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3.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5.xml" ContentType="application/vnd.openxmlformats-officedocument.theme+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theme/theme6.xml" ContentType="application/vnd.openxmlformats-officedocument.theme+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7.xml" ContentType="application/vnd.openxmlformats-officedocument.theme+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theme/theme8.xml" ContentType="application/vnd.openxmlformats-officedocument.theme+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theme/theme9.xml" ContentType="application/vnd.openxmlformats-officedocument.theme+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theme/theme10.xml" ContentType="application/vnd.openxmlformats-officedocument.theme+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theme/theme11.xml" ContentType="application/vnd.openxmlformats-officedocument.theme+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theme/theme12.xml" ContentType="application/vnd.openxmlformats-officedocument.theme+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theme/theme13.xml" ContentType="application/vnd.openxmlformats-officedocument.theme+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theme/theme14.xml" ContentType="application/vnd.openxmlformats-officedocument.theme+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theme/theme15.xml" ContentType="application/vnd.openxmlformats-officedocument.theme+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theme/theme16.xml" ContentType="application/vnd.openxmlformats-officedocument.theme+xml"/>
  <Override PartName="/ppt/slideLayouts/slideLayout145.xml" ContentType="application/vnd.openxmlformats-officedocument.presentationml.slideLayout+xml"/>
  <Override PartName="/ppt/theme/theme17.xml" ContentType="application/vnd.openxmlformats-officedocument.theme+xml"/>
  <Override PartName="/ppt/slideLayouts/slideLayout146.xml" ContentType="application/vnd.openxmlformats-officedocument.presentationml.slideLayout+xml"/>
  <Override PartName="/ppt/theme/theme18.xml" ContentType="application/vnd.openxmlformats-officedocument.theme+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theme/theme19.xml" ContentType="application/vnd.openxmlformats-officedocument.theme+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theme/theme20.xml" ContentType="application/vnd.openxmlformats-officedocument.theme+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theme/theme21.xml" ContentType="application/vnd.openxmlformats-officedocument.theme+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theme/theme22.xml" ContentType="application/vnd.openxmlformats-officedocument.theme+xml"/>
  <Override PartName="/ppt/theme/theme23.xml" ContentType="application/vnd.openxmlformats-officedocument.theme+xml"/>
  <Override PartName="/ppt/comments/comment1.xml" ContentType="application/vnd.openxmlformats-officedocument.presentationml.comments+xml"/>
  <Override PartName="/ppt/notesSlides/notesSlide1.xml" ContentType="application/vnd.openxmlformats-officedocument.presentationml.notesSlide+xml"/>
  <Override PartName="/ppt/comments/comment2.xml" ContentType="application/vnd.openxmlformats-officedocument.presentationml.comments+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theme/themeOverride1.xml" ContentType="application/vnd.openxmlformats-officedocument.themeOverride+xml"/>
  <Override PartName="/ppt/theme/themeOverride2.xml" ContentType="application/vnd.openxmlformats-officedocument.themeOverride+xml"/>
  <Override PartName="/ppt/comments/comment3.xml" ContentType="application/vnd.openxmlformats-officedocument.presentationml.comments+xml"/>
  <Override PartName="/ppt/theme/themeOverride3.xml" ContentType="application/vnd.openxmlformats-officedocument.themeOverride+xml"/>
  <Override PartName="/ppt/comments/comment4.xml" ContentType="application/vnd.openxmlformats-officedocument.presentationml.comments+xml"/>
  <Override PartName="/ppt/theme/themeOverride4.xml" ContentType="application/vnd.openxmlformats-officedocument.themeOverride+xml"/>
  <Override PartName="/ppt/comments/comment5.xml" ContentType="application/vnd.openxmlformats-officedocument.presentationml.comments+xml"/>
  <Override PartName="/ppt/theme/themeOverride5.xml" ContentType="application/vnd.openxmlformats-officedocument.themeOverride+xml"/>
  <Override PartName="/ppt/theme/themeOverride6.xml" ContentType="application/vnd.openxmlformats-officedocument.themeOverride+xml"/>
  <Override PartName="/ppt/comments/comment6.xml" ContentType="application/vnd.openxmlformats-officedocument.presentationml.comments+xml"/>
  <Override PartName="/ppt/theme/themeOverride7.xml" ContentType="application/vnd.openxmlformats-officedocument.themeOverride+xml"/>
  <Override PartName="/ppt/theme/themeOverride8.xml" ContentType="application/vnd.openxmlformats-officedocument.themeOverride+xml"/>
  <Override PartName="/ppt/comments/comment7.xml" ContentType="application/vnd.openxmlformats-officedocument.presentationml.comments+xml"/>
  <Override PartName="/ppt/theme/themeOverride9.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comments/comment8.xml" ContentType="application/vnd.openxmlformats-officedocument.presentationml.comments+xml"/>
  <Override PartName="/ppt/theme/themeOverride12.xml" ContentType="application/vnd.openxmlformats-officedocument.themeOverride+xml"/>
  <Override PartName="/ppt/theme/themeOverride13.xml" ContentType="application/vnd.openxmlformats-officedocument.themeOverride+xml"/>
  <Override PartName="/ppt/theme/themeOverride14.xml" ContentType="application/vnd.openxmlformats-officedocument.themeOverride+xml"/>
  <Override PartName="/ppt/comments/comment9.xml" ContentType="application/vnd.openxmlformats-officedocument.presentationml.comments+xml"/>
  <Override PartName="/ppt/theme/themeOverride15.xml" ContentType="application/vnd.openxmlformats-officedocument.themeOverride+xml"/>
  <Override PartName="/ppt/theme/themeOverride16.xml" ContentType="application/vnd.openxmlformats-officedocument.themeOverride+xml"/>
  <Override PartName="/ppt/theme/themeOverride17.xml" ContentType="application/vnd.openxmlformats-officedocument.themeOverride+xml"/>
  <Override PartName="/ppt/theme/themeOverride18.xml" ContentType="application/vnd.openxmlformats-officedocument.themeOverride+xml"/>
  <Override PartName="/ppt/comments/comment10.xml" ContentType="application/vnd.openxmlformats-officedocument.presentationml.comments+xml"/>
  <Override PartName="/ppt/theme/themeOverride19.xml" ContentType="application/vnd.openxmlformats-officedocument.themeOverride+xml"/>
  <Override PartName="/ppt/theme/themeOverride20.xml" ContentType="application/vnd.openxmlformats-officedocument.themeOverride+xml"/>
  <Override PartName="/ppt/theme/themeOverride21.xml" ContentType="application/vnd.openxmlformats-officedocument.themeOverride+xml"/>
  <Override PartName="/ppt/theme/themeOverride22.xml" ContentType="application/vnd.openxmlformats-officedocument.themeOverride+xml"/>
  <Override PartName="/ppt/theme/themeOverride23.xml" ContentType="application/vnd.openxmlformats-officedocument.themeOverride+xml"/>
  <Override PartName="/ppt/theme/themeOverride24.xml" ContentType="application/vnd.openxmlformats-officedocument.themeOverride+xml"/>
  <Override PartName="/ppt/theme/themeOverride25.xml" ContentType="application/vnd.openxmlformats-officedocument.themeOverride+xml"/>
  <Override PartName="/ppt/theme/themeOverride26.xml" ContentType="application/vnd.openxmlformats-officedocument.themeOverride+xml"/>
  <Override PartName="/ppt/theme/themeOverride27.xml" ContentType="application/vnd.openxmlformats-officedocument.themeOverr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omments/comment11.xml" ContentType="application/vnd.openxmlformats-officedocument.presentationml.comments+xml"/>
  <Override PartName="/ppt/notesSlides/notesSlide29.xml" ContentType="application/vnd.openxmlformats-officedocument.presentationml.notesSlide+xml"/>
  <Override PartName="/ppt/comments/comment12.xml" ContentType="application/vnd.openxmlformats-officedocument.presentationml.comments+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4"/>
    <p:sldMasterId id="2147483684" r:id="rId5"/>
    <p:sldMasterId id="2147483700" r:id="rId6"/>
    <p:sldMasterId id="2147483712" r:id="rId7"/>
    <p:sldMasterId id="2147483727" r:id="rId8"/>
    <p:sldMasterId id="2147483742" r:id="rId9"/>
    <p:sldMasterId id="2147483761" r:id="rId10"/>
    <p:sldMasterId id="2147483768" r:id="rId11"/>
    <p:sldMasterId id="2147483782" r:id="rId12"/>
    <p:sldMasterId id="2147483789" r:id="rId13"/>
    <p:sldMasterId id="2147483793" r:id="rId14"/>
    <p:sldMasterId id="2147483797" r:id="rId15"/>
    <p:sldMasterId id="2147483812" r:id="rId16"/>
    <p:sldMasterId id="2147483817" r:id="rId17"/>
    <p:sldMasterId id="2147483833" r:id="rId18"/>
    <p:sldMasterId id="2147483837" r:id="rId19"/>
    <p:sldMasterId id="2147483841" r:id="rId20"/>
    <p:sldMasterId id="2147483843" r:id="rId21"/>
    <p:sldMasterId id="2147483845" r:id="rId22"/>
    <p:sldMasterId id="2147483857" r:id="rId23"/>
    <p:sldMasterId id="2147483877" r:id="rId24"/>
    <p:sldMasterId id="2147483890" r:id="rId25"/>
  </p:sldMasterIdLst>
  <p:notesMasterIdLst>
    <p:notesMasterId r:id="rId157"/>
  </p:notesMasterIdLst>
  <p:sldIdLst>
    <p:sldId id="277" r:id="rId26"/>
    <p:sldId id="509" r:id="rId27"/>
    <p:sldId id="510" r:id="rId28"/>
    <p:sldId id="295" r:id="rId29"/>
    <p:sldId id="396" r:id="rId30"/>
    <p:sldId id="397" r:id="rId31"/>
    <p:sldId id="398" r:id="rId32"/>
    <p:sldId id="399" r:id="rId33"/>
    <p:sldId id="387" r:id="rId34"/>
    <p:sldId id="377" r:id="rId35"/>
    <p:sldId id="391" r:id="rId36"/>
    <p:sldId id="389" r:id="rId37"/>
    <p:sldId id="358" r:id="rId38"/>
    <p:sldId id="395" r:id="rId39"/>
    <p:sldId id="382" r:id="rId40"/>
    <p:sldId id="383" r:id="rId41"/>
    <p:sldId id="380" r:id="rId42"/>
    <p:sldId id="390" r:id="rId43"/>
    <p:sldId id="385" r:id="rId44"/>
    <p:sldId id="374" r:id="rId45"/>
    <p:sldId id="400" r:id="rId46"/>
    <p:sldId id="401" r:id="rId47"/>
    <p:sldId id="402" r:id="rId48"/>
    <p:sldId id="403" r:id="rId49"/>
    <p:sldId id="404" r:id="rId50"/>
    <p:sldId id="405" r:id="rId51"/>
    <p:sldId id="406" r:id="rId52"/>
    <p:sldId id="407" r:id="rId53"/>
    <p:sldId id="408" r:id="rId54"/>
    <p:sldId id="409" r:id="rId55"/>
    <p:sldId id="410" r:id="rId56"/>
    <p:sldId id="411" r:id="rId57"/>
    <p:sldId id="413" r:id="rId58"/>
    <p:sldId id="511" r:id="rId59"/>
    <p:sldId id="414" r:id="rId60"/>
    <p:sldId id="415" r:id="rId61"/>
    <p:sldId id="416" r:id="rId62"/>
    <p:sldId id="417" r:id="rId63"/>
    <p:sldId id="418" r:id="rId64"/>
    <p:sldId id="419" r:id="rId65"/>
    <p:sldId id="420" r:id="rId66"/>
    <p:sldId id="421" r:id="rId67"/>
    <p:sldId id="422" r:id="rId68"/>
    <p:sldId id="423" r:id="rId69"/>
    <p:sldId id="424" r:id="rId70"/>
    <p:sldId id="425" r:id="rId71"/>
    <p:sldId id="426" r:id="rId72"/>
    <p:sldId id="427" r:id="rId73"/>
    <p:sldId id="428" r:id="rId74"/>
    <p:sldId id="429" r:id="rId75"/>
    <p:sldId id="430" r:id="rId76"/>
    <p:sldId id="431" r:id="rId77"/>
    <p:sldId id="432" r:id="rId78"/>
    <p:sldId id="433" r:id="rId79"/>
    <p:sldId id="434" r:id="rId80"/>
    <p:sldId id="435" r:id="rId81"/>
    <p:sldId id="436" r:id="rId82"/>
    <p:sldId id="437" r:id="rId83"/>
    <p:sldId id="438" r:id="rId84"/>
    <p:sldId id="439" r:id="rId85"/>
    <p:sldId id="512" r:id="rId86"/>
    <p:sldId id="440" r:id="rId87"/>
    <p:sldId id="513" r:id="rId88"/>
    <p:sldId id="441" r:id="rId89"/>
    <p:sldId id="442" r:id="rId90"/>
    <p:sldId id="443" r:id="rId91"/>
    <p:sldId id="444" r:id="rId92"/>
    <p:sldId id="445" r:id="rId93"/>
    <p:sldId id="446" r:id="rId94"/>
    <p:sldId id="447" r:id="rId95"/>
    <p:sldId id="448" r:id="rId96"/>
    <p:sldId id="449" r:id="rId97"/>
    <p:sldId id="450" r:id="rId98"/>
    <p:sldId id="451" r:id="rId99"/>
    <p:sldId id="452" r:id="rId100"/>
    <p:sldId id="453" r:id="rId101"/>
    <p:sldId id="454" r:id="rId102"/>
    <p:sldId id="455" r:id="rId103"/>
    <p:sldId id="456" r:id="rId104"/>
    <p:sldId id="457" r:id="rId105"/>
    <p:sldId id="458" r:id="rId106"/>
    <p:sldId id="459" r:id="rId107"/>
    <p:sldId id="460" r:id="rId108"/>
    <p:sldId id="461" r:id="rId109"/>
    <p:sldId id="462" r:id="rId110"/>
    <p:sldId id="463" r:id="rId111"/>
    <p:sldId id="464" r:id="rId112"/>
    <p:sldId id="465" r:id="rId113"/>
    <p:sldId id="466" r:id="rId114"/>
    <p:sldId id="467" r:id="rId115"/>
    <p:sldId id="468" r:id="rId116"/>
    <p:sldId id="469" r:id="rId117"/>
    <p:sldId id="470" r:id="rId118"/>
    <p:sldId id="471" r:id="rId119"/>
    <p:sldId id="472" r:id="rId120"/>
    <p:sldId id="473" r:id="rId121"/>
    <p:sldId id="474" r:id="rId122"/>
    <p:sldId id="475" r:id="rId123"/>
    <p:sldId id="476" r:id="rId124"/>
    <p:sldId id="477" r:id="rId125"/>
    <p:sldId id="478" r:id="rId126"/>
    <p:sldId id="479" r:id="rId127"/>
    <p:sldId id="480" r:id="rId128"/>
    <p:sldId id="481" r:id="rId129"/>
    <p:sldId id="482" r:id="rId130"/>
    <p:sldId id="483" r:id="rId131"/>
    <p:sldId id="484" r:id="rId132"/>
    <p:sldId id="485" r:id="rId133"/>
    <p:sldId id="486" r:id="rId134"/>
    <p:sldId id="487" r:id="rId135"/>
    <p:sldId id="488" r:id="rId136"/>
    <p:sldId id="489" r:id="rId137"/>
    <p:sldId id="490" r:id="rId138"/>
    <p:sldId id="491" r:id="rId139"/>
    <p:sldId id="492" r:id="rId140"/>
    <p:sldId id="493" r:id="rId141"/>
    <p:sldId id="494" r:id="rId142"/>
    <p:sldId id="495" r:id="rId143"/>
    <p:sldId id="496" r:id="rId144"/>
    <p:sldId id="497" r:id="rId145"/>
    <p:sldId id="498" r:id="rId146"/>
    <p:sldId id="499" r:id="rId147"/>
    <p:sldId id="500" r:id="rId148"/>
    <p:sldId id="501" r:id="rId149"/>
    <p:sldId id="502" r:id="rId150"/>
    <p:sldId id="503" r:id="rId151"/>
    <p:sldId id="504" r:id="rId152"/>
    <p:sldId id="505" r:id="rId153"/>
    <p:sldId id="506" r:id="rId154"/>
    <p:sldId id="507" r:id="rId155"/>
    <p:sldId id="508" r:id="rId156"/>
  </p:sldIdLst>
  <p:sldSz cx="12192000" cy="6858000"/>
  <p:notesSz cx="6858000" cy="9144000"/>
  <p:defaultTextStyle>
    <a:defPPr>
      <a:defRPr lang="en-US"/>
    </a:defPPr>
    <a:lvl1pPr algn="l" rtl="0" fontAlgn="base">
      <a:spcBef>
        <a:spcPct val="0"/>
      </a:spcBef>
      <a:spcAft>
        <a:spcPct val="0"/>
      </a:spcAft>
      <a:defRPr sz="1400" b="1" kern="1200">
        <a:solidFill>
          <a:schemeClr val="tx1"/>
        </a:solidFill>
        <a:latin typeface="Lucida Sans"/>
        <a:ea typeface="MS PGothic"/>
        <a:cs typeface="MS PGothic"/>
      </a:defRPr>
    </a:lvl1pPr>
    <a:lvl2pPr marL="457200" algn="l" rtl="0" fontAlgn="base">
      <a:spcBef>
        <a:spcPct val="0"/>
      </a:spcBef>
      <a:spcAft>
        <a:spcPct val="0"/>
      </a:spcAft>
      <a:defRPr sz="1400" b="1" kern="1200">
        <a:solidFill>
          <a:schemeClr val="tx1"/>
        </a:solidFill>
        <a:latin typeface="Lucida Sans"/>
        <a:ea typeface="MS PGothic"/>
        <a:cs typeface="MS PGothic"/>
      </a:defRPr>
    </a:lvl2pPr>
    <a:lvl3pPr marL="914400" algn="l" rtl="0" fontAlgn="base">
      <a:spcBef>
        <a:spcPct val="0"/>
      </a:spcBef>
      <a:spcAft>
        <a:spcPct val="0"/>
      </a:spcAft>
      <a:defRPr sz="1400" b="1" kern="1200">
        <a:solidFill>
          <a:schemeClr val="tx1"/>
        </a:solidFill>
        <a:latin typeface="Lucida Sans"/>
        <a:ea typeface="MS PGothic"/>
        <a:cs typeface="MS PGothic"/>
      </a:defRPr>
    </a:lvl3pPr>
    <a:lvl4pPr marL="1371600" algn="l" rtl="0" fontAlgn="base">
      <a:spcBef>
        <a:spcPct val="0"/>
      </a:spcBef>
      <a:spcAft>
        <a:spcPct val="0"/>
      </a:spcAft>
      <a:defRPr sz="1400" b="1" kern="1200">
        <a:solidFill>
          <a:schemeClr val="tx1"/>
        </a:solidFill>
        <a:latin typeface="Lucida Sans"/>
        <a:ea typeface="MS PGothic"/>
        <a:cs typeface="MS PGothic"/>
      </a:defRPr>
    </a:lvl4pPr>
    <a:lvl5pPr marL="1828800" algn="l" rtl="0" fontAlgn="base">
      <a:spcBef>
        <a:spcPct val="0"/>
      </a:spcBef>
      <a:spcAft>
        <a:spcPct val="0"/>
      </a:spcAft>
      <a:defRPr sz="1400" b="1" kern="1200">
        <a:solidFill>
          <a:schemeClr val="tx1"/>
        </a:solidFill>
        <a:latin typeface="Lucida Sans"/>
        <a:ea typeface="MS PGothic"/>
        <a:cs typeface="MS PGothic"/>
      </a:defRPr>
    </a:lvl5pPr>
    <a:lvl6pPr marL="2286000" algn="l" defTabSz="914400" rtl="0" eaLnBrk="1" latinLnBrk="0" hangingPunct="1">
      <a:defRPr sz="1400" b="1" kern="1200">
        <a:solidFill>
          <a:schemeClr val="tx1"/>
        </a:solidFill>
        <a:latin typeface="Lucida Sans"/>
        <a:ea typeface="MS PGothic"/>
        <a:cs typeface="MS PGothic"/>
      </a:defRPr>
    </a:lvl6pPr>
    <a:lvl7pPr marL="2743200" algn="l" defTabSz="914400" rtl="0" eaLnBrk="1" latinLnBrk="0" hangingPunct="1">
      <a:defRPr sz="1400" b="1" kern="1200">
        <a:solidFill>
          <a:schemeClr val="tx1"/>
        </a:solidFill>
        <a:latin typeface="Lucida Sans"/>
        <a:ea typeface="MS PGothic"/>
        <a:cs typeface="MS PGothic"/>
      </a:defRPr>
    </a:lvl7pPr>
    <a:lvl8pPr marL="3200400" algn="l" defTabSz="914400" rtl="0" eaLnBrk="1" latinLnBrk="0" hangingPunct="1">
      <a:defRPr sz="1400" b="1" kern="1200">
        <a:solidFill>
          <a:schemeClr val="tx1"/>
        </a:solidFill>
        <a:latin typeface="Lucida Sans"/>
        <a:ea typeface="MS PGothic"/>
        <a:cs typeface="MS PGothic"/>
      </a:defRPr>
    </a:lvl8pPr>
    <a:lvl9pPr marL="3657600" algn="l" defTabSz="914400" rtl="0" eaLnBrk="1" latinLnBrk="0" hangingPunct="1">
      <a:defRPr sz="1400" b="1" kern="1200">
        <a:solidFill>
          <a:schemeClr val="tx1"/>
        </a:solidFill>
        <a:latin typeface="Lucida Sans"/>
        <a:ea typeface="MS PGothic"/>
        <a:cs typeface="MS PGothic"/>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odd C Francis" initials="TCF" lastIdx="4" clrIdx="1">
    <p:extLst>
      <p:ext uri="{19B8F6BF-5375-455C-9EA6-DF929625EA0E}">
        <p15:presenceInfo xmlns:p15="http://schemas.microsoft.com/office/powerpoint/2012/main" userId="S-1-5-21-11087255-1210267238-1404200075-4451" providerId="AD"/>
      </p:ext>
    </p:extLst>
  </p:cmAuthor>
  <p:cmAuthor id="2" name="Anjuman Chawla" initials="AC" lastIdx="4" clrIdx="2">
    <p:extLst>
      <p:ext uri="{19B8F6BF-5375-455C-9EA6-DF929625EA0E}">
        <p15:presenceInfo xmlns:p15="http://schemas.microsoft.com/office/powerpoint/2012/main" userId="Anjuman Chawla" providerId="None"/>
      </p:ext>
    </p:extLst>
  </p:cmAuthor>
  <p:cmAuthor id="3" name="Jatin Rajpal" initials="JR" lastIdx="3" clrIdx="3">
    <p:extLst>
      <p:ext uri="{19B8F6BF-5375-455C-9EA6-DF929625EA0E}">
        <p15:presenceInfo xmlns:p15="http://schemas.microsoft.com/office/powerpoint/2012/main" userId="S-1-5-21-11087255-1210267238-1404200075-446511" providerId="AD"/>
      </p:ext>
    </p:extLst>
  </p:cmAuthor>
  <p:cmAuthor id="4" name="Ashish Narula" initials="AN" lastIdx="1" clrIdx="4">
    <p:extLst>
      <p:ext uri="{19B8F6BF-5375-455C-9EA6-DF929625EA0E}">
        <p15:presenceInfo xmlns:p15="http://schemas.microsoft.com/office/powerpoint/2012/main" userId="S-1-5-21-11087255-1210267238-1404200075-294897" providerId="AD"/>
      </p:ext>
    </p:extLst>
  </p:cmAuthor>
  <p:cmAuthor id="5" name="Rahul Kamboj" initials="RK" lastIdx="13" clrIdx="5">
    <p:extLst>
      <p:ext uri="{19B8F6BF-5375-455C-9EA6-DF929625EA0E}">
        <p15:presenceInfo xmlns:p15="http://schemas.microsoft.com/office/powerpoint/2012/main" userId="S-1-5-21-11087255-1210267238-1404200075-189852" providerId="AD"/>
      </p:ext>
    </p:extLst>
  </p:cmAuthor>
  <p:cmAuthor id="6" name="Rahul Kamboj" initials="RK [2]" lastIdx="2" clrIdx="6">
    <p:extLst>
      <p:ext uri="{19B8F6BF-5375-455C-9EA6-DF929625EA0E}">
        <p15:presenceInfo xmlns:p15="http://schemas.microsoft.com/office/powerpoint/2012/main" userId="Rahul Kamboj"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DEFE0"/>
    <a:srgbClr val="FCECE8"/>
    <a:srgbClr val="C0C9E4"/>
    <a:srgbClr val="FFD85B"/>
    <a:srgbClr val="F8D7CD"/>
    <a:srgbClr val="FFE699"/>
    <a:srgbClr val="F98007"/>
    <a:srgbClr val="FFECAF"/>
    <a:srgbClr val="9C9CD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D4BD21B-A6E9-10BE-4AD8-EA6ABD094E2A}" v="1" dt="2020-09-23T14:35:31.704"/>
    <p1510:client id="{8DE60874-5BD7-842B-5F71-FC257B3D7938}" v="219" dt="2020-09-04T10:54:45.730"/>
    <p1510:client id="{BF599751-2040-A4F8-40EF-FE3FE1F9F2AA}" v="7" dt="2020-09-23T15:55:33.31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3" d="100"/>
          <a:sy n="103" d="100"/>
        </p:scale>
        <p:origin x="258"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xml"/><Relationship Id="rId117" Type="http://schemas.openxmlformats.org/officeDocument/2006/relationships/slide" Target="slides/slide92.xml"/><Relationship Id="rId21" Type="http://schemas.openxmlformats.org/officeDocument/2006/relationships/slideMaster" Target="slideMasters/slideMaster18.xml"/><Relationship Id="rId42" Type="http://schemas.openxmlformats.org/officeDocument/2006/relationships/slide" Target="slides/slide17.xml"/><Relationship Id="rId47" Type="http://schemas.openxmlformats.org/officeDocument/2006/relationships/slide" Target="slides/slide22.xml"/><Relationship Id="rId63" Type="http://schemas.openxmlformats.org/officeDocument/2006/relationships/slide" Target="slides/slide38.xml"/><Relationship Id="rId68" Type="http://schemas.openxmlformats.org/officeDocument/2006/relationships/slide" Target="slides/slide43.xml"/><Relationship Id="rId84" Type="http://schemas.openxmlformats.org/officeDocument/2006/relationships/slide" Target="slides/slide59.xml"/><Relationship Id="rId89" Type="http://schemas.openxmlformats.org/officeDocument/2006/relationships/slide" Target="slides/slide64.xml"/><Relationship Id="rId112" Type="http://schemas.openxmlformats.org/officeDocument/2006/relationships/slide" Target="slides/slide87.xml"/><Relationship Id="rId133" Type="http://schemas.openxmlformats.org/officeDocument/2006/relationships/slide" Target="slides/slide108.xml"/><Relationship Id="rId138" Type="http://schemas.openxmlformats.org/officeDocument/2006/relationships/slide" Target="slides/slide113.xml"/><Relationship Id="rId154" Type="http://schemas.openxmlformats.org/officeDocument/2006/relationships/slide" Target="slides/slide129.xml"/><Relationship Id="rId159" Type="http://schemas.openxmlformats.org/officeDocument/2006/relationships/presProps" Target="presProps.xml"/><Relationship Id="rId16" Type="http://schemas.openxmlformats.org/officeDocument/2006/relationships/slideMaster" Target="slideMasters/slideMaster13.xml"/><Relationship Id="rId107" Type="http://schemas.openxmlformats.org/officeDocument/2006/relationships/slide" Target="slides/slide82.xml"/><Relationship Id="rId11" Type="http://schemas.openxmlformats.org/officeDocument/2006/relationships/slideMaster" Target="slideMasters/slideMaster8.xml"/><Relationship Id="rId32" Type="http://schemas.openxmlformats.org/officeDocument/2006/relationships/slide" Target="slides/slide7.xml"/><Relationship Id="rId37" Type="http://schemas.openxmlformats.org/officeDocument/2006/relationships/slide" Target="slides/slide12.xml"/><Relationship Id="rId53" Type="http://schemas.openxmlformats.org/officeDocument/2006/relationships/slide" Target="slides/slide28.xml"/><Relationship Id="rId58" Type="http://schemas.openxmlformats.org/officeDocument/2006/relationships/slide" Target="slides/slide33.xml"/><Relationship Id="rId74" Type="http://schemas.openxmlformats.org/officeDocument/2006/relationships/slide" Target="slides/slide49.xml"/><Relationship Id="rId79" Type="http://schemas.openxmlformats.org/officeDocument/2006/relationships/slide" Target="slides/slide54.xml"/><Relationship Id="rId102" Type="http://schemas.openxmlformats.org/officeDocument/2006/relationships/slide" Target="slides/slide77.xml"/><Relationship Id="rId123" Type="http://schemas.openxmlformats.org/officeDocument/2006/relationships/slide" Target="slides/slide98.xml"/><Relationship Id="rId128" Type="http://schemas.openxmlformats.org/officeDocument/2006/relationships/slide" Target="slides/slide103.xml"/><Relationship Id="rId144" Type="http://schemas.openxmlformats.org/officeDocument/2006/relationships/slide" Target="slides/slide119.xml"/><Relationship Id="rId149" Type="http://schemas.openxmlformats.org/officeDocument/2006/relationships/slide" Target="slides/slide124.xml"/><Relationship Id="rId5" Type="http://schemas.openxmlformats.org/officeDocument/2006/relationships/slideMaster" Target="slideMasters/slideMaster2.xml"/><Relationship Id="rId90" Type="http://schemas.openxmlformats.org/officeDocument/2006/relationships/slide" Target="slides/slide65.xml"/><Relationship Id="rId95" Type="http://schemas.openxmlformats.org/officeDocument/2006/relationships/slide" Target="slides/slide70.xml"/><Relationship Id="rId160" Type="http://schemas.openxmlformats.org/officeDocument/2006/relationships/viewProps" Target="viewProps.xml"/><Relationship Id="rId22" Type="http://schemas.openxmlformats.org/officeDocument/2006/relationships/slideMaster" Target="slideMasters/slideMaster19.xml"/><Relationship Id="rId27" Type="http://schemas.openxmlformats.org/officeDocument/2006/relationships/slide" Target="slides/slide2.xml"/><Relationship Id="rId43" Type="http://schemas.openxmlformats.org/officeDocument/2006/relationships/slide" Target="slides/slide18.xml"/><Relationship Id="rId48" Type="http://schemas.openxmlformats.org/officeDocument/2006/relationships/slide" Target="slides/slide23.xml"/><Relationship Id="rId64" Type="http://schemas.openxmlformats.org/officeDocument/2006/relationships/slide" Target="slides/slide39.xml"/><Relationship Id="rId69" Type="http://schemas.openxmlformats.org/officeDocument/2006/relationships/slide" Target="slides/slide44.xml"/><Relationship Id="rId113" Type="http://schemas.openxmlformats.org/officeDocument/2006/relationships/slide" Target="slides/slide88.xml"/><Relationship Id="rId118" Type="http://schemas.openxmlformats.org/officeDocument/2006/relationships/slide" Target="slides/slide93.xml"/><Relationship Id="rId134" Type="http://schemas.openxmlformats.org/officeDocument/2006/relationships/slide" Target="slides/slide109.xml"/><Relationship Id="rId139" Type="http://schemas.openxmlformats.org/officeDocument/2006/relationships/slide" Target="slides/slide114.xml"/><Relationship Id="rId80" Type="http://schemas.openxmlformats.org/officeDocument/2006/relationships/slide" Target="slides/slide55.xml"/><Relationship Id="rId85" Type="http://schemas.openxmlformats.org/officeDocument/2006/relationships/slide" Target="slides/slide60.xml"/><Relationship Id="rId150" Type="http://schemas.openxmlformats.org/officeDocument/2006/relationships/slide" Target="slides/slide125.xml"/><Relationship Id="rId155" Type="http://schemas.openxmlformats.org/officeDocument/2006/relationships/slide" Target="slides/slide130.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33" Type="http://schemas.openxmlformats.org/officeDocument/2006/relationships/slide" Target="slides/slide8.xml"/><Relationship Id="rId38" Type="http://schemas.openxmlformats.org/officeDocument/2006/relationships/slide" Target="slides/slide13.xml"/><Relationship Id="rId59" Type="http://schemas.openxmlformats.org/officeDocument/2006/relationships/slide" Target="slides/slide34.xml"/><Relationship Id="rId103" Type="http://schemas.openxmlformats.org/officeDocument/2006/relationships/slide" Target="slides/slide78.xml"/><Relationship Id="rId108" Type="http://schemas.openxmlformats.org/officeDocument/2006/relationships/slide" Target="slides/slide83.xml"/><Relationship Id="rId124" Type="http://schemas.openxmlformats.org/officeDocument/2006/relationships/slide" Target="slides/slide99.xml"/><Relationship Id="rId129" Type="http://schemas.openxmlformats.org/officeDocument/2006/relationships/slide" Target="slides/slide104.xml"/><Relationship Id="rId54" Type="http://schemas.openxmlformats.org/officeDocument/2006/relationships/slide" Target="slides/slide29.xml"/><Relationship Id="rId70" Type="http://schemas.openxmlformats.org/officeDocument/2006/relationships/slide" Target="slides/slide45.xml"/><Relationship Id="rId75" Type="http://schemas.openxmlformats.org/officeDocument/2006/relationships/slide" Target="slides/slide50.xml"/><Relationship Id="rId91" Type="http://schemas.openxmlformats.org/officeDocument/2006/relationships/slide" Target="slides/slide66.xml"/><Relationship Id="rId96" Type="http://schemas.openxmlformats.org/officeDocument/2006/relationships/slide" Target="slides/slide71.xml"/><Relationship Id="rId140" Type="http://schemas.openxmlformats.org/officeDocument/2006/relationships/slide" Target="slides/slide115.xml"/><Relationship Id="rId145" Type="http://schemas.openxmlformats.org/officeDocument/2006/relationships/slide" Target="slides/slide120.xml"/><Relationship Id="rId16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Master" Target="slideMasters/slideMaster12.xml"/><Relationship Id="rId23" Type="http://schemas.openxmlformats.org/officeDocument/2006/relationships/slideMaster" Target="slideMasters/slideMaster20.xml"/><Relationship Id="rId28" Type="http://schemas.openxmlformats.org/officeDocument/2006/relationships/slide" Target="slides/slide3.xml"/><Relationship Id="rId36" Type="http://schemas.openxmlformats.org/officeDocument/2006/relationships/slide" Target="slides/slide11.xml"/><Relationship Id="rId49" Type="http://schemas.openxmlformats.org/officeDocument/2006/relationships/slide" Target="slides/slide24.xml"/><Relationship Id="rId57" Type="http://schemas.openxmlformats.org/officeDocument/2006/relationships/slide" Target="slides/slide32.xml"/><Relationship Id="rId106" Type="http://schemas.openxmlformats.org/officeDocument/2006/relationships/slide" Target="slides/slide81.xml"/><Relationship Id="rId114" Type="http://schemas.openxmlformats.org/officeDocument/2006/relationships/slide" Target="slides/slide89.xml"/><Relationship Id="rId119" Type="http://schemas.openxmlformats.org/officeDocument/2006/relationships/slide" Target="slides/slide94.xml"/><Relationship Id="rId127" Type="http://schemas.openxmlformats.org/officeDocument/2006/relationships/slide" Target="slides/slide102.xml"/><Relationship Id="rId10" Type="http://schemas.openxmlformats.org/officeDocument/2006/relationships/slideMaster" Target="slideMasters/slideMaster7.xml"/><Relationship Id="rId31" Type="http://schemas.openxmlformats.org/officeDocument/2006/relationships/slide" Target="slides/slide6.xml"/><Relationship Id="rId44" Type="http://schemas.openxmlformats.org/officeDocument/2006/relationships/slide" Target="slides/slide19.xml"/><Relationship Id="rId52" Type="http://schemas.openxmlformats.org/officeDocument/2006/relationships/slide" Target="slides/slide27.xml"/><Relationship Id="rId60" Type="http://schemas.openxmlformats.org/officeDocument/2006/relationships/slide" Target="slides/slide35.xml"/><Relationship Id="rId65" Type="http://schemas.openxmlformats.org/officeDocument/2006/relationships/slide" Target="slides/slide40.xml"/><Relationship Id="rId73" Type="http://schemas.openxmlformats.org/officeDocument/2006/relationships/slide" Target="slides/slide48.xml"/><Relationship Id="rId78" Type="http://schemas.openxmlformats.org/officeDocument/2006/relationships/slide" Target="slides/slide53.xml"/><Relationship Id="rId81" Type="http://schemas.openxmlformats.org/officeDocument/2006/relationships/slide" Target="slides/slide56.xml"/><Relationship Id="rId86" Type="http://schemas.openxmlformats.org/officeDocument/2006/relationships/slide" Target="slides/slide61.xml"/><Relationship Id="rId94" Type="http://schemas.openxmlformats.org/officeDocument/2006/relationships/slide" Target="slides/slide69.xml"/><Relationship Id="rId99" Type="http://schemas.openxmlformats.org/officeDocument/2006/relationships/slide" Target="slides/slide74.xml"/><Relationship Id="rId101" Type="http://schemas.openxmlformats.org/officeDocument/2006/relationships/slide" Target="slides/slide76.xml"/><Relationship Id="rId122" Type="http://schemas.openxmlformats.org/officeDocument/2006/relationships/slide" Target="slides/slide97.xml"/><Relationship Id="rId130" Type="http://schemas.openxmlformats.org/officeDocument/2006/relationships/slide" Target="slides/slide105.xml"/><Relationship Id="rId135" Type="http://schemas.openxmlformats.org/officeDocument/2006/relationships/slide" Target="slides/slide110.xml"/><Relationship Id="rId143" Type="http://schemas.openxmlformats.org/officeDocument/2006/relationships/slide" Target="slides/slide118.xml"/><Relationship Id="rId148" Type="http://schemas.openxmlformats.org/officeDocument/2006/relationships/slide" Target="slides/slide123.xml"/><Relationship Id="rId151" Type="http://schemas.openxmlformats.org/officeDocument/2006/relationships/slide" Target="slides/slide126.xml"/><Relationship Id="rId156" Type="http://schemas.openxmlformats.org/officeDocument/2006/relationships/slide" Target="slides/slide131.xml"/><Relationship Id="rId164"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Master" Target="slideMasters/slideMaster10.xml"/><Relationship Id="rId18" Type="http://schemas.openxmlformats.org/officeDocument/2006/relationships/slideMaster" Target="slideMasters/slideMaster15.xml"/><Relationship Id="rId39" Type="http://schemas.openxmlformats.org/officeDocument/2006/relationships/slide" Target="slides/slide14.xml"/><Relationship Id="rId109" Type="http://schemas.openxmlformats.org/officeDocument/2006/relationships/slide" Target="slides/slide84.xml"/><Relationship Id="rId34" Type="http://schemas.openxmlformats.org/officeDocument/2006/relationships/slide" Target="slides/slide9.xml"/><Relationship Id="rId50" Type="http://schemas.openxmlformats.org/officeDocument/2006/relationships/slide" Target="slides/slide25.xml"/><Relationship Id="rId55" Type="http://schemas.openxmlformats.org/officeDocument/2006/relationships/slide" Target="slides/slide30.xml"/><Relationship Id="rId76" Type="http://schemas.openxmlformats.org/officeDocument/2006/relationships/slide" Target="slides/slide51.xml"/><Relationship Id="rId97" Type="http://schemas.openxmlformats.org/officeDocument/2006/relationships/slide" Target="slides/slide72.xml"/><Relationship Id="rId104" Type="http://schemas.openxmlformats.org/officeDocument/2006/relationships/slide" Target="slides/slide79.xml"/><Relationship Id="rId120" Type="http://schemas.openxmlformats.org/officeDocument/2006/relationships/slide" Target="slides/slide95.xml"/><Relationship Id="rId125" Type="http://schemas.openxmlformats.org/officeDocument/2006/relationships/slide" Target="slides/slide100.xml"/><Relationship Id="rId141" Type="http://schemas.openxmlformats.org/officeDocument/2006/relationships/slide" Target="slides/slide116.xml"/><Relationship Id="rId146" Type="http://schemas.openxmlformats.org/officeDocument/2006/relationships/slide" Target="slides/slide121.xml"/><Relationship Id="rId7" Type="http://schemas.openxmlformats.org/officeDocument/2006/relationships/slideMaster" Target="slideMasters/slideMaster4.xml"/><Relationship Id="rId71" Type="http://schemas.openxmlformats.org/officeDocument/2006/relationships/slide" Target="slides/slide46.xml"/><Relationship Id="rId92" Type="http://schemas.openxmlformats.org/officeDocument/2006/relationships/slide" Target="slides/slide67.xml"/><Relationship Id="rId162" Type="http://schemas.openxmlformats.org/officeDocument/2006/relationships/tableStyles" Target="tableStyles.xml"/><Relationship Id="rId2" Type="http://schemas.openxmlformats.org/officeDocument/2006/relationships/customXml" Target="../customXml/item2.xml"/><Relationship Id="rId29" Type="http://schemas.openxmlformats.org/officeDocument/2006/relationships/slide" Target="slides/slide4.xml"/><Relationship Id="rId24" Type="http://schemas.openxmlformats.org/officeDocument/2006/relationships/slideMaster" Target="slideMasters/slideMaster21.xml"/><Relationship Id="rId40" Type="http://schemas.openxmlformats.org/officeDocument/2006/relationships/slide" Target="slides/slide15.xml"/><Relationship Id="rId45" Type="http://schemas.openxmlformats.org/officeDocument/2006/relationships/slide" Target="slides/slide20.xml"/><Relationship Id="rId66" Type="http://schemas.openxmlformats.org/officeDocument/2006/relationships/slide" Target="slides/slide41.xml"/><Relationship Id="rId87" Type="http://schemas.openxmlformats.org/officeDocument/2006/relationships/slide" Target="slides/slide62.xml"/><Relationship Id="rId110" Type="http://schemas.openxmlformats.org/officeDocument/2006/relationships/slide" Target="slides/slide85.xml"/><Relationship Id="rId115" Type="http://schemas.openxmlformats.org/officeDocument/2006/relationships/slide" Target="slides/slide90.xml"/><Relationship Id="rId131" Type="http://schemas.openxmlformats.org/officeDocument/2006/relationships/slide" Target="slides/slide106.xml"/><Relationship Id="rId136" Type="http://schemas.openxmlformats.org/officeDocument/2006/relationships/slide" Target="slides/slide111.xml"/><Relationship Id="rId157" Type="http://schemas.openxmlformats.org/officeDocument/2006/relationships/notesMaster" Target="notesMasters/notesMaster1.xml"/><Relationship Id="rId61" Type="http://schemas.openxmlformats.org/officeDocument/2006/relationships/slide" Target="slides/slide36.xml"/><Relationship Id="rId82" Type="http://schemas.openxmlformats.org/officeDocument/2006/relationships/slide" Target="slides/slide57.xml"/><Relationship Id="rId152" Type="http://schemas.openxmlformats.org/officeDocument/2006/relationships/slide" Target="slides/slide127.xml"/><Relationship Id="rId19" Type="http://schemas.openxmlformats.org/officeDocument/2006/relationships/slideMaster" Target="slideMasters/slideMaster16.xml"/><Relationship Id="rId14" Type="http://schemas.openxmlformats.org/officeDocument/2006/relationships/slideMaster" Target="slideMasters/slideMaster11.xml"/><Relationship Id="rId30" Type="http://schemas.openxmlformats.org/officeDocument/2006/relationships/slide" Target="slides/slide5.xml"/><Relationship Id="rId35" Type="http://schemas.openxmlformats.org/officeDocument/2006/relationships/slide" Target="slides/slide10.xml"/><Relationship Id="rId56" Type="http://schemas.openxmlformats.org/officeDocument/2006/relationships/slide" Target="slides/slide31.xml"/><Relationship Id="rId77" Type="http://schemas.openxmlformats.org/officeDocument/2006/relationships/slide" Target="slides/slide52.xml"/><Relationship Id="rId100" Type="http://schemas.openxmlformats.org/officeDocument/2006/relationships/slide" Target="slides/slide75.xml"/><Relationship Id="rId105" Type="http://schemas.openxmlformats.org/officeDocument/2006/relationships/slide" Target="slides/slide80.xml"/><Relationship Id="rId126" Type="http://schemas.openxmlformats.org/officeDocument/2006/relationships/slide" Target="slides/slide101.xml"/><Relationship Id="rId147" Type="http://schemas.openxmlformats.org/officeDocument/2006/relationships/slide" Target="slides/slide122.xml"/><Relationship Id="rId8" Type="http://schemas.openxmlformats.org/officeDocument/2006/relationships/slideMaster" Target="slideMasters/slideMaster5.xml"/><Relationship Id="rId51" Type="http://schemas.openxmlformats.org/officeDocument/2006/relationships/slide" Target="slides/slide26.xml"/><Relationship Id="rId72" Type="http://schemas.openxmlformats.org/officeDocument/2006/relationships/slide" Target="slides/slide47.xml"/><Relationship Id="rId93" Type="http://schemas.openxmlformats.org/officeDocument/2006/relationships/slide" Target="slides/slide68.xml"/><Relationship Id="rId98" Type="http://schemas.openxmlformats.org/officeDocument/2006/relationships/slide" Target="slides/slide73.xml"/><Relationship Id="rId121" Type="http://schemas.openxmlformats.org/officeDocument/2006/relationships/slide" Target="slides/slide96.xml"/><Relationship Id="rId142" Type="http://schemas.openxmlformats.org/officeDocument/2006/relationships/slide" Target="slides/slide117.xml"/><Relationship Id="rId163" Type="http://schemas.microsoft.com/office/2016/11/relationships/changesInfo" Target="changesInfos/changesInfo1.xml"/><Relationship Id="rId3" Type="http://schemas.openxmlformats.org/officeDocument/2006/relationships/customXml" Target="../customXml/item3.xml"/><Relationship Id="rId25" Type="http://schemas.openxmlformats.org/officeDocument/2006/relationships/slideMaster" Target="slideMasters/slideMaster22.xml"/><Relationship Id="rId46" Type="http://schemas.openxmlformats.org/officeDocument/2006/relationships/slide" Target="slides/slide21.xml"/><Relationship Id="rId67" Type="http://schemas.openxmlformats.org/officeDocument/2006/relationships/slide" Target="slides/slide42.xml"/><Relationship Id="rId116" Type="http://schemas.openxmlformats.org/officeDocument/2006/relationships/slide" Target="slides/slide91.xml"/><Relationship Id="rId137" Type="http://schemas.openxmlformats.org/officeDocument/2006/relationships/slide" Target="slides/slide112.xml"/><Relationship Id="rId158" Type="http://schemas.openxmlformats.org/officeDocument/2006/relationships/commentAuthors" Target="commentAuthors.xml"/><Relationship Id="rId20" Type="http://schemas.openxmlformats.org/officeDocument/2006/relationships/slideMaster" Target="slideMasters/slideMaster17.xml"/><Relationship Id="rId41" Type="http://schemas.openxmlformats.org/officeDocument/2006/relationships/slide" Target="slides/slide16.xml"/><Relationship Id="rId62" Type="http://schemas.openxmlformats.org/officeDocument/2006/relationships/slide" Target="slides/slide37.xml"/><Relationship Id="rId83" Type="http://schemas.openxmlformats.org/officeDocument/2006/relationships/slide" Target="slides/slide58.xml"/><Relationship Id="rId88" Type="http://schemas.openxmlformats.org/officeDocument/2006/relationships/slide" Target="slides/slide63.xml"/><Relationship Id="rId111" Type="http://schemas.openxmlformats.org/officeDocument/2006/relationships/slide" Target="slides/slide86.xml"/><Relationship Id="rId132" Type="http://schemas.openxmlformats.org/officeDocument/2006/relationships/slide" Target="slides/slide107.xml"/><Relationship Id="rId153" Type="http://schemas.openxmlformats.org/officeDocument/2006/relationships/slide" Target="slides/slide12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ikita Mohan" userId="S::nikita.mohan@sunlife.com::1f9095d8-1351-49a8-a8c0-e44ceaaa02ec" providerId="AD" clId="Web-{1D4BD21B-A6E9-10BE-4AD8-EA6ABD094E2A}"/>
    <pc:docChg chg="modSld">
      <pc:chgData name="Nikita Mohan" userId="S::nikita.mohan@sunlife.com::1f9095d8-1351-49a8-a8c0-e44ceaaa02ec" providerId="AD" clId="Web-{1D4BD21B-A6E9-10BE-4AD8-EA6ABD094E2A}" dt="2020-09-23T14:35:31.704" v="0"/>
      <pc:docMkLst>
        <pc:docMk/>
      </pc:docMkLst>
      <pc:sldChg chg="addSp">
        <pc:chgData name="Nikita Mohan" userId="S::nikita.mohan@sunlife.com::1f9095d8-1351-49a8-a8c0-e44ceaaa02ec" providerId="AD" clId="Web-{1D4BD21B-A6E9-10BE-4AD8-EA6ABD094E2A}" dt="2020-09-23T14:35:31.704" v="0"/>
        <pc:sldMkLst>
          <pc:docMk/>
          <pc:sldMk cId="2228571275" sldId="396"/>
        </pc:sldMkLst>
        <pc:spChg chg="add">
          <ac:chgData name="Nikita Mohan" userId="S::nikita.mohan@sunlife.com::1f9095d8-1351-49a8-a8c0-e44ceaaa02ec" providerId="AD" clId="Web-{1D4BD21B-A6E9-10BE-4AD8-EA6ABD094E2A}" dt="2020-09-23T14:35:31.704" v="0"/>
          <ac:spMkLst>
            <pc:docMk/>
            <pc:sldMk cId="2228571275" sldId="396"/>
            <ac:spMk id="2" creationId="{E51B4ED1-88EB-40F1-ADFB-5D9ABD26C9CC}"/>
          </ac:spMkLst>
        </pc:spChg>
      </pc:sldChg>
    </pc:docChg>
  </pc:docChgLst>
  <pc:docChgLst>
    <pc:chgData name="Nikita Mohan" userId="S::nikita.mohan@sunlife.com::1f9095d8-1351-49a8-a8c0-e44ceaaa02ec" providerId="AD" clId="Web-{BF599751-2040-A4F8-40EF-FE3FE1F9F2AA}"/>
    <pc:docChg chg="modSld">
      <pc:chgData name="Nikita Mohan" userId="S::nikita.mohan@sunlife.com::1f9095d8-1351-49a8-a8c0-e44ceaaa02ec" providerId="AD" clId="Web-{BF599751-2040-A4F8-40EF-FE3FE1F9F2AA}" dt="2020-09-23T15:55:33.319" v="6" actId="1076"/>
      <pc:docMkLst>
        <pc:docMk/>
      </pc:docMkLst>
      <pc:sldChg chg="delSp modSp">
        <pc:chgData name="Nikita Mohan" userId="S::nikita.mohan@sunlife.com::1f9095d8-1351-49a8-a8c0-e44ceaaa02ec" providerId="AD" clId="Web-{BF599751-2040-A4F8-40EF-FE3FE1F9F2AA}" dt="2020-09-23T15:55:33.319" v="6" actId="1076"/>
        <pc:sldMkLst>
          <pc:docMk/>
          <pc:sldMk cId="1849554089" sldId="387"/>
        </pc:sldMkLst>
        <pc:spChg chg="mod">
          <ac:chgData name="Nikita Mohan" userId="S::nikita.mohan@sunlife.com::1f9095d8-1351-49a8-a8c0-e44ceaaa02ec" providerId="AD" clId="Web-{BF599751-2040-A4F8-40EF-FE3FE1F9F2AA}" dt="2020-09-23T15:55:33.319" v="6" actId="1076"/>
          <ac:spMkLst>
            <pc:docMk/>
            <pc:sldMk cId="1849554089" sldId="387"/>
            <ac:spMk id="6" creationId="{00000000-0000-0000-0000-000000000000}"/>
          </ac:spMkLst>
        </pc:spChg>
        <pc:picChg chg="mod">
          <ac:chgData name="Nikita Mohan" userId="S::nikita.mohan@sunlife.com::1f9095d8-1351-49a8-a8c0-e44ceaaa02ec" providerId="AD" clId="Web-{BF599751-2040-A4F8-40EF-FE3FE1F9F2AA}" dt="2020-09-23T15:52:37.442" v="2" actId="1076"/>
          <ac:picMkLst>
            <pc:docMk/>
            <pc:sldMk cId="1849554089" sldId="387"/>
            <ac:picMk id="4" creationId="{00000000-0000-0000-0000-000000000000}"/>
          </ac:picMkLst>
        </pc:picChg>
        <pc:picChg chg="del">
          <ac:chgData name="Nikita Mohan" userId="S::nikita.mohan@sunlife.com::1f9095d8-1351-49a8-a8c0-e44ceaaa02ec" providerId="AD" clId="Web-{BF599751-2040-A4F8-40EF-FE3FE1F9F2AA}" dt="2020-09-23T15:52:37.317" v="0"/>
          <ac:picMkLst>
            <pc:docMk/>
            <pc:sldMk cId="1849554089" sldId="387"/>
            <ac:picMk id="5" creationId="{00000000-0000-0000-0000-000000000000}"/>
          </ac:picMkLst>
        </pc:picChg>
        <pc:picChg chg="mod">
          <ac:chgData name="Nikita Mohan" userId="S::nikita.mohan@sunlife.com::1f9095d8-1351-49a8-a8c0-e44ceaaa02ec" providerId="AD" clId="Web-{BF599751-2040-A4F8-40EF-FE3FE1F9F2AA}" dt="2020-09-23T15:55:33.287" v="5" actId="1076"/>
          <ac:picMkLst>
            <pc:docMk/>
            <pc:sldMk cId="1849554089" sldId="387"/>
            <ac:picMk id="7" creationId="{00000000-0000-0000-0000-000000000000}"/>
          </ac:picMkLst>
        </pc:picChg>
        <pc:picChg chg="mod">
          <ac:chgData name="Nikita Mohan" userId="S::nikita.mohan@sunlife.com::1f9095d8-1351-49a8-a8c0-e44ceaaa02ec" providerId="AD" clId="Web-{BF599751-2040-A4F8-40EF-FE3FE1F9F2AA}" dt="2020-09-23T15:55:33.225" v="4" actId="1076"/>
          <ac:picMkLst>
            <pc:docMk/>
            <pc:sldMk cId="1849554089" sldId="387"/>
            <ac:picMk id="8" creationId="{00000000-0000-0000-0000-000000000000}"/>
          </ac:picMkLst>
        </pc:picChg>
      </pc:sldChg>
    </pc:docChg>
  </pc:docChgLst>
  <pc:docChgLst>
    <pc:chgData name="Nikita Mohan" userId="S::nikita.mohan@sunlife.com::1f9095d8-1351-49a8-a8c0-e44ceaaa02ec" providerId="AD" clId="Web-{8DE60874-5BD7-842B-5F71-FC257B3D7938}"/>
    <pc:docChg chg="addSld modSld sldOrd">
      <pc:chgData name="Nikita Mohan" userId="S::nikita.mohan@sunlife.com::1f9095d8-1351-49a8-a8c0-e44ceaaa02ec" providerId="AD" clId="Web-{8DE60874-5BD7-842B-5F71-FC257B3D7938}" dt="2020-09-04T10:54:45.730" v="218" actId="14100"/>
      <pc:docMkLst>
        <pc:docMk/>
      </pc:docMkLst>
      <pc:sldChg chg="modSp">
        <pc:chgData name="Nikita Mohan" userId="S::nikita.mohan@sunlife.com::1f9095d8-1351-49a8-a8c0-e44ceaaa02ec" providerId="AD" clId="Web-{8DE60874-5BD7-842B-5F71-FC257B3D7938}" dt="2020-09-04T10:52:56.489" v="198" actId="20577"/>
        <pc:sldMkLst>
          <pc:docMk/>
          <pc:sldMk cId="259930332" sldId="435"/>
        </pc:sldMkLst>
        <pc:spChg chg="mod">
          <ac:chgData name="Nikita Mohan" userId="S::nikita.mohan@sunlife.com::1f9095d8-1351-49a8-a8c0-e44ceaaa02ec" providerId="AD" clId="Web-{8DE60874-5BD7-842B-5F71-FC257B3D7938}" dt="2020-09-04T10:52:56.489" v="198" actId="20577"/>
          <ac:spMkLst>
            <pc:docMk/>
            <pc:sldMk cId="259930332" sldId="435"/>
            <ac:spMk id="26" creationId="{00000000-0000-0000-0000-000000000000}"/>
          </ac:spMkLst>
        </pc:spChg>
      </pc:sldChg>
      <pc:sldChg chg="addSp modSp new ord">
        <pc:chgData name="Nikita Mohan" userId="S::nikita.mohan@sunlife.com::1f9095d8-1351-49a8-a8c0-e44ceaaa02ec" providerId="AD" clId="Web-{8DE60874-5BD7-842B-5F71-FC257B3D7938}" dt="2020-09-04T10:54:45.730" v="218" actId="14100"/>
        <pc:sldMkLst>
          <pc:docMk/>
          <pc:sldMk cId="3169838838" sldId="512"/>
        </pc:sldMkLst>
        <pc:spChg chg="add mod">
          <ac:chgData name="Nikita Mohan" userId="S::nikita.mohan@sunlife.com::1f9095d8-1351-49a8-a8c0-e44ceaaa02ec" providerId="AD" clId="Web-{8DE60874-5BD7-842B-5F71-FC257B3D7938}" dt="2020-09-04T10:32:40.552" v="7" actId="20577"/>
          <ac:spMkLst>
            <pc:docMk/>
            <pc:sldMk cId="3169838838" sldId="512"/>
            <ac:spMk id="3" creationId="{E9891D97-2DC7-4212-9ED7-FC290065FE90}"/>
          </ac:spMkLst>
        </pc:spChg>
        <pc:spChg chg="add mod">
          <ac:chgData name="Nikita Mohan" userId="S::nikita.mohan@sunlife.com::1f9095d8-1351-49a8-a8c0-e44ceaaa02ec" providerId="AD" clId="Web-{8DE60874-5BD7-842B-5F71-FC257B3D7938}" dt="2020-09-04T10:54:36.589" v="214" actId="20577"/>
          <ac:spMkLst>
            <pc:docMk/>
            <pc:sldMk cId="3169838838" sldId="512"/>
            <ac:spMk id="4" creationId="{9C696521-C375-47CB-BAA5-C7AB1A2AA3CE}"/>
          </ac:spMkLst>
        </pc:spChg>
        <pc:picChg chg="add mod">
          <ac:chgData name="Nikita Mohan" userId="S::nikita.mohan@sunlife.com::1f9095d8-1351-49a8-a8c0-e44ceaaa02ec" providerId="AD" clId="Web-{8DE60874-5BD7-842B-5F71-FC257B3D7938}" dt="2020-09-04T10:54:45.730" v="218" actId="14100"/>
          <ac:picMkLst>
            <pc:docMk/>
            <pc:sldMk cId="3169838838" sldId="512"/>
            <ac:picMk id="5" creationId="{0833FDB9-08EB-4379-A117-F94D0B5FABDD}"/>
          </ac:picMkLst>
        </pc:picChg>
      </pc:sldChg>
      <pc:sldChg chg="addSp delSp modSp new ord">
        <pc:chgData name="Nikita Mohan" userId="S::nikita.mohan@sunlife.com::1f9095d8-1351-49a8-a8c0-e44ceaaa02ec" providerId="AD" clId="Web-{8DE60874-5BD7-842B-5F71-FC257B3D7938}" dt="2020-09-04T10:41:55.075" v="58"/>
        <pc:sldMkLst>
          <pc:docMk/>
          <pc:sldMk cId="1557287872" sldId="513"/>
        </pc:sldMkLst>
        <pc:spChg chg="add mod">
          <ac:chgData name="Nikita Mohan" userId="S::nikita.mohan@sunlife.com::1f9095d8-1351-49a8-a8c0-e44ceaaa02ec" providerId="AD" clId="Web-{8DE60874-5BD7-842B-5F71-FC257B3D7938}" dt="2020-09-04T10:39:22.253" v="47" actId="20577"/>
          <ac:spMkLst>
            <pc:docMk/>
            <pc:sldMk cId="1557287872" sldId="513"/>
            <ac:spMk id="3" creationId="{4B395788-AE22-4B96-A1EB-D1917C70A323}"/>
          </ac:spMkLst>
        </pc:spChg>
        <pc:spChg chg="add del mod">
          <ac:chgData name="Nikita Mohan" userId="S::nikita.mohan@sunlife.com::1f9095d8-1351-49a8-a8c0-e44ceaaa02ec" providerId="AD" clId="Web-{8DE60874-5BD7-842B-5F71-FC257B3D7938}" dt="2020-09-04T10:38:15.139" v="37"/>
          <ac:spMkLst>
            <pc:docMk/>
            <pc:sldMk cId="1557287872" sldId="513"/>
            <ac:spMk id="4" creationId="{9F145ABF-D73B-43A3-BFA6-73F192458C07}"/>
          </ac:spMkLst>
        </pc:spChg>
        <pc:spChg chg="add mod">
          <ac:chgData name="Nikita Mohan" userId="S::nikita.mohan@sunlife.com::1f9095d8-1351-49a8-a8c0-e44ceaaa02ec" providerId="AD" clId="Web-{8DE60874-5BD7-842B-5F71-FC257B3D7938}" dt="2020-09-04T10:38:36.547" v="41" actId="14100"/>
          <ac:spMkLst>
            <pc:docMk/>
            <pc:sldMk cId="1557287872" sldId="513"/>
            <ac:spMk id="6" creationId="{F2B2E4EC-23A0-4E16-8335-288A8B2E940E}"/>
          </ac:spMkLst>
        </pc:spChg>
        <pc:picChg chg="add mod">
          <ac:chgData name="Nikita Mohan" userId="S::nikita.mohan@sunlife.com::1f9095d8-1351-49a8-a8c0-e44ceaaa02ec" providerId="AD" clId="Web-{8DE60874-5BD7-842B-5F71-FC257B3D7938}" dt="2020-09-04T10:41:55.075" v="58"/>
          <ac:picMkLst>
            <pc:docMk/>
            <pc:sldMk cId="1557287872" sldId="513"/>
            <ac:picMk id="7" creationId="{E4B6859C-8E00-482D-B774-20B01BAB51B8}"/>
          </ac:picMkLst>
        </pc:picChg>
      </pc:sldChg>
    </pc:docChg>
  </pc:docChgLst>
</pc:chgInfo>
</file>

<file path=ppt/comments/comment1.xml><?xml version="1.0" encoding="utf-8"?>
<p:cmLst xmlns:a="http://schemas.openxmlformats.org/drawingml/2006/main" xmlns:r="http://schemas.openxmlformats.org/officeDocument/2006/relationships" xmlns:p="http://schemas.openxmlformats.org/presentationml/2006/main">
  <p:cm authorId="6" dt="2020-08-24T13:22:43.573" idx="1">
    <p:pos x="10" y="10"/>
    <p:text>For all
Please use same font and format</p:text>
    <p:extLst>
      <p:ext uri="{C676402C-5697-4E1C-873F-D02D1690AC5C}">
        <p15:threadingInfo xmlns:p15="http://schemas.microsoft.com/office/powerpoint/2012/main" timeZoneBias="-330"/>
      </p:ext>
    </p:extLst>
  </p:cm>
</p:cmLst>
</file>

<file path=ppt/comments/comment10.xml><?xml version="1.0" encoding="utf-8"?>
<p:cmLst xmlns:a="http://schemas.openxmlformats.org/drawingml/2006/main" xmlns:r="http://schemas.openxmlformats.org/officeDocument/2006/relationships" xmlns:p="http://schemas.openxmlformats.org/presentationml/2006/main">
  <p:cm authorId="5" dt="2020-08-24T13:12:26.678" idx="10">
    <p:pos x="10" y="10"/>
    <p:text>merge next 4-5 slides into 2 to 3 (whereever possible and also put some key points</p:text>
    <p:extLst>
      <p:ext uri="{C676402C-5697-4E1C-873F-D02D1690AC5C}">
        <p15:threadingInfo xmlns:p15="http://schemas.microsoft.com/office/powerpoint/2012/main" timeZoneBias="-330"/>
      </p:ext>
    </p:extLst>
  </p:cm>
</p:cmLst>
</file>

<file path=ppt/comments/comment11.xml><?xml version="1.0" encoding="utf-8"?>
<p:cmLst xmlns:a="http://schemas.openxmlformats.org/drawingml/2006/main" xmlns:r="http://schemas.openxmlformats.org/officeDocument/2006/relationships" xmlns:p="http://schemas.openxmlformats.org/presentationml/2006/main">
  <p:cm authorId="5" dt="2020-08-24T13:13:35.050" idx="11">
    <p:pos x="10" y="10"/>
    <p:text>please use same font and format</p:text>
    <p:extLst>
      <p:ext uri="{C676402C-5697-4E1C-873F-D02D1690AC5C}">
        <p15:threadingInfo xmlns:p15="http://schemas.microsoft.com/office/powerpoint/2012/main" timeZoneBias="-330"/>
      </p:ext>
    </p:extLst>
  </p:cm>
  <p:cm authorId="5" dt="2020-08-24T13:14:54.907" idx="12">
    <p:pos x="10" y="106"/>
    <p:text>Slide formatting with diagram and screenshot require on some slides as discussed</p:text>
    <p:extLst>
      <p:ext uri="{C676402C-5697-4E1C-873F-D02D1690AC5C}">
        <p15:threadingInfo xmlns:p15="http://schemas.microsoft.com/office/powerpoint/2012/main" timeZoneBias="-330">
          <p15:parentCm authorId="5" idx="11"/>
        </p15:threadingInfo>
      </p:ext>
    </p:extLst>
  </p:cm>
</p:cmLst>
</file>

<file path=ppt/comments/comment12.xml><?xml version="1.0" encoding="utf-8"?>
<p:cmLst xmlns:a="http://schemas.openxmlformats.org/drawingml/2006/main" xmlns:r="http://schemas.openxmlformats.org/officeDocument/2006/relationships" xmlns:p="http://schemas.openxmlformats.org/presentationml/2006/main">
  <p:cm authorId="5" dt="2020-08-24T13:18:08.263" idx="13">
    <p:pos x="10" y="10"/>
    <p:text>Also provide details on
--&gt;CDD setup of filesource 
 --&gt;Application and users</p:text>
    <p:extLst>
      <p:ext uri="{C676402C-5697-4E1C-873F-D02D1690AC5C}">
        <p15:threadingInfo xmlns:p15="http://schemas.microsoft.com/office/powerpoint/2012/main" timeZoneBias="-33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6" dt="2020-08-24T13:23:10.300" idx="2">
    <p:pos x="10" y="10"/>
    <p:text>For all
In case of content or Agenda update, also update the same on this slide</p:text>
    <p:extLst>
      <p:ext uri="{C676402C-5697-4E1C-873F-D02D1690AC5C}">
        <p15:threadingInfo xmlns:p15="http://schemas.microsoft.com/office/powerpoint/2012/main" timeZoneBias="-33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5" dt="2020-08-24T13:11:32.810" idx="8">
    <p:pos x="10" y="10"/>
    <p:text/>
    <p:extLst>
      <p:ext uri="{C676402C-5697-4E1C-873F-D02D1690AC5C}">
        <p15:threadingInfo xmlns:p15="http://schemas.microsoft.com/office/powerpoint/2012/main" timeZoneBias="-33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5" dt="2020-08-24T13:10:57.057" idx="7">
    <p:pos x="10" y="10"/>
    <p:text>Slide look incomplete, need to put moe details screenshot/keypoints</p:text>
    <p:extLst>
      <p:ext uri="{C676402C-5697-4E1C-873F-D02D1690AC5C}">
        <p15:threadingInfo xmlns:p15="http://schemas.microsoft.com/office/powerpoint/2012/main" timeZoneBias="-330"/>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5" dt="2020-08-24T13:09:13.299" idx="5">
    <p:pos x="10" y="10"/>
    <p:text>put a screen shot of any jenkins job run with success</p:text>
    <p:extLst>
      <p:ext uri="{C676402C-5697-4E1C-873F-D02D1690AC5C}">
        <p15:threadingInfo xmlns:p15="http://schemas.microsoft.com/office/powerpoint/2012/main" timeZoneBias="-330"/>
      </p:ext>
    </p:extLst>
  </p:cm>
  <p:cm authorId="5" dt="2020-08-24T13:10:46.738" idx="6">
    <p:pos x="10" y="106"/>
    <p:text>Slide look incomplete, need to put moe details</p:text>
    <p:extLst>
      <p:ext uri="{C676402C-5697-4E1C-873F-D02D1690AC5C}">
        <p15:threadingInfo xmlns:p15="http://schemas.microsoft.com/office/powerpoint/2012/main" timeZoneBias="-330">
          <p15:parentCm authorId="5" idx="5"/>
        </p15:threadingInfo>
      </p:ext>
    </p:extLst>
  </p:cm>
</p:cmLst>
</file>

<file path=ppt/comments/comment6.xml><?xml version="1.0" encoding="utf-8"?>
<p:cmLst xmlns:a="http://schemas.openxmlformats.org/drawingml/2006/main" xmlns:r="http://schemas.openxmlformats.org/officeDocument/2006/relationships" xmlns:p="http://schemas.openxmlformats.org/presentationml/2006/main">
  <p:cm authorId="5" dt="2020-08-24T13:07:50.311" idx="3">
    <p:pos x="10" y="10"/>
    <p:text>Can we have some screenshot for each example here with a setup cofiguration of profile and gate checks</p:text>
    <p:extLst>
      <p:ext uri="{C676402C-5697-4E1C-873F-D02D1690AC5C}">
        <p15:threadingInfo xmlns:p15="http://schemas.microsoft.com/office/powerpoint/2012/main" timeZoneBias="-330"/>
      </p:ext>
    </p:extLst>
  </p:cm>
  <p:cm authorId="5" dt="2020-08-24T13:08:22.608" idx="4">
    <p:pos x="106" y="106"/>
    <p:text/>
    <p:extLst>
      <p:ext uri="{C676402C-5697-4E1C-873F-D02D1690AC5C}">
        <p15:threadingInfo xmlns:p15="http://schemas.microsoft.com/office/powerpoint/2012/main" timeZoneBias="-330"/>
      </p:ext>
    </p:extLst>
  </p:cm>
</p:cmLst>
</file>

<file path=ppt/comments/comment7.xml><?xml version="1.0" encoding="utf-8"?>
<p:cmLst xmlns:a="http://schemas.openxmlformats.org/drawingml/2006/main" xmlns:r="http://schemas.openxmlformats.org/officeDocument/2006/relationships" xmlns:p="http://schemas.openxmlformats.org/presentationml/2006/main">
  <p:cm authorId="5" dt="2020-08-24T13:06:39.742" idx="2">
    <p:pos x="10" y="10"/>
    <p:text>Please mentioned and discuss what are the different param we will require to send from build automation (Jenkins or tfs)</p:text>
    <p:extLst>
      <p:ext uri="{C676402C-5697-4E1C-873F-D02D1690AC5C}">
        <p15:threadingInfo xmlns:p15="http://schemas.microsoft.com/office/powerpoint/2012/main" timeZoneBias="-330"/>
      </p:ext>
    </p:extLst>
  </p:cm>
</p:cmLst>
</file>

<file path=ppt/comments/comment8.xml><?xml version="1.0" encoding="utf-8"?>
<p:cmLst xmlns:a="http://schemas.openxmlformats.org/drawingml/2006/main" xmlns:r="http://schemas.openxmlformats.org/officeDocument/2006/relationships" xmlns:p="http://schemas.openxmlformats.org/presentationml/2006/main">
  <p:cm authorId="5" dt="2020-08-24T13:05:53.912" idx="1">
    <p:pos x="10" y="10"/>
    <p:text/>
    <p:extLst>
      <p:ext uri="{C676402C-5697-4E1C-873F-D02D1690AC5C}">
        <p15:threadingInfo xmlns:p15="http://schemas.microsoft.com/office/powerpoint/2012/main" timeZoneBias="-330"/>
      </p:ext>
    </p:extLst>
  </p:cm>
</p:cmLst>
</file>

<file path=ppt/comments/comment9.xml><?xml version="1.0" encoding="utf-8"?>
<p:cmLst xmlns:a="http://schemas.openxmlformats.org/drawingml/2006/main" xmlns:r="http://schemas.openxmlformats.org/officeDocument/2006/relationships" xmlns:p="http://schemas.openxmlformats.org/presentationml/2006/main">
  <p:cm authorId="5" dt="2020-08-24T13:11:48.113" idx="9">
    <p:pos x="10" y="10"/>
    <p:text>can we have some diagram and screenshot here</p:text>
    <p:extLst>
      <p:ext uri="{C676402C-5697-4E1C-873F-D02D1690AC5C}">
        <p15:threadingInfo xmlns:p15="http://schemas.microsoft.com/office/powerpoint/2012/main" timeZoneBias="-330"/>
      </p:ext>
    </p:extLst>
  </p:cm>
</p: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43EEDCC-8FF5-48DC-88D4-4D669C2B050E}" type="doc">
      <dgm:prSet loTypeId="urn:microsoft.com/office/officeart/2005/8/layout/radial3" loCatId="cycle" qsTypeId="urn:microsoft.com/office/officeart/2005/8/quickstyle/simple1" qsCatId="simple" csTypeId="urn:microsoft.com/office/officeart/2005/8/colors/accent1_2" csCatId="accent1"/>
      <dgm:spPr/>
      <dgm:t>
        <a:bodyPr/>
        <a:lstStyle/>
        <a:p>
          <a:endParaRPr lang="en-US"/>
        </a:p>
      </dgm:t>
    </dgm:pt>
    <dgm:pt modelId="{3881C673-4231-45A2-AC95-6504E05ABB56}">
      <dgm:prSet/>
      <dgm:spPr/>
      <dgm:t>
        <a:bodyPr/>
        <a:lstStyle/>
        <a:p>
          <a:pPr rtl="0"/>
          <a:r>
            <a:rPr lang="en-US" b="1"/>
            <a:t>OLD WORLD</a:t>
          </a:r>
          <a:endParaRPr lang="en-US"/>
        </a:p>
      </dgm:t>
    </dgm:pt>
    <dgm:pt modelId="{17796093-2984-4589-9DEF-AAA469E8F329}" type="parTrans" cxnId="{6592CC27-BFB5-4972-9A2B-DA04B6E6A392}">
      <dgm:prSet/>
      <dgm:spPr/>
      <dgm:t>
        <a:bodyPr/>
        <a:lstStyle/>
        <a:p>
          <a:endParaRPr lang="en-US"/>
        </a:p>
      </dgm:t>
    </dgm:pt>
    <dgm:pt modelId="{66827277-F445-483B-A1FF-D4A170D83A7A}" type="sibTrans" cxnId="{6592CC27-BFB5-4972-9A2B-DA04B6E6A392}">
      <dgm:prSet/>
      <dgm:spPr/>
      <dgm:t>
        <a:bodyPr/>
        <a:lstStyle/>
        <a:p>
          <a:endParaRPr lang="en-US"/>
        </a:p>
      </dgm:t>
    </dgm:pt>
    <dgm:pt modelId="{F7399FB1-CC2E-4CAF-B71B-A5D1312E1D77}">
      <dgm:prSet custT="1"/>
      <dgm:spPr/>
      <dgm:t>
        <a:bodyPr/>
        <a:lstStyle/>
        <a:p>
          <a:pPr rtl="0"/>
          <a:r>
            <a:rPr lang="en-US" sz="1400"/>
            <a:t>Focus on planning</a:t>
          </a:r>
        </a:p>
      </dgm:t>
    </dgm:pt>
    <dgm:pt modelId="{C320E17A-87C1-4753-97B6-80B1E170F307}" type="parTrans" cxnId="{43A81841-0935-462B-89FE-FDF75254D7DE}">
      <dgm:prSet/>
      <dgm:spPr/>
      <dgm:t>
        <a:bodyPr/>
        <a:lstStyle/>
        <a:p>
          <a:endParaRPr lang="en-US"/>
        </a:p>
      </dgm:t>
    </dgm:pt>
    <dgm:pt modelId="{753A7EB1-8267-481D-8CC2-89AADA84EF40}" type="sibTrans" cxnId="{43A81841-0935-462B-89FE-FDF75254D7DE}">
      <dgm:prSet/>
      <dgm:spPr/>
      <dgm:t>
        <a:bodyPr/>
        <a:lstStyle/>
        <a:p>
          <a:endParaRPr lang="en-US"/>
        </a:p>
      </dgm:t>
    </dgm:pt>
    <dgm:pt modelId="{EA85631A-462B-4E77-B252-83D428D18901}">
      <dgm:prSet custT="1"/>
      <dgm:spPr/>
      <dgm:t>
        <a:bodyPr/>
        <a:lstStyle/>
        <a:p>
          <a:pPr rtl="0"/>
          <a:r>
            <a:rPr lang="en-US" sz="1000"/>
            <a:t>Compete, not collaborate</a:t>
          </a:r>
        </a:p>
      </dgm:t>
    </dgm:pt>
    <dgm:pt modelId="{0379037C-B2CE-497D-9CEE-A215CE818D5F}" type="parTrans" cxnId="{0D95BFB3-D84E-41C0-984D-030A3320B535}">
      <dgm:prSet/>
      <dgm:spPr/>
      <dgm:t>
        <a:bodyPr/>
        <a:lstStyle/>
        <a:p>
          <a:endParaRPr lang="en-US"/>
        </a:p>
      </dgm:t>
    </dgm:pt>
    <dgm:pt modelId="{DB4A43D9-E8CE-49E6-A265-990406608039}" type="sibTrans" cxnId="{0D95BFB3-D84E-41C0-984D-030A3320B535}">
      <dgm:prSet/>
      <dgm:spPr/>
      <dgm:t>
        <a:bodyPr/>
        <a:lstStyle/>
        <a:p>
          <a:endParaRPr lang="en-US"/>
        </a:p>
      </dgm:t>
    </dgm:pt>
    <dgm:pt modelId="{8A08A3B4-4979-4722-A653-ECAAAE94C9D6}">
      <dgm:prSet custT="1"/>
      <dgm:spPr/>
      <dgm:t>
        <a:bodyPr/>
        <a:lstStyle/>
        <a:p>
          <a:pPr rtl="0"/>
          <a:r>
            <a:rPr lang="en-US" sz="1200"/>
            <a:t>Static hierarchies</a:t>
          </a:r>
        </a:p>
      </dgm:t>
    </dgm:pt>
    <dgm:pt modelId="{3D7C5EE9-B0A5-49BB-B896-D8FA3B103585}" type="parTrans" cxnId="{8E32E3FB-D9CD-479D-82DE-B05E5AAA4682}">
      <dgm:prSet/>
      <dgm:spPr/>
      <dgm:t>
        <a:bodyPr/>
        <a:lstStyle/>
        <a:p>
          <a:endParaRPr lang="en-US"/>
        </a:p>
      </dgm:t>
    </dgm:pt>
    <dgm:pt modelId="{64433D08-4513-4854-A584-AB73106D376C}" type="sibTrans" cxnId="{8E32E3FB-D9CD-479D-82DE-B05E5AAA4682}">
      <dgm:prSet/>
      <dgm:spPr/>
      <dgm:t>
        <a:bodyPr/>
        <a:lstStyle/>
        <a:p>
          <a:endParaRPr lang="en-US"/>
        </a:p>
      </dgm:t>
    </dgm:pt>
    <dgm:pt modelId="{00362619-32C1-443F-8053-3B1454A383BB}">
      <dgm:prSet custT="1"/>
      <dgm:spPr/>
      <dgm:t>
        <a:bodyPr/>
        <a:lstStyle/>
        <a:p>
          <a:pPr rtl="0"/>
          <a:r>
            <a:rPr lang="en-US" sz="1100"/>
            <a:t>Individual productivity </a:t>
          </a:r>
        </a:p>
      </dgm:t>
    </dgm:pt>
    <dgm:pt modelId="{CC483286-E5CA-4FC9-9FD9-F26104C9361B}" type="parTrans" cxnId="{8F2A0A9D-D5A8-4CCC-8528-A28F6A45D845}">
      <dgm:prSet/>
      <dgm:spPr/>
      <dgm:t>
        <a:bodyPr/>
        <a:lstStyle/>
        <a:p>
          <a:endParaRPr lang="en-US"/>
        </a:p>
      </dgm:t>
    </dgm:pt>
    <dgm:pt modelId="{8E1DED68-0047-4DB6-B77B-17E9271ED30B}" type="sibTrans" cxnId="{8F2A0A9D-D5A8-4CCC-8528-A28F6A45D845}">
      <dgm:prSet/>
      <dgm:spPr/>
      <dgm:t>
        <a:bodyPr/>
        <a:lstStyle/>
        <a:p>
          <a:endParaRPr lang="en-US"/>
        </a:p>
      </dgm:t>
    </dgm:pt>
    <dgm:pt modelId="{CE9C9879-109D-4204-BF69-0E05D18E864C}">
      <dgm:prSet custT="1"/>
      <dgm:spPr/>
      <dgm:t>
        <a:bodyPr/>
        <a:lstStyle/>
        <a:p>
          <a:pPr rtl="0"/>
          <a:r>
            <a:rPr lang="en-US" sz="1200"/>
            <a:t>Efficiency of process</a:t>
          </a:r>
        </a:p>
      </dgm:t>
    </dgm:pt>
    <dgm:pt modelId="{681C0466-74FA-426B-AEAA-7573F77228B3}" type="parTrans" cxnId="{1B4CF7AC-0A5D-43B4-B179-66431BDEAA20}">
      <dgm:prSet/>
      <dgm:spPr/>
      <dgm:t>
        <a:bodyPr/>
        <a:lstStyle/>
        <a:p>
          <a:endParaRPr lang="en-US"/>
        </a:p>
      </dgm:t>
    </dgm:pt>
    <dgm:pt modelId="{680571DF-4F84-43EF-874F-38831535CDD6}" type="sibTrans" cxnId="{1B4CF7AC-0A5D-43B4-B179-66431BDEAA20}">
      <dgm:prSet/>
      <dgm:spPr/>
      <dgm:t>
        <a:bodyPr/>
        <a:lstStyle/>
        <a:p>
          <a:endParaRPr lang="en-US"/>
        </a:p>
      </dgm:t>
    </dgm:pt>
    <dgm:pt modelId="{791FFF1C-6B39-4C30-8925-6E6D333DC58C}">
      <dgm:prSet custT="1"/>
      <dgm:spPr/>
      <dgm:t>
        <a:bodyPr/>
        <a:lstStyle/>
        <a:p>
          <a:pPr rtl="0"/>
          <a:r>
            <a:rPr lang="en-US" sz="1050"/>
            <a:t>Assumptions, not data</a:t>
          </a:r>
        </a:p>
      </dgm:t>
    </dgm:pt>
    <dgm:pt modelId="{46034D75-86AE-4209-9456-37E8F0D7B252}" type="parTrans" cxnId="{0E193E1E-1483-4240-A184-1704A04527C0}">
      <dgm:prSet/>
      <dgm:spPr/>
      <dgm:t>
        <a:bodyPr/>
        <a:lstStyle/>
        <a:p>
          <a:endParaRPr lang="en-US"/>
        </a:p>
      </dgm:t>
    </dgm:pt>
    <dgm:pt modelId="{116A97E5-5DBF-4812-A65F-47A656CF3453}" type="sibTrans" cxnId="{0E193E1E-1483-4240-A184-1704A04527C0}">
      <dgm:prSet/>
      <dgm:spPr/>
      <dgm:t>
        <a:bodyPr/>
        <a:lstStyle/>
        <a:p>
          <a:endParaRPr lang="en-US"/>
        </a:p>
      </dgm:t>
    </dgm:pt>
    <dgm:pt modelId="{6783D704-252C-4E9A-B5E5-5BAD43EE01BD}">
      <dgm:prSet custT="1"/>
      <dgm:spPr/>
      <dgm:t>
        <a:bodyPr/>
        <a:lstStyle/>
        <a:p>
          <a:pPr rtl="0"/>
          <a:r>
            <a:rPr lang="en-US" sz="1050"/>
            <a:t>Estimating performance</a:t>
          </a:r>
        </a:p>
      </dgm:t>
    </dgm:pt>
    <dgm:pt modelId="{0753D09A-6362-4FAA-B1A2-2470BBD7FF1E}" type="parTrans" cxnId="{8B559782-2D80-4567-8DEA-DEBE0FA524F9}">
      <dgm:prSet/>
      <dgm:spPr/>
      <dgm:t>
        <a:bodyPr/>
        <a:lstStyle/>
        <a:p>
          <a:endParaRPr lang="en-US"/>
        </a:p>
      </dgm:t>
    </dgm:pt>
    <dgm:pt modelId="{639A9709-60E4-42E1-9B25-A08FAE6BA45B}" type="sibTrans" cxnId="{8B559782-2D80-4567-8DEA-DEBE0FA524F9}">
      <dgm:prSet/>
      <dgm:spPr/>
      <dgm:t>
        <a:bodyPr/>
        <a:lstStyle/>
        <a:p>
          <a:endParaRPr lang="en-US"/>
        </a:p>
      </dgm:t>
    </dgm:pt>
    <dgm:pt modelId="{42AE49CB-A596-43D2-AD4F-B8F918D90AB0}" type="pres">
      <dgm:prSet presAssocID="{843EEDCC-8FF5-48DC-88D4-4D669C2B050E}" presName="composite" presStyleCnt="0">
        <dgm:presLayoutVars>
          <dgm:chMax val="1"/>
          <dgm:dir/>
          <dgm:resizeHandles val="exact"/>
        </dgm:presLayoutVars>
      </dgm:prSet>
      <dgm:spPr/>
    </dgm:pt>
    <dgm:pt modelId="{7349302E-A6F7-4F3A-AD99-FAC8B48A80CA}" type="pres">
      <dgm:prSet presAssocID="{843EEDCC-8FF5-48DC-88D4-4D669C2B050E}" presName="radial" presStyleCnt="0">
        <dgm:presLayoutVars>
          <dgm:animLvl val="ctr"/>
        </dgm:presLayoutVars>
      </dgm:prSet>
      <dgm:spPr/>
    </dgm:pt>
    <dgm:pt modelId="{C74130D4-A64B-4723-A0E8-D5752B6527E5}" type="pres">
      <dgm:prSet presAssocID="{3881C673-4231-45A2-AC95-6504E05ABB56}" presName="centerShape" presStyleLbl="vennNode1" presStyleIdx="0" presStyleCnt="8"/>
      <dgm:spPr/>
    </dgm:pt>
    <dgm:pt modelId="{4F019B42-4E61-4732-ACC5-D1F2DCBFACD2}" type="pres">
      <dgm:prSet presAssocID="{F7399FB1-CC2E-4CAF-B71B-A5D1312E1D77}" presName="node" presStyleLbl="vennNode1" presStyleIdx="1" presStyleCnt="8">
        <dgm:presLayoutVars>
          <dgm:bulletEnabled val="1"/>
        </dgm:presLayoutVars>
      </dgm:prSet>
      <dgm:spPr/>
    </dgm:pt>
    <dgm:pt modelId="{414CA7F9-34C9-4E54-8024-6F799B54A07D}" type="pres">
      <dgm:prSet presAssocID="{EA85631A-462B-4E77-B252-83D428D18901}" presName="node" presStyleLbl="vennNode1" presStyleIdx="2" presStyleCnt="8">
        <dgm:presLayoutVars>
          <dgm:bulletEnabled val="1"/>
        </dgm:presLayoutVars>
      </dgm:prSet>
      <dgm:spPr/>
    </dgm:pt>
    <dgm:pt modelId="{DC8AFD20-A2B2-48D2-8736-43E89DD40D2B}" type="pres">
      <dgm:prSet presAssocID="{8A08A3B4-4979-4722-A653-ECAAAE94C9D6}" presName="node" presStyleLbl="vennNode1" presStyleIdx="3" presStyleCnt="8">
        <dgm:presLayoutVars>
          <dgm:bulletEnabled val="1"/>
        </dgm:presLayoutVars>
      </dgm:prSet>
      <dgm:spPr/>
    </dgm:pt>
    <dgm:pt modelId="{579A6AC1-2620-4C77-9F34-86EA8597897A}" type="pres">
      <dgm:prSet presAssocID="{00362619-32C1-443F-8053-3B1454A383BB}" presName="node" presStyleLbl="vennNode1" presStyleIdx="4" presStyleCnt="8">
        <dgm:presLayoutVars>
          <dgm:bulletEnabled val="1"/>
        </dgm:presLayoutVars>
      </dgm:prSet>
      <dgm:spPr/>
    </dgm:pt>
    <dgm:pt modelId="{B86A2EBE-97C0-4A07-BA67-2C8105BB7997}" type="pres">
      <dgm:prSet presAssocID="{CE9C9879-109D-4204-BF69-0E05D18E864C}" presName="node" presStyleLbl="vennNode1" presStyleIdx="5" presStyleCnt="8">
        <dgm:presLayoutVars>
          <dgm:bulletEnabled val="1"/>
        </dgm:presLayoutVars>
      </dgm:prSet>
      <dgm:spPr/>
    </dgm:pt>
    <dgm:pt modelId="{97DD40CA-AF93-4237-BE1E-067F7EB03DE5}" type="pres">
      <dgm:prSet presAssocID="{791FFF1C-6B39-4C30-8925-6E6D333DC58C}" presName="node" presStyleLbl="vennNode1" presStyleIdx="6" presStyleCnt="8">
        <dgm:presLayoutVars>
          <dgm:bulletEnabled val="1"/>
        </dgm:presLayoutVars>
      </dgm:prSet>
      <dgm:spPr/>
    </dgm:pt>
    <dgm:pt modelId="{D0613DAE-FB29-445E-AA46-5A4416623FE6}" type="pres">
      <dgm:prSet presAssocID="{6783D704-252C-4E9A-B5E5-5BAD43EE01BD}" presName="node" presStyleLbl="vennNode1" presStyleIdx="7" presStyleCnt="8">
        <dgm:presLayoutVars>
          <dgm:bulletEnabled val="1"/>
        </dgm:presLayoutVars>
      </dgm:prSet>
      <dgm:spPr/>
    </dgm:pt>
  </dgm:ptLst>
  <dgm:cxnLst>
    <dgm:cxn modelId="{71B3EB02-869B-4E68-AE85-42731F916C06}" type="presOf" srcId="{8A08A3B4-4979-4722-A653-ECAAAE94C9D6}" destId="{DC8AFD20-A2B2-48D2-8736-43E89DD40D2B}" srcOrd="0" destOrd="0" presId="urn:microsoft.com/office/officeart/2005/8/layout/radial3"/>
    <dgm:cxn modelId="{8D9AA216-6813-417B-B028-86C36F330E1C}" type="presOf" srcId="{791FFF1C-6B39-4C30-8925-6E6D333DC58C}" destId="{97DD40CA-AF93-4237-BE1E-067F7EB03DE5}" srcOrd="0" destOrd="0" presId="urn:microsoft.com/office/officeart/2005/8/layout/radial3"/>
    <dgm:cxn modelId="{0E193E1E-1483-4240-A184-1704A04527C0}" srcId="{3881C673-4231-45A2-AC95-6504E05ABB56}" destId="{791FFF1C-6B39-4C30-8925-6E6D333DC58C}" srcOrd="5" destOrd="0" parTransId="{46034D75-86AE-4209-9456-37E8F0D7B252}" sibTransId="{116A97E5-5DBF-4812-A65F-47A656CF3453}"/>
    <dgm:cxn modelId="{6592CC27-BFB5-4972-9A2B-DA04B6E6A392}" srcId="{843EEDCC-8FF5-48DC-88D4-4D669C2B050E}" destId="{3881C673-4231-45A2-AC95-6504E05ABB56}" srcOrd="0" destOrd="0" parTransId="{17796093-2984-4589-9DEF-AAA469E8F329}" sibTransId="{66827277-F445-483B-A1FF-D4A170D83A7A}"/>
    <dgm:cxn modelId="{BF3B363D-3540-4936-84BC-85907A8099B5}" type="presOf" srcId="{F7399FB1-CC2E-4CAF-B71B-A5D1312E1D77}" destId="{4F019B42-4E61-4732-ACC5-D1F2DCBFACD2}" srcOrd="0" destOrd="0" presId="urn:microsoft.com/office/officeart/2005/8/layout/radial3"/>
    <dgm:cxn modelId="{43A81841-0935-462B-89FE-FDF75254D7DE}" srcId="{3881C673-4231-45A2-AC95-6504E05ABB56}" destId="{F7399FB1-CC2E-4CAF-B71B-A5D1312E1D77}" srcOrd="0" destOrd="0" parTransId="{C320E17A-87C1-4753-97B6-80B1E170F307}" sibTransId="{753A7EB1-8267-481D-8CC2-89AADA84EF40}"/>
    <dgm:cxn modelId="{550A9B51-3E09-4B19-B7BC-B3578F2BA292}" type="presOf" srcId="{EA85631A-462B-4E77-B252-83D428D18901}" destId="{414CA7F9-34C9-4E54-8024-6F799B54A07D}" srcOrd="0" destOrd="0" presId="urn:microsoft.com/office/officeart/2005/8/layout/radial3"/>
    <dgm:cxn modelId="{8B559782-2D80-4567-8DEA-DEBE0FA524F9}" srcId="{3881C673-4231-45A2-AC95-6504E05ABB56}" destId="{6783D704-252C-4E9A-B5E5-5BAD43EE01BD}" srcOrd="6" destOrd="0" parTransId="{0753D09A-6362-4FAA-B1A2-2470BBD7FF1E}" sibTransId="{639A9709-60E4-42E1-9B25-A08FAE6BA45B}"/>
    <dgm:cxn modelId="{31585187-A14D-494F-A1E5-CF8618341DDF}" type="presOf" srcId="{6783D704-252C-4E9A-B5E5-5BAD43EE01BD}" destId="{D0613DAE-FB29-445E-AA46-5A4416623FE6}" srcOrd="0" destOrd="0" presId="urn:microsoft.com/office/officeart/2005/8/layout/radial3"/>
    <dgm:cxn modelId="{8F2A0A9D-D5A8-4CCC-8528-A28F6A45D845}" srcId="{3881C673-4231-45A2-AC95-6504E05ABB56}" destId="{00362619-32C1-443F-8053-3B1454A383BB}" srcOrd="3" destOrd="0" parTransId="{CC483286-E5CA-4FC9-9FD9-F26104C9361B}" sibTransId="{8E1DED68-0047-4DB6-B77B-17E9271ED30B}"/>
    <dgm:cxn modelId="{095CECA2-1EC9-4381-8F76-C637F861F652}" type="presOf" srcId="{843EEDCC-8FF5-48DC-88D4-4D669C2B050E}" destId="{42AE49CB-A596-43D2-AD4F-B8F918D90AB0}" srcOrd="0" destOrd="0" presId="urn:microsoft.com/office/officeart/2005/8/layout/radial3"/>
    <dgm:cxn modelId="{1FD2D0AA-9531-452C-8DDF-C74B8341F084}" type="presOf" srcId="{00362619-32C1-443F-8053-3B1454A383BB}" destId="{579A6AC1-2620-4C77-9F34-86EA8597897A}" srcOrd="0" destOrd="0" presId="urn:microsoft.com/office/officeart/2005/8/layout/radial3"/>
    <dgm:cxn modelId="{1B4CF7AC-0A5D-43B4-B179-66431BDEAA20}" srcId="{3881C673-4231-45A2-AC95-6504E05ABB56}" destId="{CE9C9879-109D-4204-BF69-0E05D18E864C}" srcOrd="4" destOrd="0" parTransId="{681C0466-74FA-426B-AEAA-7573F77228B3}" sibTransId="{680571DF-4F84-43EF-874F-38831535CDD6}"/>
    <dgm:cxn modelId="{811523B3-9A93-46CD-8E8F-5C0534FEBBA6}" type="presOf" srcId="{3881C673-4231-45A2-AC95-6504E05ABB56}" destId="{C74130D4-A64B-4723-A0E8-D5752B6527E5}" srcOrd="0" destOrd="0" presId="urn:microsoft.com/office/officeart/2005/8/layout/radial3"/>
    <dgm:cxn modelId="{0D95BFB3-D84E-41C0-984D-030A3320B535}" srcId="{3881C673-4231-45A2-AC95-6504E05ABB56}" destId="{EA85631A-462B-4E77-B252-83D428D18901}" srcOrd="1" destOrd="0" parTransId="{0379037C-B2CE-497D-9CEE-A215CE818D5F}" sibTransId="{DB4A43D9-E8CE-49E6-A265-990406608039}"/>
    <dgm:cxn modelId="{AB0EC7D5-155C-496F-9E0D-CBD261E22D2D}" type="presOf" srcId="{CE9C9879-109D-4204-BF69-0E05D18E864C}" destId="{B86A2EBE-97C0-4A07-BA67-2C8105BB7997}" srcOrd="0" destOrd="0" presId="urn:microsoft.com/office/officeart/2005/8/layout/radial3"/>
    <dgm:cxn modelId="{8E32E3FB-D9CD-479D-82DE-B05E5AAA4682}" srcId="{3881C673-4231-45A2-AC95-6504E05ABB56}" destId="{8A08A3B4-4979-4722-A653-ECAAAE94C9D6}" srcOrd="2" destOrd="0" parTransId="{3D7C5EE9-B0A5-49BB-B896-D8FA3B103585}" sibTransId="{64433D08-4513-4854-A584-AB73106D376C}"/>
    <dgm:cxn modelId="{435F9F95-F830-4B81-9CA7-B9E19E393CE3}" type="presParOf" srcId="{42AE49CB-A596-43D2-AD4F-B8F918D90AB0}" destId="{7349302E-A6F7-4F3A-AD99-FAC8B48A80CA}" srcOrd="0" destOrd="0" presId="urn:microsoft.com/office/officeart/2005/8/layout/radial3"/>
    <dgm:cxn modelId="{626FDCE3-8BD9-4451-B267-33426EE773C2}" type="presParOf" srcId="{7349302E-A6F7-4F3A-AD99-FAC8B48A80CA}" destId="{C74130D4-A64B-4723-A0E8-D5752B6527E5}" srcOrd="0" destOrd="0" presId="urn:microsoft.com/office/officeart/2005/8/layout/radial3"/>
    <dgm:cxn modelId="{0E1C1A4F-D8BE-4281-A7DE-0ECFD2959278}" type="presParOf" srcId="{7349302E-A6F7-4F3A-AD99-FAC8B48A80CA}" destId="{4F019B42-4E61-4732-ACC5-D1F2DCBFACD2}" srcOrd="1" destOrd="0" presId="urn:microsoft.com/office/officeart/2005/8/layout/radial3"/>
    <dgm:cxn modelId="{2E11E34A-948C-40E8-88D7-E4681F0DD68E}" type="presParOf" srcId="{7349302E-A6F7-4F3A-AD99-FAC8B48A80CA}" destId="{414CA7F9-34C9-4E54-8024-6F799B54A07D}" srcOrd="2" destOrd="0" presId="urn:microsoft.com/office/officeart/2005/8/layout/radial3"/>
    <dgm:cxn modelId="{05778C2D-E48F-40E8-824C-FA16BB1990D4}" type="presParOf" srcId="{7349302E-A6F7-4F3A-AD99-FAC8B48A80CA}" destId="{DC8AFD20-A2B2-48D2-8736-43E89DD40D2B}" srcOrd="3" destOrd="0" presId="urn:microsoft.com/office/officeart/2005/8/layout/radial3"/>
    <dgm:cxn modelId="{7923F96F-EBE6-40FA-9799-93565C57992F}" type="presParOf" srcId="{7349302E-A6F7-4F3A-AD99-FAC8B48A80CA}" destId="{579A6AC1-2620-4C77-9F34-86EA8597897A}" srcOrd="4" destOrd="0" presId="urn:microsoft.com/office/officeart/2005/8/layout/radial3"/>
    <dgm:cxn modelId="{21A81C78-25BC-4AEC-B011-E1CA2297E837}" type="presParOf" srcId="{7349302E-A6F7-4F3A-AD99-FAC8B48A80CA}" destId="{B86A2EBE-97C0-4A07-BA67-2C8105BB7997}" srcOrd="5" destOrd="0" presId="urn:microsoft.com/office/officeart/2005/8/layout/radial3"/>
    <dgm:cxn modelId="{0CC16BD4-0620-4BC2-80F4-D917F11447E6}" type="presParOf" srcId="{7349302E-A6F7-4F3A-AD99-FAC8B48A80CA}" destId="{97DD40CA-AF93-4237-BE1E-067F7EB03DE5}" srcOrd="6" destOrd="0" presId="urn:microsoft.com/office/officeart/2005/8/layout/radial3"/>
    <dgm:cxn modelId="{6E5FE11B-D23F-4586-ABC1-7E47C9284D50}" type="presParOf" srcId="{7349302E-A6F7-4F3A-AD99-FAC8B48A80CA}" destId="{D0613DAE-FB29-445E-AA46-5A4416623FE6}" srcOrd="7" destOrd="0" presId="urn:microsoft.com/office/officeart/2005/8/layout/radial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6EB38DD-A74F-47C0-9FBF-8F065C40FF3C}" type="doc">
      <dgm:prSet loTypeId="urn:microsoft.com/office/officeart/2005/8/layout/radial3" loCatId="cycle" qsTypeId="urn:microsoft.com/office/officeart/2005/8/quickstyle/simple1" qsCatId="simple" csTypeId="urn:microsoft.com/office/officeart/2005/8/colors/accent1_2" csCatId="accent1"/>
      <dgm:spPr/>
      <dgm:t>
        <a:bodyPr/>
        <a:lstStyle/>
        <a:p>
          <a:endParaRPr lang="en-US"/>
        </a:p>
      </dgm:t>
    </dgm:pt>
    <dgm:pt modelId="{4B4F7A9E-B1FA-4162-9458-B316DE9A914E}">
      <dgm:prSet/>
      <dgm:spPr/>
      <dgm:t>
        <a:bodyPr/>
        <a:lstStyle/>
        <a:p>
          <a:pPr rtl="0"/>
          <a:r>
            <a:rPr lang="en-US" b="1"/>
            <a:t>NEW WORLD</a:t>
          </a:r>
          <a:endParaRPr lang="en-US"/>
        </a:p>
      </dgm:t>
    </dgm:pt>
    <dgm:pt modelId="{3F82B80E-95C4-4DB9-90FD-2D48DBA0E742}" type="parTrans" cxnId="{6E211FF6-32B5-437E-B359-847F808A7CDC}">
      <dgm:prSet/>
      <dgm:spPr/>
      <dgm:t>
        <a:bodyPr/>
        <a:lstStyle/>
        <a:p>
          <a:endParaRPr lang="en-US"/>
        </a:p>
      </dgm:t>
    </dgm:pt>
    <dgm:pt modelId="{58CEDB8F-EE5C-4CF6-BC9F-AF0486981B44}" type="sibTrans" cxnId="{6E211FF6-32B5-437E-B359-847F808A7CDC}">
      <dgm:prSet/>
      <dgm:spPr/>
      <dgm:t>
        <a:bodyPr/>
        <a:lstStyle/>
        <a:p>
          <a:endParaRPr lang="en-US"/>
        </a:p>
      </dgm:t>
    </dgm:pt>
    <dgm:pt modelId="{81B03E28-2E90-4979-B44C-A8F05810263B}">
      <dgm:prSet custT="1"/>
      <dgm:spPr/>
      <dgm:t>
        <a:bodyPr/>
        <a:lstStyle/>
        <a:p>
          <a:pPr rtl="0"/>
          <a:r>
            <a:rPr lang="en-US" sz="1400"/>
            <a:t>Focus on delivering</a:t>
          </a:r>
        </a:p>
      </dgm:t>
    </dgm:pt>
    <dgm:pt modelId="{EC2E0961-7D23-4966-931A-B248846EF0BD}" type="parTrans" cxnId="{E3D46850-9A21-4081-90CC-924F4B0FB8B0}">
      <dgm:prSet/>
      <dgm:spPr/>
      <dgm:t>
        <a:bodyPr/>
        <a:lstStyle/>
        <a:p>
          <a:endParaRPr lang="en-US"/>
        </a:p>
      </dgm:t>
    </dgm:pt>
    <dgm:pt modelId="{B8833C2C-718C-4C99-B342-23CCD80F957D}" type="sibTrans" cxnId="{E3D46850-9A21-4081-90CC-924F4B0FB8B0}">
      <dgm:prSet/>
      <dgm:spPr/>
      <dgm:t>
        <a:bodyPr/>
        <a:lstStyle/>
        <a:p>
          <a:endParaRPr lang="en-US"/>
        </a:p>
      </dgm:t>
    </dgm:pt>
    <dgm:pt modelId="{B7878A32-7F8F-41A3-85AB-330E4BBA6AC3}">
      <dgm:prSet custT="1"/>
      <dgm:spPr/>
      <dgm:t>
        <a:bodyPr/>
        <a:lstStyle/>
        <a:p>
          <a:pPr rtl="0"/>
          <a:r>
            <a:rPr lang="en-US" sz="1200"/>
            <a:t>Collaborate to win</a:t>
          </a:r>
        </a:p>
      </dgm:t>
    </dgm:pt>
    <dgm:pt modelId="{BAC90470-E75A-49FC-A30F-B18F78CB9AD3}" type="parTrans" cxnId="{9A40B01F-AEEE-4725-B833-FCA0932160A8}">
      <dgm:prSet/>
      <dgm:spPr/>
      <dgm:t>
        <a:bodyPr/>
        <a:lstStyle/>
        <a:p>
          <a:endParaRPr lang="en-US"/>
        </a:p>
      </dgm:t>
    </dgm:pt>
    <dgm:pt modelId="{4A80A510-BA1F-447B-A1A6-3A447825939E}" type="sibTrans" cxnId="{9A40B01F-AEEE-4725-B833-FCA0932160A8}">
      <dgm:prSet/>
      <dgm:spPr/>
      <dgm:t>
        <a:bodyPr/>
        <a:lstStyle/>
        <a:p>
          <a:endParaRPr lang="en-US"/>
        </a:p>
      </dgm:t>
    </dgm:pt>
    <dgm:pt modelId="{4D762E66-A46A-442B-BF25-3AAFB7EEE06F}">
      <dgm:prSet custT="1"/>
      <dgm:spPr/>
      <dgm:t>
        <a:bodyPr/>
        <a:lstStyle/>
        <a:p>
          <a:pPr rtl="0"/>
          <a:r>
            <a:rPr lang="en-US" sz="1200"/>
            <a:t>Fluent and flexible teams</a:t>
          </a:r>
        </a:p>
      </dgm:t>
    </dgm:pt>
    <dgm:pt modelId="{AAE352A9-E7CE-4CC7-85EB-A68A925CC5C3}" type="parTrans" cxnId="{1F6D291B-C738-4911-9CDC-7468A50D3F8C}">
      <dgm:prSet/>
      <dgm:spPr/>
      <dgm:t>
        <a:bodyPr/>
        <a:lstStyle/>
        <a:p>
          <a:endParaRPr lang="en-US"/>
        </a:p>
      </dgm:t>
    </dgm:pt>
    <dgm:pt modelId="{A00D91AF-6D1E-43A5-889E-E3EDDE436E90}" type="sibTrans" cxnId="{1F6D291B-C738-4911-9CDC-7468A50D3F8C}">
      <dgm:prSet/>
      <dgm:spPr/>
      <dgm:t>
        <a:bodyPr/>
        <a:lstStyle/>
        <a:p>
          <a:endParaRPr lang="en-US"/>
        </a:p>
      </dgm:t>
    </dgm:pt>
    <dgm:pt modelId="{2680258B-0563-4C98-9113-038288C7CE63}">
      <dgm:prSet custT="1"/>
      <dgm:spPr/>
      <dgm:t>
        <a:bodyPr/>
        <a:lstStyle/>
        <a:p>
          <a:pPr rtl="0"/>
          <a:r>
            <a:rPr lang="en-US" sz="1400"/>
            <a:t>Collective value creation</a:t>
          </a:r>
        </a:p>
      </dgm:t>
    </dgm:pt>
    <dgm:pt modelId="{B8C73252-9729-4104-A530-8608B760C7D4}" type="parTrans" cxnId="{46326F86-6FAE-42F4-B33B-9E27D0D01C1A}">
      <dgm:prSet/>
      <dgm:spPr/>
      <dgm:t>
        <a:bodyPr/>
        <a:lstStyle/>
        <a:p>
          <a:endParaRPr lang="en-US"/>
        </a:p>
      </dgm:t>
    </dgm:pt>
    <dgm:pt modelId="{1E342D1F-9177-4E7E-8B1B-07CFFCA2C4AF}" type="sibTrans" cxnId="{46326F86-6FAE-42F4-B33B-9E27D0D01C1A}">
      <dgm:prSet/>
      <dgm:spPr/>
      <dgm:t>
        <a:bodyPr/>
        <a:lstStyle/>
        <a:p>
          <a:endParaRPr lang="en-US"/>
        </a:p>
      </dgm:t>
    </dgm:pt>
    <dgm:pt modelId="{3726D871-6C5E-499B-92A4-BF55AADB20D2}">
      <dgm:prSet custT="1"/>
      <dgm:spPr/>
      <dgm:t>
        <a:bodyPr/>
        <a:lstStyle/>
        <a:p>
          <a:pPr rtl="0"/>
          <a:r>
            <a:rPr lang="en-US" sz="1050"/>
            <a:t>Effectiveness of outcomes</a:t>
          </a:r>
        </a:p>
      </dgm:t>
    </dgm:pt>
    <dgm:pt modelId="{35F83403-910B-4713-B9B4-E469B70DBB95}" type="parTrans" cxnId="{A2DDDFC9-9911-4A78-9B0E-961B7E6529F6}">
      <dgm:prSet/>
      <dgm:spPr/>
      <dgm:t>
        <a:bodyPr/>
        <a:lstStyle/>
        <a:p>
          <a:endParaRPr lang="en-US"/>
        </a:p>
      </dgm:t>
    </dgm:pt>
    <dgm:pt modelId="{32849CB7-A6B1-4FE7-9BA1-71A6DDAF5066}" type="sibTrans" cxnId="{A2DDDFC9-9911-4A78-9B0E-961B7E6529F6}">
      <dgm:prSet/>
      <dgm:spPr/>
      <dgm:t>
        <a:bodyPr/>
        <a:lstStyle/>
        <a:p>
          <a:endParaRPr lang="en-US"/>
        </a:p>
      </dgm:t>
    </dgm:pt>
    <dgm:pt modelId="{D2639526-A3C0-420B-8BAD-4C791464D241}">
      <dgm:prSet custT="1"/>
      <dgm:spPr/>
      <dgm:t>
        <a:bodyPr/>
        <a:lstStyle/>
        <a:p>
          <a:pPr rtl="0"/>
          <a:r>
            <a:rPr lang="en-US" sz="1200"/>
            <a:t>Experiment, learn and respond</a:t>
          </a:r>
        </a:p>
      </dgm:t>
    </dgm:pt>
    <dgm:pt modelId="{065DEA10-7A14-47DA-A5CA-627F02ED8F4E}" type="parTrans" cxnId="{A4D388DA-A93D-4100-8CE3-371D8611CE92}">
      <dgm:prSet/>
      <dgm:spPr/>
      <dgm:t>
        <a:bodyPr/>
        <a:lstStyle/>
        <a:p>
          <a:endParaRPr lang="en-US"/>
        </a:p>
      </dgm:t>
    </dgm:pt>
    <dgm:pt modelId="{3BE803A0-20C7-4A55-AA21-D5C9B595FE90}" type="sibTrans" cxnId="{A4D388DA-A93D-4100-8CE3-371D8611CE92}">
      <dgm:prSet/>
      <dgm:spPr/>
      <dgm:t>
        <a:bodyPr/>
        <a:lstStyle/>
        <a:p>
          <a:endParaRPr lang="en-US"/>
        </a:p>
      </dgm:t>
    </dgm:pt>
    <dgm:pt modelId="{4DF2DD40-EA64-4E14-B8C5-C0DB7E8BF8B0}">
      <dgm:prSet custT="1"/>
      <dgm:spPr/>
      <dgm:t>
        <a:bodyPr/>
        <a:lstStyle/>
        <a:p>
          <a:pPr rtl="0"/>
          <a:r>
            <a:rPr lang="en-US" sz="1050"/>
            <a:t>Measuring performance</a:t>
          </a:r>
        </a:p>
      </dgm:t>
    </dgm:pt>
    <dgm:pt modelId="{C34EEFB0-7EC1-432B-A840-04966FB8C043}" type="parTrans" cxnId="{88BE57B3-F727-4FC0-A72F-F3B336261068}">
      <dgm:prSet/>
      <dgm:spPr/>
      <dgm:t>
        <a:bodyPr/>
        <a:lstStyle/>
        <a:p>
          <a:endParaRPr lang="en-US"/>
        </a:p>
      </dgm:t>
    </dgm:pt>
    <dgm:pt modelId="{ADFFF325-7BEE-4388-96C3-B8E315EC9861}" type="sibTrans" cxnId="{88BE57B3-F727-4FC0-A72F-F3B336261068}">
      <dgm:prSet/>
      <dgm:spPr/>
      <dgm:t>
        <a:bodyPr/>
        <a:lstStyle/>
        <a:p>
          <a:endParaRPr lang="en-US"/>
        </a:p>
      </dgm:t>
    </dgm:pt>
    <dgm:pt modelId="{59749E4F-1CAD-4814-AC9B-991AA2ACF056}" type="pres">
      <dgm:prSet presAssocID="{C6EB38DD-A74F-47C0-9FBF-8F065C40FF3C}" presName="composite" presStyleCnt="0">
        <dgm:presLayoutVars>
          <dgm:chMax val="1"/>
          <dgm:dir/>
          <dgm:resizeHandles val="exact"/>
        </dgm:presLayoutVars>
      </dgm:prSet>
      <dgm:spPr/>
    </dgm:pt>
    <dgm:pt modelId="{0FC212F6-6561-4A7E-A348-C32E3060B2EF}" type="pres">
      <dgm:prSet presAssocID="{C6EB38DD-A74F-47C0-9FBF-8F065C40FF3C}" presName="radial" presStyleCnt="0">
        <dgm:presLayoutVars>
          <dgm:animLvl val="ctr"/>
        </dgm:presLayoutVars>
      </dgm:prSet>
      <dgm:spPr/>
    </dgm:pt>
    <dgm:pt modelId="{8ECD63DA-2C05-4BBA-ABDA-925863E79B77}" type="pres">
      <dgm:prSet presAssocID="{4B4F7A9E-B1FA-4162-9458-B316DE9A914E}" presName="centerShape" presStyleLbl="vennNode1" presStyleIdx="0" presStyleCnt="8"/>
      <dgm:spPr/>
    </dgm:pt>
    <dgm:pt modelId="{93C1D0B2-6A71-461B-9C28-EFA3AED530F6}" type="pres">
      <dgm:prSet presAssocID="{81B03E28-2E90-4979-B44C-A8F05810263B}" presName="node" presStyleLbl="vennNode1" presStyleIdx="1" presStyleCnt="8">
        <dgm:presLayoutVars>
          <dgm:bulletEnabled val="1"/>
        </dgm:presLayoutVars>
      </dgm:prSet>
      <dgm:spPr/>
    </dgm:pt>
    <dgm:pt modelId="{B4F8E098-73F8-4E24-89AD-B4891CBF90AF}" type="pres">
      <dgm:prSet presAssocID="{B7878A32-7F8F-41A3-85AB-330E4BBA6AC3}" presName="node" presStyleLbl="vennNode1" presStyleIdx="2" presStyleCnt="8">
        <dgm:presLayoutVars>
          <dgm:bulletEnabled val="1"/>
        </dgm:presLayoutVars>
      </dgm:prSet>
      <dgm:spPr/>
    </dgm:pt>
    <dgm:pt modelId="{E2930EC3-5950-4ED2-BF43-39E351653B83}" type="pres">
      <dgm:prSet presAssocID="{4D762E66-A46A-442B-BF25-3AAFB7EEE06F}" presName="node" presStyleLbl="vennNode1" presStyleIdx="3" presStyleCnt="8">
        <dgm:presLayoutVars>
          <dgm:bulletEnabled val="1"/>
        </dgm:presLayoutVars>
      </dgm:prSet>
      <dgm:spPr/>
    </dgm:pt>
    <dgm:pt modelId="{2C4CB46D-90B8-4055-9D79-00A596D2FD1A}" type="pres">
      <dgm:prSet presAssocID="{2680258B-0563-4C98-9113-038288C7CE63}" presName="node" presStyleLbl="vennNode1" presStyleIdx="4" presStyleCnt="8">
        <dgm:presLayoutVars>
          <dgm:bulletEnabled val="1"/>
        </dgm:presLayoutVars>
      </dgm:prSet>
      <dgm:spPr/>
    </dgm:pt>
    <dgm:pt modelId="{4FAB8C2B-B6A5-44C3-9978-28B89F2365B2}" type="pres">
      <dgm:prSet presAssocID="{3726D871-6C5E-499B-92A4-BF55AADB20D2}" presName="node" presStyleLbl="vennNode1" presStyleIdx="5" presStyleCnt="8">
        <dgm:presLayoutVars>
          <dgm:bulletEnabled val="1"/>
        </dgm:presLayoutVars>
      </dgm:prSet>
      <dgm:spPr/>
    </dgm:pt>
    <dgm:pt modelId="{38445E05-F6E7-464F-87CF-60DA1678E2DA}" type="pres">
      <dgm:prSet presAssocID="{D2639526-A3C0-420B-8BAD-4C791464D241}" presName="node" presStyleLbl="vennNode1" presStyleIdx="6" presStyleCnt="8">
        <dgm:presLayoutVars>
          <dgm:bulletEnabled val="1"/>
        </dgm:presLayoutVars>
      </dgm:prSet>
      <dgm:spPr/>
    </dgm:pt>
    <dgm:pt modelId="{E533446E-0286-4D13-82E4-AEDFB644EF95}" type="pres">
      <dgm:prSet presAssocID="{4DF2DD40-EA64-4E14-B8C5-C0DB7E8BF8B0}" presName="node" presStyleLbl="vennNode1" presStyleIdx="7" presStyleCnt="8">
        <dgm:presLayoutVars>
          <dgm:bulletEnabled val="1"/>
        </dgm:presLayoutVars>
      </dgm:prSet>
      <dgm:spPr/>
    </dgm:pt>
  </dgm:ptLst>
  <dgm:cxnLst>
    <dgm:cxn modelId="{1F6D291B-C738-4911-9CDC-7468A50D3F8C}" srcId="{4B4F7A9E-B1FA-4162-9458-B316DE9A914E}" destId="{4D762E66-A46A-442B-BF25-3AAFB7EEE06F}" srcOrd="2" destOrd="0" parTransId="{AAE352A9-E7CE-4CC7-85EB-A68A925CC5C3}" sibTransId="{A00D91AF-6D1E-43A5-889E-E3EDDE436E90}"/>
    <dgm:cxn modelId="{9A40B01F-AEEE-4725-B833-FCA0932160A8}" srcId="{4B4F7A9E-B1FA-4162-9458-B316DE9A914E}" destId="{B7878A32-7F8F-41A3-85AB-330E4BBA6AC3}" srcOrd="1" destOrd="0" parTransId="{BAC90470-E75A-49FC-A30F-B18F78CB9AD3}" sibTransId="{4A80A510-BA1F-447B-A1A6-3A447825939E}"/>
    <dgm:cxn modelId="{AD513D20-9F96-4952-8DF4-6D6A92AA79DD}" type="presOf" srcId="{4B4F7A9E-B1FA-4162-9458-B316DE9A914E}" destId="{8ECD63DA-2C05-4BBA-ABDA-925863E79B77}" srcOrd="0" destOrd="0" presId="urn:microsoft.com/office/officeart/2005/8/layout/radial3"/>
    <dgm:cxn modelId="{CDA8BA27-7249-410E-B884-839FD7BA7CBB}" type="presOf" srcId="{81B03E28-2E90-4979-B44C-A8F05810263B}" destId="{93C1D0B2-6A71-461B-9C28-EFA3AED530F6}" srcOrd="0" destOrd="0" presId="urn:microsoft.com/office/officeart/2005/8/layout/radial3"/>
    <dgm:cxn modelId="{D38E1E45-DA0E-41AA-8C89-C3B90D7E1A4A}" type="presOf" srcId="{D2639526-A3C0-420B-8BAD-4C791464D241}" destId="{38445E05-F6E7-464F-87CF-60DA1678E2DA}" srcOrd="0" destOrd="0" presId="urn:microsoft.com/office/officeart/2005/8/layout/radial3"/>
    <dgm:cxn modelId="{257A7B65-AB58-4E0B-B1AC-94DA5B4768EC}" type="presOf" srcId="{C6EB38DD-A74F-47C0-9FBF-8F065C40FF3C}" destId="{59749E4F-1CAD-4814-AC9B-991AA2ACF056}" srcOrd="0" destOrd="0" presId="urn:microsoft.com/office/officeart/2005/8/layout/radial3"/>
    <dgm:cxn modelId="{A7E3E74B-F320-453E-9A3A-9B14FE4C4AA4}" type="presOf" srcId="{B7878A32-7F8F-41A3-85AB-330E4BBA6AC3}" destId="{B4F8E098-73F8-4E24-89AD-B4891CBF90AF}" srcOrd="0" destOrd="0" presId="urn:microsoft.com/office/officeart/2005/8/layout/radial3"/>
    <dgm:cxn modelId="{E3D46850-9A21-4081-90CC-924F4B0FB8B0}" srcId="{4B4F7A9E-B1FA-4162-9458-B316DE9A914E}" destId="{81B03E28-2E90-4979-B44C-A8F05810263B}" srcOrd="0" destOrd="0" parTransId="{EC2E0961-7D23-4966-931A-B248846EF0BD}" sibTransId="{B8833C2C-718C-4C99-B342-23CCD80F957D}"/>
    <dgm:cxn modelId="{07CEAB74-9B67-4F65-82DA-8C8176F8F541}" type="presOf" srcId="{4DF2DD40-EA64-4E14-B8C5-C0DB7E8BF8B0}" destId="{E533446E-0286-4D13-82E4-AEDFB644EF95}" srcOrd="0" destOrd="0" presId="urn:microsoft.com/office/officeart/2005/8/layout/radial3"/>
    <dgm:cxn modelId="{244BB084-8E99-4A0F-8F33-1F6C825DD422}" type="presOf" srcId="{4D762E66-A46A-442B-BF25-3AAFB7EEE06F}" destId="{E2930EC3-5950-4ED2-BF43-39E351653B83}" srcOrd="0" destOrd="0" presId="urn:microsoft.com/office/officeart/2005/8/layout/radial3"/>
    <dgm:cxn modelId="{46326F86-6FAE-42F4-B33B-9E27D0D01C1A}" srcId="{4B4F7A9E-B1FA-4162-9458-B316DE9A914E}" destId="{2680258B-0563-4C98-9113-038288C7CE63}" srcOrd="3" destOrd="0" parTransId="{B8C73252-9729-4104-A530-8608B760C7D4}" sibTransId="{1E342D1F-9177-4E7E-8B1B-07CFFCA2C4AF}"/>
    <dgm:cxn modelId="{88BE57B3-F727-4FC0-A72F-F3B336261068}" srcId="{4B4F7A9E-B1FA-4162-9458-B316DE9A914E}" destId="{4DF2DD40-EA64-4E14-B8C5-C0DB7E8BF8B0}" srcOrd="6" destOrd="0" parTransId="{C34EEFB0-7EC1-432B-A840-04966FB8C043}" sibTransId="{ADFFF325-7BEE-4388-96C3-B8E315EC9861}"/>
    <dgm:cxn modelId="{C7A9B9BF-A92B-47E0-853C-AFC56D92C56A}" type="presOf" srcId="{3726D871-6C5E-499B-92A4-BF55AADB20D2}" destId="{4FAB8C2B-B6A5-44C3-9978-28B89F2365B2}" srcOrd="0" destOrd="0" presId="urn:microsoft.com/office/officeart/2005/8/layout/radial3"/>
    <dgm:cxn modelId="{A2DDDFC9-9911-4A78-9B0E-961B7E6529F6}" srcId="{4B4F7A9E-B1FA-4162-9458-B316DE9A914E}" destId="{3726D871-6C5E-499B-92A4-BF55AADB20D2}" srcOrd="4" destOrd="0" parTransId="{35F83403-910B-4713-B9B4-E469B70DBB95}" sibTransId="{32849CB7-A6B1-4FE7-9BA1-71A6DDAF5066}"/>
    <dgm:cxn modelId="{A4D388DA-A93D-4100-8CE3-371D8611CE92}" srcId="{4B4F7A9E-B1FA-4162-9458-B316DE9A914E}" destId="{D2639526-A3C0-420B-8BAD-4C791464D241}" srcOrd="5" destOrd="0" parTransId="{065DEA10-7A14-47DA-A5CA-627F02ED8F4E}" sibTransId="{3BE803A0-20C7-4A55-AA21-D5C9B595FE90}"/>
    <dgm:cxn modelId="{6E211FF6-32B5-437E-B359-847F808A7CDC}" srcId="{C6EB38DD-A74F-47C0-9FBF-8F065C40FF3C}" destId="{4B4F7A9E-B1FA-4162-9458-B316DE9A914E}" srcOrd="0" destOrd="0" parTransId="{3F82B80E-95C4-4DB9-90FD-2D48DBA0E742}" sibTransId="{58CEDB8F-EE5C-4CF6-BC9F-AF0486981B44}"/>
    <dgm:cxn modelId="{AA9711FA-47EC-4F0F-B9A1-B209EE28F97A}" type="presOf" srcId="{2680258B-0563-4C98-9113-038288C7CE63}" destId="{2C4CB46D-90B8-4055-9D79-00A596D2FD1A}" srcOrd="0" destOrd="0" presId="urn:microsoft.com/office/officeart/2005/8/layout/radial3"/>
    <dgm:cxn modelId="{9A67CB4A-5E7A-4314-A9E1-4BCE8C9481A7}" type="presParOf" srcId="{59749E4F-1CAD-4814-AC9B-991AA2ACF056}" destId="{0FC212F6-6561-4A7E-A348-C32E3060B2EF}" srcOrd="0" destOrd="0" presId="urn:microsoft.com/office/officeart/2005/8/layout/radial3"/>
    <dgm:cxn modelId="{10191335-5C22-47A2-AD01-EB483AB92018}" type="presParOf" srcId="{0FC212F6-6561-4A7E-A348-C32E3060B2EF}" destId="{8ECD63DA-2C05-4BBA-ABDA-925863E79B77}" srcOrd="0" destOrd="0" presId="urn:microsoft.com/office/officeart/2005/8/layout/radial3"/>
    <dgm:cxn modelId="{6C3F4EE8-2298-4A41-8327-9F90775A9B98}" type="presParOf" srcId="{0FC212F6-6561-4A7E-A348-C32E3060B2EF}" destId="{93C1D0B2-6A71-461B-9C28-EFA3AED530F6}" srcOrd="1" destOrd="0" presId="urn:microsoft.com/office/officeart/2005/8/layout/radial3"/>
    <dgm:cxn modelId="{12615A73-EADF-40B1-9B7E-56D53EBFBE17}" type="presParOf" srcId="{0FC212F6-6561-4A7E-A348-C32E3060B2EF}" destId="{B4F8E098-73F8-4E24-89AD-B4891CBF90AF}" srcOrd="2" destOrd="0" presId="urn:microsoft.com/office/officeart/2005/8/layout/radial3"/>
    <dgm:cxn modelId="{2832CBD7-3A72-4FC9-999E-EE2DDF7D30A8}" type="presParOf" srcId="{0FC212F6-6561-4A7E-A348-C32E3060B2EF}" destId="{E2930EC3-5950-4ED2-BF43-39E351653B83}" srcOrd="3" destOrd="0" presId="urn:microsoft.com/office/officeart/2005/8/layout/radial3"/>
    <dgm:cxn modelId="{42CDA14A-0043-4338-906E-309CED2EE7C6}" type="presParOf" srcId="{0FC212F6-6561-4A7E-A348-C32E3060B2EF}" destId="{2C4CB46D-90B8-4055-9D79-00A596D2FD1A}" srcOrd="4" destOrd="0" presId="urn:microsoft.com/office/officeart/2005/8/layout/radial3"/>
    <dgm:cxn modelId="{823A2A19-F27C-43A8-820F-D0CD503A7FCA}" type="presParOf" srcId="{0FC212F6-6561-4A7E-A348-C32E3060B2EF}" destId="{4FAB8C2B-B6A5-44C3-9978-28B89F2365B2}" srcOrd="5" destOrd="0" presId="urn:microsoft.com/office/officeart/2005/8/layout/radial3"/>
    <dgm:cxn modelId="{70E6CADC-6ACC-4A7A-A1AF-D613C12214D8}" type="presParOf" srcId="{0FC212F6-6561-4A7E-A348-C32E3060B2EF}" destId="{38445E05-F6E7-464F-87CF-60DA1678E2DA}" srcOrd="6" destOrd="0" presId="urn:microsoft.com/office/officeart/2005/8/layout/radial3"/>
    <dgm:cxn modelId="{4ED65F07-AE7A-42AC-95AD-058B8580952A}" type="presParOf" srcId="{0FC212F6-6561-4A7E-A348-C32E3060B2EF}" destId="{E533446E-0286-4D13-82E4-AEDFB644EF95}" srcOrd="7" destOrd="0" presId="urn:microsoft.com/office/officeart/2005/8/layout/radial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662051B-4F4C-4C70-BD4B-B604B3667A8E}" type="doc">
      <dgm:prSet loTypeId="urn:microsoft.com/office/officeart/2005/8/layout/process1" loCatId="process" qsTypeId="urn:microsoft.com/office/officeart/2005/8/quickstyle/simple1" qsCatId="simple" csTypeId="urn:microsoft.com/office/officeart/2005/8/colors/accent2_2" csCatId="accent2" phldr="1"/>
      <dgm:spPr/>
      <dgm:t>
        <a:bodyPr/>
        <a:lstStyle/>
        <a:p>
          <a:endParaRPr lang="en-US"/>
        </a:p>
      </dgm:t>
    </dgm:pt>
    <dgm:pt modelId="{026597D0-7884-4E43-9791-F9AE09CBC3EE}">
      <dgm:prSet phldrT="[Text]"/>
      <dgm:spPr>
        <a:xfrm>
          <a:off x="4962" y="2182925"/>
          <a:ext cx="1538361" cy="1052816"/>
        </a:xfrm>
        <a:prstGeom prst="roundRect">
          <a:avLst>
            <a:gd name="adj" fmla="val 10000"/>
          </a:avLst>
        </a:prstGeom>
        <a:solidFill>
          <a:srgbClr val="333399">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r>
            <a:rPr lang="en-US">
              <a:solidFill>
                <a:srgbClr val="FFFFFF"/>
              </a:solidFill>
              <a:latin typeface="Arial"/>
              <a:ea typeface="+mn-ea"/>
              <a:cs typeface="+mn-cs"/>
            </a:rPr>
            <a:t>Skateboard</a:t>
          </a:r>
        </a:p>
      </dgm:t>
    </dgm:pt>
    <dgm:pt modelId="{730CDA5F-005A-4655-99A0-DF1CFD00D122}" type="parTrans" cxnId="{13699A3C-B2B5-486B-B64A-43B5FEDC32AE}">
      <dgm:prSet/>
      <dgm:spPr/>
      <dgm:t>
        <a:bodyPr/>
        <a:lstStyle/>
        <a:p>
          <a:endParaRPr lang="en-US"/>
        </a:p>
      </dgm:t>
    </dgm:pt>
    <dgm:pt modelId="{4091B655-C828-4EE8-B18A-5234C322A387}" type="sibTrans" cxnId="{13699A3C-B2B5-486B-B64A-43B5FEDC32AE}">
      <dgm:prSet/>
      <dgm:spPr>
        <a:xfrm>
          <a:off x="1697159" y="2518576"/>
          <a:ext cx="326132" cy="381513"/>
        </a:xfrm>
        <a:prstGeom prst="rightArrow">
          <a:avLst>
            <a:gd name="adj1" fmla="val 60000"/>
            <a:gd name="adj2" fmla="val 50000"/>
          </a:avLst>
        </a:prstGeom>
        <a:solidFill>
          <a:srgbClr val="333399">
            <a:tint val="60000"/>
            <a:hueOff val="0"/>
            <a:satOff val="0"/>
            <a:lumOff val="0"/>
            <a:alphaOff val="0"/>
          </a:srgbClr>
        </a:solidFill>
        <a:ln>
          <a:noFill/>
        </a:ln>
        <a:effectLst/>
      </dgm:spPr>
      <dgm:t>
        <a:bodyPr/>
        <a:lstStyle/>
        <a:p>
          <a:endParaRPr lang="en-US">
            <a:solidFill>
              <a:srgbClr val="FFFFFF"/>
            </a:solidFill>
            <a:latin typeface="Arial"/>
            <a:ea typeface="+mn-ea"/>
            <a:cs typeface="+mn-cs"/>
          </a:endParaRPr>
        </a:p>
      </dgm:t>
    </dgm:pt>
    <dgm:pt modelId="{BD3CCBF4-2C46-4528-B73E-DBD8DFD9DE89}">
      <dgm:prSet phldrT="[Text]"/>
      <dgm:spPr>
        <a:xfrm>
          <a:off x="4962" y="2182925"/>
          <a:ext cx="1538361" cy="1052816"/>
        </a:xfrm>
        <a:prstGeom prst="roundRect">
          <a:avLst>
            <a:gd name="adj" fmla="val 10000"/>
          </a:avLst>
        </a:prstGeom>
        <a:solidFill>
          <a:srgbClr val="333399">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r>
            <a:rPr lang="en-US">
              <a:solidFill>
                <a:srgbClr val="FFFFFF"/>
              </a:solidFill>
              <a:latin typeface="Arial"/>
              <a:ea typeface="+mn-ea"/>
              <a:cs typeface="+mn-cs"/>
            </a:rPr>
            <a:t>Auto build</a:t>
          </a:r>
        </a:p>
      </dgm:t>
    </dgm:pt>
    <dgm:pt modelId="{4FC90D89-12B4-407E-98BE-5C55F34D5224}" type="parTrans" cxnId="{0E381FB1-23F7-403E-8744-B545F5EFC232}">
      <dgm:prSet/>
      <dgm:spPr/>
      <dgm:t>
        <a:bodyPr/>
        <a:lstStyle/>
        <a:p>
          <a:endParaRPr lang="en-US"/>
        </a:p>
      </dgm:t>
    </dgm:pt>
    <dgm:pt modelId="{DA57C554-2FE3-4C9E-9F8F-35B2D036BACC}" type="sibTrans" cxnId="{0E381FB1-23F7-403E-8744-B545F5EFC232}">
      <dgm:prSet/>
      <dgm:spPr/>
      <dgm:t>
        <a:bodyPr/>
        <a:lstStyle/>
        <a:p>
          <a:endParaRPr lang="en-US"/>
        </a:p>
      </dgm:t>
    </dgm:pt>
    <dgm:pt modelId="{CA533226-1662-4D00-96A7-9F9FEBE5FDB9}">
      <dgm:prSet phldrT="[Text]"/>
      <dgm:spPr>
        <a:xfrm>
          <a:off x="2158668" y="2182925"/>
          <a:ext cx="1538361" cy="1052816"/>
        </a:xfrm>
        <a:prstGeom prst="roundRect">
          <a:avLst>
            <a:gd name="adj" fmla="val 10000"/>
          </a:avLst>
        </a:prstGeom>
        <a:solidFill>
          <a:srgbClr val="333399">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r>
            <a:rPr lang="en-US">
              <a:solidFill>
                <a:srgbClr val="FFFFFF"/>
              </a:solidFill>
              <a:latin typeface="Arial"/>
              <a:ea typeface="+mn-ea"/>
              <a:cs typeface="+mn-cs"/>
            </a:rPr>
            <a:t>Scooter</a:t>
          </a:r>
        </a:p>
      </dgm:t>
    </dgm:pt>
    <dgm:pt modelId="{94A0184D-9236-482F-B432-8A653A38F635}" type="parTrans" cxnId="{C98F622A-67F8-493D-95C6-5CB6D41592DA}">
      <dgm:prSet/>
      <dgm:spPr/>
      <dgm:t>
        <a:bodyPr/>
        <a:lstStyle/>
        <a:p>
          <a:endParaRPr lang="en-US"/>
        </a:p>
      </dgm:t>
    </dgm:pt>
    <dgm:pt modelId="{B2CAD60F-6BA1-4DD7-BBED-8EA1AA224B5B}" type="sibTrans" cxnId="{C98F622A-67F8-493D-95C6-5CB6D41592DA}">
      <dgm:prSet/>
      <dgm:spPr>
        <a:xfrm>
          <a:off x="3850865" y="2518576"/>
          <a:ext cx="326132" cy="381513"/>
        </a:xfrm>
        <a:prstGeom prst="rightArrow">
          <a:avLst>
            <a:gd name="adj1" fmla="val 60000"/>
            <a:gd name="adj2" fmla="val 50000"/>
          </a:avLst>
        </a:prstGeom>
        <a:solidFill>
          <a:srgbClr val="333399">
            <a:tint val="60000"/>
            <a:hueOff val="0"/>
            <a:satOff val="0"/>
            <a:lumOff val="0"/>
            <a:alphaOff val="0"/>
          </a:srgbClr>
        </a:solidFill>
        <a:ln>
          <a:noFill/>
        </a:ln>
        <a:effectLst/>
      </dgm:spPr>
      <dgm:t>
        <a:bodyPr/>
        <a:lstStyle/>
        <a:p>
          <a:endParaRPr lang="en-US">
            <a:solidFill>
              <a:srgbClr val="FFFFFF"/>
            </a:solidFill>
            <a:latin typeface="Arial"/>
            <a:ea typeface="+mn-ea"/>
            <a:cs typeface="+mn-cs"/>
          </a:endParaRPr>
        </a:p>
      </dgm:t>
    </dgm:pt>
    <dgm:pt modelId="{34012A7E-CDFE-4529-A68E-8D304D96D584}">
      <dgm:prSet phldrT="[Text]"/>
      <dgm:spPr>
        <a:xfrm>
          <a:off x="2158668" y="2182925"/>
          <a:ext cx="1538361" cy="1052816"/>
        </a:xfrm>
        <a:prstGeom prst="roundRect">
          <a:avLst>
            <a:gd name="adj" fmla="val 10000"/>
          </a:avLst>
        </a:prstGeom>
        <a:solidFill>
          <a:srgbClr val="333399">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r>
            <a:rPr lang="en-US">
              <a:solidFill>
                <a:srgbClr val="FFFFFF"/>
              </a:solidFill>
              <a:latin typeface="Arial"/>
              <a:ea typeface="+mn-ea"/>
              <a:cs typeface="+mn-cs"/>
            </a:rPr>
            <a:t>Code Quality and Analysis</a:t>
          </a:r>
        </a:p>
      </dgm:t>
    </dgm:pt>
    <dgm:pt modelId="{50674BFD-150E-4C57-8FCA-0A18BDF342EE}" type="parTrans" cxnId="{2396E5EC-6CA6-462D-AEC5-9D185ACFB140}">
      <dgm:prSet/>
      <dgm:spPr/>
      <dgm:t>
        <a:bodyPr/>
        <a:lstStyle/>
        <a:p>
          <a:endParaRPr lang="en-US"/>
        </a:p>
      </dgm:t>
    </dgm:pt>
    <dgm:pt modelId="{291C0F1C-8728-44E3-9922-DBE1C41224EA}" type="sibTrans" cxnId="{2396E5EC-6CA6-462D-AEC5-9D185ACFB140}">
      <dgm:prSet/>
      <dgm:spPr/>
      <dgm:t>
        <a:bodyPr/>
        <a:lstStyle/>
        <a:p>
          <a:endParaRPr lang="en-US"/>
        </a:p>
      </dgm:t>
    </dgm:pt>
    <dgm:pt modelId="{96809463-3FC0-49CE-AC38-35725243E3E5}">
      <dgm:prSet phldrT="[Text]"/>
      <dgm:spPr>
        <a:xfrm>
          <a:off x="4312374" y="2182925"/>
          <a:ext cx="1538361" cy="1052816"/>
        </a:xfrm>
        <a:prstGeom prst="roundRect">
          <a:avLst>
            <a:gd name="adj" fmla="val 10000"/>
          </a:avLst>
        </a:prstGeom>
        <a:solidFill>
          <a:srgbClr val="333399">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r>
            <a:rPr lang="en-US">
              <a:solidFill>
                <a:srgbClr val="FFFFFF"/>
              </a:solidFill>
              <a:latin typeface="Arial"/>
              <a:ea typeface="+mn-ea"/>
              <a:cs typeface="+mn-cs"/>
            </a:rPr>
            <a:t>Bicycle</a:t>
          </a:r>
        </a:p>
      </dgm:t>
    </dgm:pt>
    <dgm:pt modelId="{3F199A89-019F-4F9C-8B11-5453F25E3613}" type="parTrans" cxnId="{5A6CD33A-ABAC-4AF7-A084-3AD121E75091}">
      <dgm:prSet/>
      <dgm:spPr/>
      <dgm:t>
        <a:bodyPr/>
        <a:lstStyle/>
        <a:p>
          <a:endParaRPr lang="en-US"/>
        </a:p>
      </dgm:t>
    </dgm:pt>
    <dgm:pt modelId="{3EDEE088-D367-44CD-BCDF-24D46CC01EC9}" type="sibTrans" cxnId="{5A6CD33A-ABAC-4AF7-A084-3AD121E75091}">
      <dgm:prSet/>
      <dgm:spPr>
        <a:xfrm>
          <a:off x="6004571" y="2518576"/>
          <a:ext cx="326132" cy="381513"/>
        </a:xfrm>
        <a:prstGeom prst="rightArrow">
          <a:avLst>
            <a:gd name="adj1" fmla="val 60000"/>
            <a:gd name="adj2" fmla="val 50000"/>
          </a:avLst>
        </a:prstGeom>
        <a:solidFill>
          <a:srgbClr val="333399">
            <a:tint val="60000"/>
            <a:hueOff val="0"/>
            <a:satOff val="0"/>
            <a:lumOff val="0"/>
            <a:alphaOff val="0"/>
          </a:srgbClr>
        </a:solidFill>
        <a:ln>
          <a:noFill/>
        </a:ln>
        <a:effectLst/>
      </dgm:spPr>
      <dgm:t>
        <a:bodyPr/>
        <a:lstStyle/>
        <a:p>
          <a:endParaRPr lang="en-US">
            <a:solidFill>
              <a:srgbClr val="FFFFFF"/>
            </a:solidFill>
            <a:latin typeface="Arial"/>
            <a:ea typeface="+mn-ea"/>
            <a:cs typeface="+mn-cs"/>
          </a:endParaRPr>
        </a:p>
      </dgm:t>
    </dgm:pt>
    <dgm:pt modelId="{047FE4AB-D503-4C00-AF6E-AC720FC17B45}">
      <dgm:prSet phldrT="[Text]"/>
      <dgm:spPr>
        <a:xfrm>
          <a:off x="4312374" y="2182925"/>
          <a:ext cx="1538361" cy="1052816"/>
        </a:xfrm>
        <a:prstGeom prst="roundRect">
          <a:avLst>
            <a:gd name="adj" fmla="val 10000"/>
          </a:avLst>
        </a:prstGeom>
        <a:solidFill>
          <a:srgbClr val="333399">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r>
            <a:rPr lang="en-US">
              <a:solidFill>
                <a:srgbClr val="FFFFFF"/>
              </a:solidFill>
              <a:latin typeface="Arial"/>
              <a:ea typeface="+mn-ea"/>
              <a:cs typeface="+mn-cs"/>
            </a:rPr>
            <a:t>Reduce Technical Debt</a:t>
          </a:r>
        </a:p>
      </dgm:t>
    </dgm:pt>
    <dgm:pt modelId="{FA7E7486-DDCE-425C-8DEC-7484F590CA68}" type="parTrans" cxnId="{8F402378-A9E9-4763-A435-E127E85A3FDA}">
      <dgm:prSet/>
      <dgm:spPr/>
      <dgm:t>
        <a:bodyPr/>
        <a:lstStyle/>
        <a:p>
          <a:endParaRPr lang="en-US"/>
        </a:p>
      </dgm:t>
    </dgm:pt>
    <dgm:pt modelId="{7A09090E-818D-4692-81D3-E35AC26D4E7D}" type="sibTrans" cxnId="{8F402378-A9E9-4763-A435-E127E85A3FDA}">
      <dgm:prSet/>
      <dgm:spPr/>
      <dgm:t>
        <a:bodyPr/>
        <a:lstStyle/>
        <a:p>
          <a:endParaRPr lang="en-US"/>
        </a:p>
      </dgm:t>
    </dgm:pt>
    <dgm:pt modelId="{F8BFF0F3-1702-4812-9453-11FC85161F77}">
      <dgm:prSet phldrT="[Text]"/>
      <dgm:spPr>
        <a:xfrm>
          <a:off x="6466080" y="2182925"/>
          <a:ext cx="1538361" cy="1052816"/>
        </a:xfrm>
        <a:prstGeom prst="roundRect">
          <a:avLst>
            <a:gd name="adj" fmla="val 10000"/>
          </a:avLst>
        </a:prstGeom>
        <a:solidFill>
          <a:srgbClr val="333399">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r>
            <a:rPr lang="en-US">
              <a:solidFill>
                <a:srgbClr val="FFFFFF"/>
              </a:solidFill>
              <a:latin typeface="Arial"/>
              <a:ea typeface="+mn-ea"/>
              <a:cs typeface="+mn-cs"/>
            </a:rPr>
            <a:t>Motorcycle</a:t>
          </a:r>
        </a:p>
      </dgm:t>
    </dgm:pt>
    <dgm:pt modelId="{C90D6FC0-C642-4312-A7A1-5A589153C288}" type="parTrans" cxnId="{6C8115DB-E5E8-4E0E-BB0C-51277C46A650}">
      <dgm:prSet/>
      <dgm:spPr/>
      <dgm:t>
        <a:bodyPr/>
        <a:lstStyle/>
        <a:p>
          <a:endParaRPr lang="en-US"/>
        </a:p>
      </dgm:t>
    </dgm:pt>
    <dgm:pt modelId="{7EBA6229-0A0C-47CE-AE41-4D8EA2C75A50}" type="sibTrans" cxnId="{6C8115DB-E5E8-4E0E-BB0C-51277C46A650}">
      <dgm:prSet/>
      <dgm:spPr>
        <a:xfrm>
          <a:off x="8158277" y="2518576"/>
          <a:ext cx="326132" cy="381513"/>
        </a:xfrm>
        <a:prstGeom prst="rightArrow">
          <a:avLst>
            <a:gd name="adj1" fmla="val 60000"/>
            <a:gd name="adj2" fmla="val 50000"/>
          </a:avLst>
        </a:prstGeom>
        <a:solidFill>
          <a:srgbClr val="333399">
            <a:tint val="60000"/>
            <a:hueOff val="0"/>
            <a:satOff val="0"/>
            <a:lumOff val="0"/>
            <a:alphaOff val="0"/>
          </a:srgbClr>
        </a:solidFill>
        <a:ln>
          <a:noFill/>
        </a:ln>
        <a:effectLst/>
      </dgm:spPr>
      <dgm:t>
        <a:bodyPr/>
        <a:lstStyle/>
        <a:p>
          <a:endParaRPr lang="en-US">
            <a:solidFill>
              <a:srgbClr val="FFFFFF"/>
            </a:solidFill>
            <a:latin typeface="Arial"/>
            <a:ea typeface="+mn-ea"/>
            <a:cs typeface="+mn-cs"/>
          </a:endParaRPr>
        </a:p>
      </dgm:t>
    </dgm:pt>
    <dgm:pt modelId="{5FBBC60B-AAFA-45DB-B16E-2CCBCD62D012}">
      <dgm:prSet phldrT="[Text]"/>
      <dgm:spPr>
        <a:xfrm>
          <a:off x="8619786" y="2182925"/>
          <a:ext cx="1538361" cy="1052816"/>
        </a:xfrm>
        <a:prstGeom prst="roundRect">
          <a:avLst>
            <a:gd name="adj" fmla="val 10000"/>
          </a:avLst>
        </a:prstGeom>
        <a:solidFill>
          <a:srgbClr val="333399">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r>
            <a:rPr lang="en-US">
              <a:solidFill>
                <a:srgbClr val="FFFFFF"/>
              </a:solidFill>
              <a:latin typeface="Arial"/>
              <a:ea typeface="+mn-ea"/>
              <a:cs typeface="+mn-cs"/>
            </a:rPr>
            <a:t>Convertible Car</a:t>
          </a:r>
        </a:p>
      </dgm:t>
    </dgm:pt>
    <dgm:pt modelId="{8D915560-414B-4DB3-AC2D-392492BFEC60}" type="parTrans" cxnId="{8D6FAC53-69F3-439B-A62B-0CA74FD4BEA8}">
      <dgm:prSet/>
      <dgm:spPr/>
      <dgm:t>
        <a:bodyPr/>
        <a:lstStyle/>
        <a:p>
          <a:endParaRPr lang="en-US"/>
        </a:p>
      </dgm:t>
    </dgm:pt>
    <dgm:pt modelId="{20F2AB43-254B-423B-A45A-78590D01DB0D}" type="sibTrans" cxnId="{8D6FAC53-69F3-439B-A62B-0CA74FD4BEA8}">
      <dgm:prSet/>
      <dgm:spPr/>
      <dgm:t>
        <a:bodyPr/>
        <a:lstStyle/>
        <a:p>
          <a:endParaRPr lang="en-US"/>
        </a:p>
      </dgm:t>
    </dgm:pt>
    <dgm:pt modelId="{29EF897B-808E-4528-93DE-C3BFD44B6A0D}">
      <dgm:prSet phldrT="[Text]"/>
      <dgm:spPr>
        <a:xfrm>
          <a:off x="4962" y="2182925"/>
          <a:ext cx="1538361" cy="1052816"/>
        </a:xfrm>
        <a:prstGeom prst="roundRect">
          <a:avLst>
            <a:gd name="adj" fmla="val 10000"/>
          </a:avLst>
        </a:prstGeom>
        <a:solidFill>
          <a:srgbClr val="333399">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r>
            <a:rPr lang="en-US">
              <a:solidFill>
                <a:srgbClr val="FFFFFF"/>
              </a:solidFill>
              <a:latin typeface="Arial"/>
              <a:ea typeface="+mn-ea"/>
              <a:cs typeface="+mn-cs"/>
            </a:rPr>
            <a:t>Auto Deploy</a:t>
          </a:r>
        </a:p>
      </dgm:t>
    </dgm:pt>
    <dgm:pt modelId="{865B4DE8-FCAB-4595-A088-949D914D0EFC}" type="parTrans" cxnId="{F1917990-5413-4122-A5CA-177E069693A2}">
      <dgm:prSet/>
      <dgm:spPr/>
      <dgm:t>
        <a:bodyPr/>
        <a:lstStyle/>
        <a:p>
          <a:endParaRPr lang="en-US"/>
        </a:p>
      </dgm:t>
    </dgm:pt>
    <dgm:pt modelId="{F89D8900-5707-4B7D-9993-527FE46FF6D2}" type="sibTrans" cxnId="{F1917990-5413-4122-A5CA-177E069693A2}">
      <dgm:prSet/>
      <dgm:spPr/>
      <dgm:t>
        <a:bodyPr/>
        <a:lstStyle/>
        <a:p>
          <a:endParaRPr lang="en-US"/>
        </a:p>
      </dgm:t>
    </dgm:pt>
    <dgm:pt modelId="{A7FFEF0B-B2A4-430C-9D34-FBEF4E0AAE8F}">
      <dgm:prSet phldrT="[Text]"/>
      <dgm:spPr>
        <a:xfrm>
          <a:off x="6466080" y="2182925"/>
          <a:ext cx="1538361" cy="1052816"/>
        </a:xfrm>
        <a:prstGeom prst="roundRect">
          <a:avLst>
            <a:gd name="adj" fmla="val 10000"/>
          </a:avLst>
        </a:prstGeom>
        <a:solidFill>
          <a:srgbClr val="333399">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r>
            <a:rPr lang="en-US">
              <a:solidFill>
                <a:srgbClr val="FFFFFF"/>
              </a:solidFill>
              <a:latin typeface="Arial"/>
              <a:ea typeface="+mn-ea"/>
              <a:cs typeface="+mn-cs"/>
            </a:rPr>
            <a:t>Containerization</a:t>
          </a:r>
        </a:p>
      </dgm:t>
    </dgm:pt>
    <dgm:pt modelId="{D9D1C594-120E-4CF9-87FB-5957F3EAAF1C}" type="parTrans" cxnId="{6C29DC7C-EEE5-487B-9E49-86996B32D799}">
      <dgm:prSet/>
      <dgm:spPr/>
      <dgm:t>
        <a:bodyPr/>
        <a:lstStyle/>
        <a:p>
          <a:endParaRPr lang="en-US"/>
        </a:p>
      </dgm:t>
    </dgm:pt>
    <dgm:pt modelId="{534F01AE-B495-4231-8E1F-D1B34186CA60}" type="sibTrans" cxnId="{6C29DC7C-EEE5-487B-9E49-86996B32D799}">
      <dgm:prSet/>
      <dgm:spPr/>
      <dgm:t>
        <a:bodyPr/>
        <a:lstStyle/>
        <a:p>
          <a:endParaRPr lang="en-US"/>
        </a:p>
      </dgm:t>
    </dgm:pt>
    <dgm:pt modelId="{4366CF65-A825-4DA6-A668-60B908A3586E}">
      <dgm:prSet phldrT="[Text]"/>
      <dgm:spPr>
        <a:xfrm>
          <a:off x="8619786" y="2182925"/>
          <a:ext cx="1538361" cy="1052816"/>
        </a:xfrm>
        <a:prstGeom prst="roundRect">
          <a:avLst>
            <a:gd name="adj" fmla="val 10000"/>
          </a:avLst>
        </a:prstGeom>
        <a:solidFill>
          <a:srgbClr val="333399">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r>
            <a:rPr lang="en-US">
              <a:solidFill>
                <a:srgbClr val="FFFFFF"/>
              </a:solidFill>
              <a:latin typeface="Arial"/>
              <a:ea typeface="+mn-ea"/>
              <a:cs typeface="+mn-cs"/>
            </a:rPr>
            <a:t>Cloud Adoption</a:t>
          </a:r>
        </a:p>
      </dgm:t>
    </dgm:pt>
    <dgm:pt modelId="{AC7482DA-4A97-4BA5-BF96-42D12FD5CB97}" type="parTrans" cxnId="{9AB452CA-4345-4A23-93B1-AC1042AB709A}">
      <dgm:prSet/>
      <dgm:spPr/>
      <dgm:t>
        <a:bodyPr/>
        <a:lstStyle/>
        <a:p>
          <a:endParaRPr lang="en-US"/>
        </a:p>
      </dgm:t>
    </dgm:pt>
    <dgm:pt modelId="{72B0F42C-C1D0-4959-A037-3056065A8637}" type="sibTrans" cxnId="{9AB452CA-4345-4A23-93B1-AC1042AB709A}">
      <dgm:prSet/>
      <dgm:spPr/>
      <dgm:t>
        <a:bodyPr/>
        <a:lstStyle/>
        <a:p>
          <a:endParaRPr lang="en-US"/>
        </a:p>
      </dgm:t>
    </dgm:pt>
    <dgm:pt modelId="{F5B8D0DF-5B4D-40F1-A434-5DC38C8BA6D3}" type="pres">
      <dgm:prSet presAssocID="{4662051B-4F4C-4C70-BD4B-B604B3667A8E}" presName="Name0" presStyleCnt="0">
        <dgm:presLayoutVars>
          <dgm:dir/>
          <dgm:resizeHandles val="exact"/>
        </dgm:presLayoutVars>
      </dgm:prSet>
      <dgm:spPr/>
    </dgm:pt>
    <dgm:pt modelId="{5A528B06-9F46-4F40-ABC1-20416A234FA6}" type="pres">
      <dgm:prSet presAssocID="{026597D0-7884-4E43-9791-F9AE09CBC3EE}" presName="node" presStyleLbl="node1" presStyleIdx="0" presStyleCnt="5" custLinFactNeighborX="-8800" custLinFactNeighborY="2122">
        <dgm:presLayoutVars>
          <dgm:bulletEnabled val="1"/>
        </dgm:presLayoutVars>
      </dgm:prSet>
      <dgm:spPr/>
    </dgm:pt>
    <dgm:pt modelId="{D9EEEC2A-DC7D-4F03-93FB-41193995296F}" type="pres">
      <dgm:prSet presAssocID="{4091B655-C828-4EE8-B18A-5234C322A387}" presName="sibTrans" presStyleLbl="sibTrans2D1" presStyleIdx="0" presStyleCnt="4"/>
      <dgm:spPr/>
    </dgm:pt>
    <dgm:pt modelId="{1F9497FD-7591-4D91-BC85-12D0A8FB3787}" type="pres">
      <dgm:prSet presAssocID="{4091B655-C828-4EE8-B18A-5234C322A387}" presName="connectorText" presStyleLbl="sibTrans2D1" presStyleIdx="0" presStyleCnt="4"/>
      <dgm:spPr/>
    </dgm:pt>
    <dgm:pt modelId="{2A1C0BBF-D4AD-4AC6-B8B2-6FE559B0CC92}" type="pres">
      <dgm:prSet presAssocID="{CA533226-1662-4D00-96A7-9F9FEBE5FDB9}" presName="node" presStyleLbl="node1" presStyleIdx="1" presStyleCnt="5">
        <dgm:presLayoutVars>
          <dgm:bulletEnabled val="1"/>
        </dgm:presLayoutVars>
      </dgm:prSet>
      <dgm:spPr/>
    </dgm:pt>
    <dgm:pt modelId="{253E7A6B-C41E-405B-8345-DD8B748D1D1D}" type="pres">
      <dgm:prSet presAssocID="{B2CAD60F-6BA1-4DD7-BBED-8EA1AA224B5B}" presName="sibTrans" presStyleLbl="sibTrans2D1" presStyleIdx="1" presStyleCnt="4"/>
      <dgm:spPr/>
    </dgm:pt>
    <dgm:pt modelId="{263D0B23-A069-4E60-AB54-A0AB19E7A524}" type="pres">
      <dgm:prSet presAssocID="{B2CAD60F-6BA1-4DD7-BBED-8EA1AA224B5B}" presName="connectorText" presStyleLbl="sibTrans2D1" presStyleIdx="1" presStyleCnt="4"/>
      <dgm:spPr/>
    </dgm:pt>
    <dgm:pt modelId="{E960BBD7-2A48-42EC-BC23-F6E75E5BDA57}" type="pres">
      <dgm:prSet presAssocID="{96809463-3FC0-49CE-AC38-35725243E3E5}" presName="node" presStyleLbl="node1" presStyleIdx="2" presStyleCnt="5">
        <dgm:presLayoutVars>
          <dgm:bulletEnabled val="1"/>
        </dgm:presLayoutVars>
      </dgm:prSet>
      <dgm:spPr/>
    </dgm:pt>
    <dgm:pt modelId="{F7A355C6-98CC-4BA1-99CF-A5D8A9A4CFBE}" type="pres">
      <dgm:prSet presAssocID="{3EDEE088-D367-44CD-BCDF-24D46CC01EC9}" presName="sibTrans" presStyleLbl="sibTrans2D1" presStyleIdx="2" presStyleCnt="4"/>
      <dgm:spPr/>
    </dgm:pt>
    <dgm:pt modelId="{02576B56-5333-4AD5-8D48-FD0D7CE3F84D}" type="pres">
      <dgm:prSet presAssocID="{3EDEE088-D367-44CD-BCDF-24D46CC01EC9}" presName="connectorText" presStyleLbl="sibTrans2D1" presStyleIdx="2" presStyleCnt="4"/>
      <dgm:spPr/>
    </dgm:pt>
    <dgm:pt modelId="{7DC9DDD9-ECD4-4670-81CE-4A77BCA5C043}" type="pres">
      <dgm:prSet presAssocID="{F8BFF0F3-1702-4812-9453-11FC85161F77}" presName="node" presStyleLbl="node1" presStyleIdx="3" presStyleCnt="5">
        <dgm:presLayoutVars>
          <dgm:bulletEnabled val="1"/>
        </dgm:presLayoutVars>
      </dgm:prSet>
      <dgm:spPr>
        <a:prstGeom prst="roundRect">
          <a:avLst>
            <a:gd name="adj" fmla="val 10000"/>
          </a:avLst>
        </a:prstGeom>
      </dgm:spPr>
    </dgm:pt>
    <dgm:pt modelId="{1EF6D4B6-7CC0-43E1-96AA-DE36CDC1FED5}" type="pres">
      <dgm:prSet presAssocID="{7EBA6229-0A0C-47CE-AE41-4D8EA2C75A50}" presName="sibTrans" presStyleLbl="sibTrans2D1" presStyleIdx="3" presStyleCnt="4"/>
      <dgm:spPr/>
    </dgm:pt>
    <dgm:pt modelId="{AB6203E3-8B07-4E19-92D3-DAD3AB4E495E}" type="pres">
      <dgm:prSet presAssocID="{7EBA6229-0A0C-47CE-AE41-4D8EA2C75A50}" presName="connectorText" presStyleLbl="sibTrans2D1" presStyleIdx="3" presStyleCnt="4"/>
      <dgm:spPr/>
    </dgm:pt>
    <dgm:pt modelId="{3FDC972D-259F-4662-98D8-B590126FCE13}" type="pres">
      <dgm:prSet presAssocID="{5FBBC60B-AAFA-45DB-B16E-2CCBCD62D012}" presName="node" presStyleLbl="node1" presStyleIdx="4" presStyleCnt="5">
        <dgm:presLayoutVars>
          <dgm:bulletEnabled val="1"/>
        </dgm:presLayoutVars>
      </dgm:prSet>
      <dgm:spPr/>
    </dgm:pt>
  </dgm:ptLst>
  <dgm:cxnLst>
    <dgm:cxn modelId="{63480E00-49D5-452F-B2DD-D527A15E34CD}" type="presOf" srcId="{34012A7E-CDFE-4529-A68E-8D304D96D584}" destId="{2A1C0BBF-D4AD-4AC6-B8B2-6FE559B0CC92}" srcOrd="0" destOrd="1" presId="urn:microsoft.com/office/officeart/2005/8/layout/process1"/>
    <dgm:cxn modelId="{FF62820D-4C7B-40E6-8414-E7CA9F63ECF4}" type="presOf" srcId="{4091B655-C828-4EE8-B18A-5234C322A387}" destId="{D9EEEC2A-DC7D-4F03-93FB-41193995296F}" srcOrd="0" destOrd="0" presId="urn:microsoft.com/office/officeart/2005/8/layout/process1"/>
    <dgm:cxn modelId="{DBCB6E0F-3931-4A64-9894-7D5A64E03166}" type="presOf" srcId="{3EDEE088-D367-44CD-BCDF-24D46CC01EC9}" destId="{F7A355C6-98CC-4BA1-99CF-A5D8A9A4CFBE}" srcOrd="0" destOrd="0" presId="urn:microsoft.com/office/officeart/2005/8/layout/process1"/>
    <dgm:cxn modelId="{BB858B28-8C06-4FE2-9CEA-259D92DCB0E8}" type="presOf" srcId="{4091B655-C828-4EE8-B18A-5234C322A387}" destId="{1F9497FD-7591-4D91-BC85-12D0A8FB3787}" srcOrd="1" destOrd="0" presId="urn:microsoft.com/office/officeart/2005/8/layout/process1"/>
    <dgm:cxn modelId="{C98F622A-67F8-493D-95C6-5CB6D41592DA}" srcId="{4662051B-4F4C-4C70-BD4B-B604B3667A8E}" destId="{CA533226-1662-4D00-96A7-9F9FEBE5FDB9}" srcOrd="1" destOrd="0" parTransId="{94A0184D-9236-482F-B432-8A653A38F635}" sibTransId="{B2CAD60F-6BA1-4DD7-BBED-8EA1AA224B5B}"/>
    <dgm:cxn modelId="{16201D32-E2FC-4707-9E68-079FB697CCEB}" type="presOf" srcId="{29EF897B-808E-4528-93DE-C3BFD44B6A0D}" destId="{5A528B06-9F46-4F40-ABC1-20416A234FA6}" srcOrd="0" destOrd="2" presId="urn:microsoft.com/office/officeart/2005/8/layout/process1"/>
    <dgm:cxn modelId="{0B9BE632-BAB5-48CE-9E57-9C26C9564B57}" type="presOf" srcId="{7EBA6229-0A0C-47CE-AE41-4D8EA2C75A50}" destId="{AB6203E3-8B07-4E19-92D3-DAD3AB4E495E}" srcOrd="1" destOrd="0" presId="urn:microsoft.com/office/officeart/2005/8/layout/process1"/>
    <dgm:cxn modelId="{7CED6634-101E-4F27-A801-776303E9E166}" type="presOf" srcId="{5FBBC60B-AAFA-45DB-B16E-2CCBCD62D012}" destId="{3FDC972D-259F-4662-98D8-B590126FCE13}" srcOrd="0" destOrd="0" presId="urn:microsoft.com/office/officeart/2005/8/layout/process1"/>
    <dgm:cxn modelId="{5A6CD33A-ABAC-4AF7-A084-3AD121E75091}" srcId="{4662051B-4F4C-4C70-BD4B-B604B3667A8E}" destId="{96809463-3FC0-49CE-AC38-35725243E3E5}" srcOrd="2" destOrd="0" parTransId="{3F199A89-019F-4F9C-8B11-5453F25E3613}" sibTransId="{3EDEE088-D367-44CD-BCDF-24D46CC01EC9}"/>
    <dgm:cxn modelId="{13699A3C-B2B5-486B-B64A-43B5FEDC32AE}" srcId="{4662051B-4F4C-4C70-BD4B-B604B3667A8E}" destId="{026597D0-7884-4E43-9791-F9AE09CBC3EE}" srcOrd="0" destOrd="0" parTransId="{730CDA5F-005A-4655-99A0-DF1CFD00D122}" sibTransId="{4091B655-C828-4EE8-B18A-5234C322A387}"/>
    <dgm:cxn modelId="{ADD42861-CD89-4E23-8A8B-0914B122C4E8}" type="presOf" srcId="{4662051B-4F4C-4C70-BD4B-B604B3667A8E}" destId="{F5B8D0DF-5B4D-40F1-A434-5DC38C8BA6D3}" srcOrd="0" destOrd="0" presId="urn:microsoft.com/office/officeart/2005/8/layout/process1"/>
    <dgm:cxn modelId="{F5B15464-C23B-4436-81DD-002FE3422350}" type="presOf" srcId="{F8BFF0F3-1702-4812-9453-11FC85161F77}" destId="{7DC9DDD9-ECD4-4670-81CE-4A77BCA5C043}" srcOrd="0" destOrd="0" presId="urn:microsoft.com/office/officeart/2005/8/layout/process1"/>
    <dgm:cxn modelId="{60BDA74C-571E-441C-B448-123BBE18FE61}" type="presOf" srcId="{047FE4AB-D503-4C00-AF6E-AC720FC17B45}" destId="{E960BBD7-2A48-42EC-BC23-F6E75E5BDA57}" srcOrd="0" destOrd="1" presId="urn:microsoft.com/office/officeart/2005/8/layout/process1"/>
    <dgm:cxn modelId="{8D6FAC53-69F3-439B-A62B-0CA74FD4BEA8}" srcId="{4662051B-4F4C-4C70-BD4B-B604B3667A8E}" destId="{5FBBC60B-AAFA-45DB-B16E-2CCBCD62D012}" srcOrd="4" destOrd="0" parTransId="{8D915560-414B-4DB3-AC2D-392492BFEC60}" sibTransId="{20F2AB43-254B-423B-A45A-78590D01DB0D}"/>
    <dgm:cxn modelId="{8F402378-A9E9-4763-A435-E127E85A3FDA}" srcId="{96809463-3FC0-49CE-AC38-35725243E3E5}" destId="{047FE4AB-D503-4C00-AF6E-AC720FC17B45}" srcOrd="0" destOrd="0" parTransId="{FA7E7486-DDCE-425C-8DEC-7484F590CA68}" sibTransId="{7A09090E-818D-4692-81D3-E35AC26D4E7D}"/>
    <dgm:cxn modelId="{6C29DC7C-EEE5-487B-9E49-86996B32D799}" srcId="{F8BFF0F3-1702-4812-9453-11FC85161F77}" destId="{A7FFEF0B-B2A4-430C-9D34-FBEF4E0AAE8F}" srcOrd="0" destOrd="0" parTransId="{D9D1C594-120E-4CF9-87FB-5957F3EAAF1C}" sibTransId="{534F01AE-B495-4231-8E1F-D1B34186CA60}"/>
    <dgm:cxn modelId="{4236EB82-31FA-4039-8EFA-96A267592555}" type="presOf" srcId="{3EDEE088-D367-44CD-BCDF-24D46CC01EC9}" destId="{02576B56-5333-4AD5-8D48-FD0D7CE3F84D}" srcOrd="1" destOrd="0" presId="urn:microsoft.com/office/officeart/2005/8/layout/process1"/>
    <dgm:cxn modelId="{95559986-BB3F-4820-AE08-F300C4AFA742}" type="presOf" srcId="{4366CF65-A825-4DA6-A668-60B908A3586E}" destId="{3FDC972D-259F-4662-98D8-B590126FCE13}" srcOrd="0" destOrd="1" presId="urn:microsoft.com/office/officeart/2005/8/layout/process1"/>
    <dgm:cxn modelId="{59A8398C-293F-4A6B-85E5-D3F1CE0FBE24}" type="presOf" srcId="{B2CAD60F-6BA1-4DD7-BBED-8EA1AA224B5B}" destId="{253E7A6B-C41E-405B-8345-DD8B748D1D1D}" srcOrd="0" destOrd="0" presId="urn:microsoft.com/office/officeart/2005/8/layout/process1"/>
    <dgm:cxn modelId="{F1917990-5413-4122-A5CA-177E069693A2}" srcId="{026597D0-7884-4E43-9791-F9AE09CBC3EE}" destId="{29EF897B-808E-4528-93DE-C3BFD44B6A0D}" srcOrd="1" destOrd="0" parTransId="{865B4DE8-FCAB-4595-A088-949D914D0EFC}" sibTransId="{F89D8900-5707-4B7D-9993-527FE46FF6D2}"/>
    <dgm:cxn modelId="{E1B92992-65A6-47F5-A4E8-AB257C4BBDC3}" type="presOf" srcId="{A7FFEF0B-B2A4-430C-9D34-FBEF4E0AAE8F}" destId="{7DC9DDD9-ECD4-4670-81CE-4A77BCA5C043}" srcOrd="0" destOrd="1" presId="urn:microsoft.com/office/officeart/2005/8/layout/process1"/>
    <dgm:cxn modelId="{9436E098-F817-4783-B5F6-975FE8957A06}" type="presOf" srcId="{026597D0-7884-4E43-9791-F9AE09CBC3EE}" destId="{5A528B06-9F46-4F40-ABC1-20416A234FA6}" srcOrd="0" destOrd="0" presId="urn:microsoft.com/office/officeart/2005/8/layout/process1"/>
    <dgm:cxn modelId="{0E381FB1-23F7-403E-8744-B545F5EFC232}" srcId="{026597D0-7884-4E43-9791-F9AE09CBC3EE}" destId="{BD3CCBF4-2C46-4528-B73E-DBD8DFD9DE89}" srcOrd="0" destOrd="0" parTransId="{4FC90D89-12B4-407E-98BE-5C55F34D5224}" sibTransId="{DA57C554-2FE3-4C9E-9F8F-35B2D036BACC}"/>
    <dgm:cxn modelId="{EDC4A6C7-4392-4D0A-8B9D-0FEA7D80E630}" type="presOf" srcId="{B2CAD60F-6BA1-4DD7-BBED-8EA1AA224B5B}" destId="{263D0B23-A069-4E60-AB54-A0AB19E7A524}" srcOrd="1" destOrd="0" presId="urn:microsoft.com/office/officeart/2005/8/layout/process1"/>
    <dgm:cxn modelId="{9AB452CA-4345-4A23-93B1-AC1042AB709A}" srcId="{5FBBC60B-AAFA-45DB-B16E-2CCBCD62D012}" destId="{4366CF65-A825-4DA6-A668-60B908A3586E}" srcOrd="0" destOrd="0" parTransId="{AC7482DA-4A97-4BA5-BF96-42D12FD5CB97}" sibTransId="{72B0F42C-C1D0-4959-A037-3056065A8637}"/>
    <dgm:cxn modelId="{30A801D0-5351-4F9C-AD16-FD19C7AA045D}" type="presOf" srcId="{CA533226-1662-4D00-96A7-9F9FEBE5FDB9}" destId="{2A1C0BBF-D4AD-4AC6-B8B2-6FE559B0CC92}" srcOrd="0" destOrd="0" presId="urn:microsoft.com/office/officeart/2005/8/layout/process1"/>
    <dgm:cxn modelId="{18E7ACD2-FE83-4826-AF56-D085C2AF1767}" type="presOf" srcId="{BD3CCBF4-2C46-4528-B73E-DBD8DFD9DE89}" destId="{5A528B06-9F46-4F40-ABC1-20416A234FA6}" srcOrd="0" destOrd="1" presId="urn:microsoft.com/office/officeart/2005/8/layout/process1"/>
    <dgm:cxn modelId="{6C8115DB-E5E8-4E0E-BB0C-51277C46A650}" srcId="{4662051B-4F4C-4C70-BD4B-B604B3667A8E}" destId="{F8BFF0F3-1702-4812-9453-11FC85161F77}" srcOrd="3" destOrd="0" parTransId="{C90D6FC0-C642-4312-A7A1-5A589153C288}" sibTransId="{7EBA6229-0A0C-47CE-AE41-4D8EA2C75A50}"/>
    <dgm:cxn modelId="{2396E5EC-6CA6-462D-AEC5-9D185ACFB140}" srcId="{CA533226-1662-4D00-96A7-9F9FEBE5FDB9}" destId="{34012A7E-CDFE-4529-A68E-8D304D96D584}" srcOrd="0" destOrd="0" parTransId="{50674BFD-150E-4C57-8FCA-0A18BDF342EE}" sibTransId="{291C0F1C-8728-44E3-9922-DBE1C41224EA}"/>
    <dgm:cxn modelId="{DBB6F2F2-CE4D-42E4-9AB6-2C7541317A28}" type="presOf" srcId="{96809463-3FC0-49CE-AC38-35725243E3E5}" destId="{E960BBD7-2A48-42EC-BC23-F6E75E5BDA57}" srcOrd="0" destOrd="0" presId="urn:microsoft.com/office/officeart/2005/8/layout/process1"/>
    <dgm:cxn modelId="{A9D6B8FE-F4F1-4B32-9CC4-CC5769D17FEA}" type="presOf" srcId="{7EBA6229-0A0C-47CE-AE41-4D8EA2C75A50}" destId="{1EF6D4B6-7CC0-43E1-96AA-DE36CDC1FED5}" srcOrd="0" destOrd="0" presId="urn:microsoft.com/office/officeart/2005/8/layout/process1"/>
    <dgm:cxn modelId="{146E9B92-724A-44CC-AF81-DCA28B8A398E}" type="presParOf" srcId="{F5B8D0DF-5B4D-40F1-A434-5DC38C8BA6D3}" destId="{5A528B06-9F46-4F40-ABC1-20416A234FA6}" srcOrd="0" destOrd="0" presId="urn:microsoft.com/office/officeart/2005/8/layout/process1"/>
    <dgm:cxn modelId="{F94EAF12-C99B-4F56-A8B6-313541BACB76}" type="presParOf" srcId="{F5B8D0DF-5B4D-40F1-A434-5DC38C8BA6D3}" destId="{D9EEEC2A-DC7D-4F03-93FB-41193995296F}" srcOrd="1" destOrd="0" presId="urn:microsoft.com/office/officeart/2005/8/layout/process1"/>
    <dgm:cxn modelId="{02C4E60A-ACBF-4538-8CC7-3908CF5C7837}" type="presParOf" srcId="{D9EEEC2A-DC7D-4F03-93FB-41193995296F}" destId="{1F9497FD-7591-4D91-BC85-12D0A8FB3787}" srcOrd="0" destOrd="0" presId="urn:microsoft.com/office/officeart/2005/8/layout/process1"/>
    <dgm:cxn modelId="{0A92F480-65A7-4685-842E-9F0F8FE34C35}" type="presParOf" srcId="{F5B8D0DF-5B4D-40F1-A434-5DC38C8BA6D3}" destId="{2A1C0BBF-D4AD-4AC6-B8B2-6FE559B0CC92}" srcOrd="2" destOrd="0" presId="urn:microsoft.com/office/officeart/2005/8/layout/process1"/>
    <dgm:cxn modelId="{F4A6DF03-90D1-4DCE-8D5F-FD79502F97B0}" type="presParOf" srcId="{F5B8D0DF-5B4D-40F1-A434-5DC38C8BA6D3}" destId="{253E7A6B-C41E-405B-8345-DD8B748D1D1D}" srcOrd="3" destOrd="0" presId="urn:microsoft.com/office/officeart/2005/8/layout/process1"/>
    <dgm:cxn modelId="{C7635280-F71C-435A-B65C-65BBA5127476}" type="presParOf" srcId="{253E7A6B-C41E-405B-8345-DD8B748D1D1D}" destId="{263D0B23-A069-4E60-AB54-A0AB19E7A524}" srcOrd="0" destOrd="0" presId="urn:microsoft.com/office/officeart/2005/8/layout/process1"/>
    <dgm:cxn modelId="{CFB56A9C-F7E9-43FF-8CE4-40B750994D57}" type="presParOf" srcId="{F5B8D0DF-5B4D-40F1-A434-5DC38C8BA6D3}" destId="{E960BBD7-2A48-42EC-BC23-F6E75E5BDA57}" srcOrd="4" destOrd="0" presId="urn:microsoft.com/office/officeart/2005/8/layout/process1"/>
    <dgm:cxn modelId="{4F29D2E1-E41D-49A2-8C23-DE00BD194C1B}" type="presParOf" srcId="{F5B8D0DF-5B4D-40F1-A434-5DC38C8BA6D3}" destId="{F7A355C6-98CC-4BA1-99CF-A5D8A9A4CFBE}" srcOrd="5" destOrd="0" presId="urn:microsoft.com/office/officeart/2005/8/layout/process1"/>
    <dgm:cxn modelId="{46DF206B-DA0F-4025-A39A-6708B61D12ED}" type="presParOf" srcId="{F7A355C6-98CC-4BA1-99CF-A5D8A9A4CFBE}" destId="{02576B56-5333-4AD5-8D48-FD0D7CE3F84D}" srcOrd="0" destOrd="0" presId="urn:microsoft.com/office/officeart/2005/8/layout/process1"/>
    <dgm:cxn modelId="{38CB4D2D-CFE2-40B8-B203-13FCA68E03AE}" type="presParOf" srcId="{F5B8D0DF-5B4D-40F1-A434-5DC38C8BA6D3}" destId="{7DC9DDD9-ECD4-4670-81CE-4A77BCA5C043}" srcOrd="6" destOrd="0" presId="urn:microsoft.com/office/officeart/2005/8/layout/process1"/>
    <dgm:cxn modelId="{AC4AB9A3-3EA2-41E4-9CF8-AD6FC989FBEA}" type="presParOf" srcId="{F5B8D0DF-5B4D-40F1-A434-5DC38C8BA6D3}" destId="{1EF6D4B6-7CC0-43E1-96AA-DE36CDC1FED5}" srcOrd="7" destOrd="0" presId="urn:microsoft.com/office/officeart/2005/8/layout/process1"/>
    <dgm:cxn modelId="{D0D0FC0A-68B1-4EB5-B932-2F4077835E31}" type="presParOf" srcId="{1EF6D4B6-7CC0-43E1-96AA-DE36CDC1FED5}" destId="{AB6203E3-8B07-4E19-92D3-DAD3AB4E495E}" srcOrd="0" destOrd="0" presId="urn:microsoft.com/office/officeart/2005/8/layout/process1"/>
    <dgm:cxn modelId="{2DD1059E-5E6C-4B24-AE30-D59925F1D54A}" type="presParOf" srcId="{F5B8D0DF-5B4D-40F1-A434-5DC38C8BA6D3}" destId="{3FDC972D-259F-4662-98D8-B590126FCE13}" srcOrd="8"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4130D4-A64B-4723-A0E8-D5752B6527E5}">
      <dsp:nvSpPr>
        <dsp:cNvPr id="0" name=""/>
        <dsp:cNvSpPr/>
      </dsp:nvSpPr>
      <dsp:spPr>
        <a:xfrm>
          <a:off x="1342529" y="884134"/>
          <a:ext cx="2114762" cy="2114762"/>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43180" tIns="43180" rIns="43180" bIns="43180" numCol="1" spcCol="1270" anchor="ctr" anchorCtr="0">
          <a:noAutofit/>
        </a:bodyPr>
        <a:lstStyle/>
        <a:p>
          <a:pPr marL="0" lvl="0" indent="0" algn="ctr" defTabSz="1511300" rtl="0">
            <a:lnSpc>
              <a:spcPct val="90000"/>
            </a:lnSpc>
            <a:spcBef>
              <a:spcPct val="0"/>
            </a:spcBef>
            <a:spcAft>
              <a:spcPct val="35000"/>
            </a:spcAft>
            <a:buNone/>
          </a:pPr>
          <a:r>
            <a:rPr lang="en-US" sz="3400" b="1" kern="1200"/>
            <a:t>OLD WORLD</a:t>
          </a:r>
          <a:endParaRPr lang="en-US" sz="3400" kern="1200"/>
        </a:p>
      </dsp:txBody>
      <dsp:txXfrm>
        <a:off x="1652229" y="1193834"/>
        <a:ext cx="1495362" cy="1495362"/>
      </dsp:txXfrm>
    </dsp:sp>
    <dsp:sp modelId="{4F019B42-4E61-4732-ACC5-D1F2DCBFACD2}">
      <dsp:nvSpPr>
        <dsp:cNvPr id="0" name=""/>
        <dsp:cNvSpPr/>
      </dsp:nvSpPr>
      <dsp:spPr>
        <a:xfrm>
          <a:off x="1871219" y="34851"/>
          <a:ext cx="1057381" cy="1057381"/>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17780" tIns="17780" rIns="17780" bIns="17780" numCol="1" spcCol="1270" anchor="ctr" anchorCtr="0">
          <a:noAutofit/>
        </a:bodyPr>
        <a:lstStyle/>
        <a:p>
          <a:pPr marL="0" lvl="0" indent="0" algn="ctr" defTabSz="622300" rtl="0">
            <a:lnSpc>
              <a:spcPct val="90000"/>
            </a:lnSpc>
            <a:spcBef>
              <a:spcPct val="0"/>
            </a:spcBef>
            <a:spcAft>
              <a:spcPct val="35000"/>
            </a:spcAft>
            <a:buNone/>
          </a:pPr>
          <a:r>
            <a:rPr lang="en-US" sz="1400" kern="1200"/>
            <a:t>Focus on planning</a:t>
          </a:r>
        </a:p>
      </dsp:txBody>
      <dsp:txXfrm>
        <a:off x="2026069" y="189701"/>
        <a:ext cx="747681" cy="747681"/>
      </dsp:txXfrm>
    </dsp:sp>
    <dsp:sp modelId="{414CA7F9-34C9-4E54-8024-6F799B54A07D}">
      <dsp:nvSpPr>
        <dsp:cNvPr id="0" name=""/>
        <dsp:cNvSpPr/>
      </dsp:nvSpPr>
      <dsp:spPr>
        <a:xfrm>
          <a:off x="2948563" y="553672"/>
          <a:ext cx="1057381" cy="1057381"/>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12700" tIns="12700" rIns="12700" bIns="12700" numCol="1" spcCol="1270" anchor="ctr" anchorCtr="0">
          <a:noAutofit/>
        </a:bodyPr>
        <a:lstStyle/>
        <a:p>
          <a:pPr marL="0" lvl="0" indent="0" algn="ctr" defTabSz="444500" rtl="0">
            <a:lnSpc>
              <a:spcPct val="90000"/>
            </a:lnSpc>
            <a:spcBef>
              <a:spcPct val="0"/>
            </a:spcBef>
            <a:spcAft>
              <a:spcPct val="35000"/>
            </a:spcAft>
            <a:buNone/>
          </a:pPr>
          <a:r>
            <a:rPr lang="en-US" sz="1000" kern="1200"/>
            <a:t>Compete, not collaborate</a:t>
          </a:r>
        </a:p>
      </dsp:txBody>
      <dsp:txXfrm>
        <a:off x="3103413" y="708522"/>
        <a:ext cx="747681" cy="747681"/>
      </dsp:txXfrm>
    </dsp:sp>
    <dsp:sp modelId="{DC8AFD20-A2B2-48D2-8736-43E89DD40D2B}">
      <dsp:nvSpPr>
        <dsp:cNvPr id="0" name=""/>
        <dsp:cNvSpPr/>
      </dsp:nvSpPr>
      <dsp:spPr>
        <a:xfrm>
          <a:off x="3214645" y="1719453"/>
          <a:ext cx="1057381" cy="1057381"/>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15240" tIns="15240" rIns="15240" bIns="15240" numCol="1" spcCol="1270" anchor="ctr" anchorCtr="0">
          <a:noAutofit/>
        </a:bodyPr>
        <a:lstStyle/>
        <a:p>
          <a:pPr marL="0" lvl="0" indent="0" algn="ctr" defTabSz="533400" rtl="0">
            <a:lnSpc>
              <a:spcPct val="90000"/>
            </a:lnSpc>
            <a:spcBef>
              <a:spcPct val="0"/>
            </a:spcBef>
            <a:spcAft>
              <a:spcPct val="35000"/>
            </a:spcAft>
            <a:buNone/>
          </a:pPr>
          <a:r>
            <a:rPr lang="en-US" sz="1200" kern="1200"/>
            <a:t>Static hierarchies</a:t>
          </a:r>
        </a:p>
      </dsp:txBody>
      <dsp:txXfrm>
        <a:off x="3369495" y="1874303"/>
        <a:ext cx="747681" cy="747681"/>
      </dsp:txXfrm>
    </dsp:sp>
    <dsp:sp modelId="{579A6AC1-2620-4C77-9F34-86EA8597897A}">
      <dsp:nvSpPr>
        <dsp:cNvPr id="0" name=""/>
        <dsp:cNvSpPr/>
      </dsp:nvSpPr>
      <dsp:spPr>
        <a:xfrm>
          <a:off x="2469100" y="2654336"/>
          <a:ext cx="1057381" cy="1057381"/>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13970" tIns="13970" rIns="13970" bIns="13970" numCol="1" spcCol="1270" anchor="ctr" anchorCtr="0">
          <a:noAutofit/>
        </a:bodyPr>
        <a:lstStyle/>
        <a:p>
          <a:pPr marL="0" lvl="0" indent="0" algn="ctr" defTabSz="488950" rtl="0">
            <a:lnSpc>
              <a:spcPct val="90000"/>
            </a:lnSpc>
            <a:spcBef>
              <a:spcPct val="0"/>
            </a:spcBef>
            <a:spcAft>
              <a:spcPct val="35000"/>
            </a:spcAft>
            <a:buNone/>
          </a:pPr>
          <a:r>
            <a:rPr lang="en-US" sz="1100" kern="1200"/>
            <a:t>Individual productivity </a:t>
          </a:r>
        </a:p>
      </dsp:txBody>
      <dsp:txXfrm>
        <a:off x="2623950" y="2809186"/>
        <a:ext cx="747681" cy="747681"/>
      </dsp:txXfrm>
    </dsp:sp>
    <dsp:sp modelId="{B86A2EBE-97C0-4A07-BA67-2C8105BB7997}">
      <dsp:nvSpPr>
        <dsp:cNvPr id="0" name=""/>
        <dsp:cNvSpPr/>
      </dsp:nvSpPr>
      <dsp:spPr>
        <a:xfrm>
          <a:off x="1273339" y="2654336"/>
          <a:ext cx="1057381" cy="1057381"/>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15240" tIns="15240" rIns="15240" bIns="15240" numCol="1" spcCol="1270" anchor="ctr" anchorCtr="0">
          <a:noAutofit/>
        </a:bodyPr>
        <a:lstStyle/>
        <a:p>
          <a:pPr marL="0" lvl="0" indent="0" algn="ctr" defTabSz="533400" rtl="0">
            <a:lnSpc>
              <a:spcPct val="90000"/>
            </a:lnSpc>
            <a:spcBef>
              <a:spcPct val="0"/>
            </a:spcBef>
            <a:spcAft>
              <a:spcPct val="35000"/>
            </a:spcAft>
            <a:buNone/>
          </a:pPr>
          <a:r>
            <a:rPr lang="en-US" sz="1200" kern="1200"/>
            <a:t>Efficiency of process</a:t>
          </a:r>
        </a:p>
      </dsp:txBody>
      <dsp:txXfrm>
        <a:off x="1428189" y="2809186"/>
        <a:ext cx="747681" cy="747681"/>
      </dsp:txXfrm>
    </dsp:sp>
    <dsp:sp modelId="{97DD40CA-AF93-4237-BE1E-067F7EB03DE5}">
      <dsp:nvSpPr>
        <dsp:cNvPr id="0" name=""/>
        <dsp:cNvSpPr/>
      </dsp:nvSpPr>
      <dsp:spPr>
        <a:xfrm>
          <a:off x="527794" y="1719453"/>
          <a:ext cx="1057381" cy="1057381"/>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13970" tIns="13970" rIns="13970" bIns="13970" numCol="1" spcCol="1270" anchor="ctr" anchorCtr="0">
          <a:noAutofit/>
        </a:bodyPr>
        <a:lstStyle/>
        <a:p>
          <a:pPr marL="0" lvl="0" indent="0" algn="ctr" defTabSz="466725" rtl="0">
            <a:lnSpc>
              <a:spcPct val="90000"/>
            </a:lnSpc>
            <a:spcBef>
              <a:spcPct val="0"/>
            </a:spcBef>
            <a:spcAft>
              <a:spcPct val="35000"/>
            </a:spcAft>
            <a:buNone/>
          </a:pPr>
          <a:r>
            <a:rPr lang="en-US" sz="1050" kern="1200"/>
            <a:t>Assumptions, not data</a:t>
          </a:r>
        </a:p>
      </dsp:txBody>
      <dsp:txXfrm>
        <a:off x="682644" y="1874303"/>
        <a:ext cx="747681" cy="747681"/>
      </dsp:txXfrm>
    </dsp:sp>
    <dsp:sp modelId="{D0613DAE-FB29-445E-AA46-5A4416623FE6}">
      <dsp:nvSpPr>
        <dsp:cNvPr id="0" name=""/>
        <dsp:cNvSpPr/>
      </dsp:nvSpPr>
      <dsp:spPr>
        <a:xfrm>
          <a:off x="793876" y="553672"/>
          <a:ext cx="1057381" cy="1057381"/>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13970" tIns="13970" rIns="13970" bIns="13970" numCol="1" spcCol="1270" anchor="ctr" anchorCtr="0">
          <a:noAutofit/>
        </a:bodyPr>
        <a:lstStyle/>
        <a:p>
          <a:pPr marL="0" lvl="0" indent="0" algn="ctr" defTabSz="466725" rtl="0">
            <a:lnSpc>
              <a:spcPct val="90000"/>
            </a:lnSpc>
            <a:spcBef>
              <a:spcPct val="0"/>
            </a:spcBef>
            <a:spcAft>
              <a:spcPct val="35000"/>
            </a:spcAft>
            <a:buNone/>
          </a:pPr>
          <a:r>
            <a:rPr lang="en-US" sz="1050" kern="1200"/>
            <a:t>Estimating performance</a:t>
          </a:r>
        </a:p>
      </dsp:txBody>
      <dsp:txXfrm>
        <a:off x="948726" y="708522"/>
        <a:ext cx="747681" cy="74768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CD63DA-2C05-4BBA-ABDA-925863E79B77}">
      <dsp:nvSpPr>
        <dsp:cNvPr id="0" name=""/>
        <dsp:cNvSpPr/>
      </dsp:nvSpPr>
      <dsp:spPr>
        <a:xfrm>
          <a:off x="1719899" y="884134"/>
          <a:ext cx="2114762" cy="2114762"/>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43180" tIns="43180" rIns="43180" bIns="43180" numCol="1" spcCol="1270" anchor="ctr" anchorCtr="0">
          <a:noAutofit/>
        </a:bodyPr>
        <a:lstStyle/>
        <a:p>
          <a:pPr marL="0" lvl="0" indent="0" algn="ctr" defTabSz="1511300" rtl="0">
            <a:lnSpc>
              <a:spcPct val="90000"/>
            </a:lnSpc>
            <a:spcBef>
              <a:spcPct val="0"/>
            </a:spcBef>
            <a:spcAft>
              <a:spcPct val="35000"/>
            </a:spcAft>
            <a:buNone/>
          </a:pPr>
          <a:r>
            <a:rPr lang="en-US" sz="3400" b="1" kern="1200"/>
            <a:t>NEW WORLD</a:t>
          </a:r>
          <a:endParaRPr lang="en-US" sz="3400" kern="1200"/>
        </a:p>
      </dsp:txBody>
      <dsp:txXfrm>
        <a:off x="2029599" y="1193834"/>
        <a:ext cx="1495362" cy="1495362"/>
      </dsp:txXfrm>
    </dsp:sp>
    <dsp:sp modelId="{93C1D0B2-6A71-461B-9C28-EFA3AED530F6}">
      <dsp:nvSpPr>
        <dsp:cNvPr id="0" name=""/>
        <dsp:cNvSpPr/>
      </dsp:nvSpPr>
      <dsp:spPr>
        <a:xfrm>
          <a:off x="2248590" y="34851"/>
          <a:ext cx="1057381" cy="1057381"/>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17780" tIns="17780" rIns="17780" bIns="17780" numCol="1" spcCol="1270" anchor="ctr" anchorCtr="0">
          <a:noAutofit/>
        </a:bodyPr>
        <a:lstStyle/>
        <a:p>
          <a:pPr marL="0" lvl="0" indent="0" algn="ctr" defTabSz="622300" rtl="0">
            <a:lnSpc>
              <a:spcPct val="90000"/>
            </a:lnSpc>
            <a:spcBef>
              <a:spcPct val="0"/>
            </a:spcBef>
            <a:spcAft>
              <a:spcPct val="35000"/>
            </a:spcAft>
            <a:buNone/>
          </a:pPr>
          <a:r>
            <a:rPr lang="en-US" sz="1400" kern="1200"/>
            <a:t>Focus on delivering</a:t>
          </a:r>
        </a:p>
      </dsp:txBody>
      <dsp:txXfrm>
        <a:off x="2403440" y="189701"/>
        <a:ext cx="747681" cy="747681"/>
      </dsp:txXfrm>
    </dsp:sp>
    <dsp:sp modelId="{B4F8E098-73F8-4E24-89AD-B4891CBF90AF}">
      <dsp:nvSpPr>
        <dsp:cNvPr id="0" name=""/>
        <dsp:cNvSpPr/>
      </dsp:nvSpPr>
      <dsp:spPr>
        <a:xfrm>
          <a:off x="3325933" y="553672"/>
          <a:ext cx="1057381" cy="1057381"/>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15240" tIns="15240" rIns="15240" bIns="15240" numCol="1" spcCol="1270" anchor="ctr" anchorCtr="0">
          <a:noAutofit/>
        </a:bodyPr>
        <a:lstStyle/>
        <a:p>
          <a:pPr marL="0" lvl="0" indent="0" algn="ctr" defTabSz="533400" rtl="0">
            <a:lnSpc>
              <a:spcPct val="90000"/>
            </a:lnSpc>
            <a:spcBef>
              <a:spcPct val="0"/>
            </a:spcBef>
            <a:spcAft>
              <a:spcPct val="35000"/>
            </a:spcAft>
            <a:buNone/>
          </a:pPr>
          <a:r>
            <a:rPr lang="en-US" sz="1200" kern="1200"/>
            <a:t>Collaborate to win</a:t>
          </a:r>
        </a:p>
      </dsp:txBody>
      <dsp:txXfrm>
        <a:off x="3480783" y="708522"/>
        <a:ext cx="747681" cy="747681"/>
      </dsp:txXfrm>
    </dsp:sp>
    <dsp:sp modelId="{E2930EC3-5950-4ED2-BF43-39E351653B83}">
      <dsp:nvSpPr>
        <dsp:cNvPr id="0" name=""/>
        <dsp:cNvSpPr/>
      </dsp:nvSpPr>
      <dsp:spPr>
        <a:xfrm>
          <a:off x="3592015" y="1719453"/>
          <a:ext cx="1057381" cy="1057381"/>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15240" tIns="15240" rIns="15240" bIns="15240" numCol="1" spcCol="1270" anchor="ctr" anchorCtr="0">
          <a:noAutofit/>
        </a:bodyPr>
        <a:lstStyle/>
        <a:p>
          <a:pPr marL="0" lvl="0" indent="0" algn="ctr" defTabSz="533400" rtl="0">
            <a:lnSpc>
              <a:spcPct val="90000"/>
            </a:lnSpc>
            <a:spcBef>
              <a:spcPct val="0"/>
            </a:spcBef>
            <a:spcAft>
              <a:spcPct val="35000"/>
            </a:spcAft>
            <a:buNone/>
          </a:pPr>
          <a:r>
            <a:rPr lang="en-US" sz="1200" kern="1200"/>
            <a:t>Fluent and flexible teams</a:t>
          </a:r>
        </a:p>
      </dsp:txBody>
      <dsp:txXfrm>
        <a:off x="3746865" y="1874303"/>
        <a:ext cx="747681" cy="747681"/>
      </dsp:txXfrm>
    </dsp:sp>
    <dsp:sp modelId="{2C4CB46D-90B8-4055-9D79-00A596D2FD1A}">
      <dsp:nvSpPr>
        <dsp:cNvPr id="0" name=""/>
        <dsp:cNvSpPr/>
      </dsp:nvSpPr>
      <dsp:spPr>
        <a:xfrm>
          <a:off x="2846470" y="2654336"/>
          <a:ext cx="1057381" cy="1057381"/>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17780" tIns="17780" rIns="17780" bIns="17780" numCol="1" spcCol="1270" anchor="ctr" anchorCtr="0">
          <a:noAutofit/>
        </a:bodyPr>
        <a:lstStyle/>
        <a:p>
          <a:pPr marL="0" lvl="0" indent="0" algn="ctr" defTabSz="622300" rtl="0">
            <a:lnSpc>
              <a:spcPct val="90000"/>
            </a:lnSpc>
            <a:spcBef>
              <a:spcPct val="0"/>
            </a:spcBef>
            <a:spcAft>
              <a:spcPct val="35000"/>
            </a:spcAft>
            <a:buNone/>
          </a:pPr>
          <a:r>
            <a:rPr lang="en-US" sz="1400" kern="1200"/>
            <a:t>Collective value creation</a:t>
          </a:r>
        </a:p>
      </dsp:txBody>
      <dsp:txXfrm>
        <a:off x="3001320" y="2809186"/>
        <a:ext cx="747681" cy="747681"/>
      </dsp:txXfrm>
    </dsp:sp>
    <dsp:sp modelId="{4FAB8C2B-B6A5-44C3-9978-28B89F2365B2}">
      <dsp:nvSpPr>
        <dsp:cNvPr id="0" name=""/>
        <dsp:cNvSpPr/>
      </dsp:nvSpPr>
      <dsp:spPr>
        <a:xfrm>
          <a:off x="1650709" y="2654336"/>
          <a:ext cx="1057381" cy="1057381"/>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13970" tIns="13970" rIns="13970" bIns="13970" numCol="1" spcCol="1270" anchor="ctr" anchorCtr="0">
          <a:noAutofit/>
        </a:bodyPr>
        <a:lstStyle/>
        <a:p>
          <a:pPr marL="0" lvl="0" indent="0" algn="ctr" defTabSz="466725" rtl="0">
            <a:lnSpc>
              <a:spcPct val="90000"/>
            </a:lnSpc>
            <a:spcBef>
              <a:spcPct val="0"/>
            </a:spcBef>
            <a:spcAft>
              <a:spcPct val="35000"/>
            </a:spcAft>
            <a:buNone/>
          </a:pPr>
          <a:r>
            <a:rPr lang="en-US" sz="1050" kern="1200"/>
            <a:t>Effectiveness of outcomes</a:t>
          </a:r>
        </a:p>
      </dsp:txBody>
      <dsp:txXfrm>
        <a:off x="1805559" y="2809186"/>
        <a:ext cx="747681" cy="747681"/>
      </dsp:txXfrm>
    </dsp:sp>
    <dsp:sp modelId="{38445E05-F6E7-464F-87CF-60DA1678E2DA}">
      <dsp:nvSpPr>
        <dsp:cNvPr id="0" name=""/>
        <dsp:cNvSpPr/>
      </dsp:nvSpPr>
      <dsp:spPr>
        <a:xfrm>
          <a:off x="905165" y="1719453"/>
          <a:ext cx="1057381" cy="1057381"/>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15240" tIns="15240" rIns="15240" bIns="15240" numCol="1" spcCol="1270" anchor="ctr" anchorCtr="0">
          <a:noAutofit/>
        </a:bodyPr>
        <a:lstStyle/>
        <a:p>
          <a:pPr marL="0" lvl="0" indent="0" algn="ctr" defTabSz="533400" rtl="0">
            <a:lnSpc>
              <a:spcPct val="90000"/>
            </a:lnSpc>
            <a:spcBef>
              <a:spcPct val="0"/>
            </a:spcBef>
            <a:spcAft>
              <a:spcPct val="35000"/>
            </a:spcAft>
            <a:buNone/>
          </a:pPr>
          <a:r>
            <a:rPr lang="en-US" sz="1200" kern="1200"/>
            <a:t>Experiment, learn and respond</a:t>
          </a:r>
        </a:p>
      </dsp:txBody>
      <dsp:txXfrm>
        <a:off x="1060015" y="1874303"/>
        <a:ext cx="747681" cy="747681"/>
      </dsp:txXfrm>
    </dsp:sp>
    <dsp:sp modelId="{E533446E-0286-4D13-82E4-AEDFB644EF95}">
      <dsp:nvSpPr>
        <dsp:cNvPr id="0" name=""/>
        <dsp:cNvSpPr/>
      </dsp:nvSpPr>
      <dsp:spPr>
        <a:xfrm>
          <a:off x="1171246" y="553672"/>
          <a:ext cx="1057381" cy="1057381"/>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13970" tIns="13970" rIns="13970" bIns="13970" numCol="1" spcCol="1270" anchor="ctr" anchorCtr="0">
          <a:noAutofit/>
        </a:bodyPr>
        <a:lstStyle/>
        <a:p>
          <a:pPr marL="0" lvl="0" indent="0" algn="ctr" defTabSz="466725" rtl="0">
            <a:lnSpc>
              <a:spcPct val="90000"/>
            </a:lnSpc>
            <a:spcBef>
              <a:spcPct val="0"/>
            </a:spcBef>
            <a:spcAft>
              <a:spcPct val="35000"/>
            </a:spcAft>
            <a:buNone/>
          </a:pPr>
          <a:r>
            <a:rPr lang="en-US" sz="1050" kern="1200"/>
            <a:t>Measuring performance</a:t>
          </a:r>
        </a:p>
      </dsp:txBody>
      <dsp:txXfrm>
        <a:off x="1326096" y="708522"/>
        <a:ext cx="747681" cy="74768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528B06-9F46-4F40-ABC1-20416A234FA6}">
      <dsp:nvSpPr>
        <dsp:cNvPr id="0" name=""/>
        <dsp:cNvSpPr/>
      </dsp:nvSpPr>
      <dsp:spPr>
        <a:xfrm>
          <a:off x="0" y="2742576"/>
          <a:ext cx="1478750" cy="887250"/>
        </a:xfrm>
        <a:prstGeom prst="roundRect">
          <a:avLst>
            <a:gd name="adj" fmla="val 10000"/>
          </a:avLst>
        </a:prstGeom>
        <a:solidFill>
          <a:srgbClr val="333399">
            <a:hueOff val="0"/>
            <a:satOff val="0"/>
            <a:lumOff val="0"/>
            <a:alphaOff val="0"/>
          </a:srgbClr>
        </a:solidFill>
        <a:ln w="254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a:solidFill>
                <a:srgbClr val="FFFFFF"/>
              </a:solidFill>
              <a:latin typeface="Arial"/>
              <a:ea typeface="+mn-ea"/>
              <a:cs typeface="+mn-cs"/>
            </a:rPr>
            <a:t>Skateboard</a:t>
          </a:r>
        </a:p>
        <a:p>
          <a:pPr marL="114300" lvl="1" indent="-114300" algn="l" defTabSz="533400">
            <a:lnSpc>
              <a:spcPct val="90000"/>
            </a:lnSpc>
            <a:spcBef>
              <a:spcPct val="0"/>
            </a:spcBef>
            <a:spcAft>
              <a:spcPct val="15000"/>
            </a:spcAft>
            <a:buChar char="•"/>
          </a:pPr>
          <a:r>
            <a:rPr lang="en-US" sz="1200" kern="1200">
              <a:solidFill>
                <a:srgbClr val="FFFFFF"/>
              </a:solidFill>
              <a:latin typeface="Arial"/>
              <a:ea typeface="+mn-ea"/>
              <a:cs typeface="+mn-cs"/>
            </a:rPr>
            <a:t>Auto build</a:t>
          </a:r>
        </a:p>
        <a:p>
          <a:pPr marL="114300" lvl="1" indent="-114300" algn="l" defTabSz="533400">
            <a:lnSpc>
              <a:spcPct val="90000"/>
            </a:lnSpc>
            <a:spcBef>
              <a:spcPct val="0"/>
            </a:spcBef>
            <a:spcAft>
              <a:spcPct val="15000"/>
            </a:spcAft>
            <a:buChar char="•"/>
          </a:pPr>
          <a:r>
            <a:rPr lang="en-US" sz="1200" kern="1200">
              <a:solidFill>
                <a:srgbClr val="FFFFFF"/>
              </a:solidFill>
              <a:latin typeface="Arial"/>
              <a:ea typeface="+mn-ea"/>
              <a:cs typeface="+mn-cs"/>
            </a:rPr>
            <a:t>Auto Deploy</a:t>
          </a:r>
        </a:p>
      </dsp:txBody>
      <dsp:txXfrm>
        <a:off x="25987" y="2768563"/>
        <a:ext cx="1426776" cy="835276"/>
      </dsp:txXfrm>
    </dsp:sp>
    <dsp:sp modelId="{D9EEEC2A-DC7D-4F03-93FB-41193995296F}">
      <dsp:nvSpPr>
        <dsp:cNvPr id="0" name=""/>
        <dsp:cNvSpPr/>
      </dsp:nvSpPr>
      <dsp:spPr>
        <a:xfrm rot="21568809">
          <a:off x="1627811" y="2993342"/>
          <a:ext cx="316036" cy="366730"/>
        </a:xfrm>
        <a:prstGeom prst="rightArrow">
          <a:avLst>
            <a:gd name="adj1" fmla="val 60000"/>
            <a:gd name="adj2" fmla="val 50000"/>
          </a:avLst>
        </a:prstGeom>
        <a:solidFill>
          <a:srgbClr val="333399">
            <a:tint val="60000"/>
            <a:hueOff val="0"/>
            <a:satOff val="0"/>
            <a:lumOff val="0"/>
            <a:alphaOff val="0"/>
          </a:srgb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solidFill>
              <a:srgbClr val="FFFFFF"/>
            </a:solidFill>
            <a:latin typeface="Arial"/>
            <a:ea typeface="+mn-ea"/>
            <a:cs typeface="+mn-cs"/>
          </a:endParaRPr>
        </a:p>
      </dsp:txBody>
      <dsp:txXfrm>
        <a:off x="1627813" y="3067118"/>
        <a:ext cx="221225" cy="220038"/>
      </dsp:txXfrm>
    </dsp:sp>
    <dsp:sp modelId="{2A1C0BBF-D4AD-4AC6-B8B2-6FE559B0CC92}">
      <dsp:nvSpPr>
        <dsp:cNvPr id="0" name=""/>
        <dsp:cNvSpPr/>
      </dsp:nvSpPr>
      <dsp:spPr>
        <a:xfrm>
          <a:off x="2075020" y="2723749"/>
          <a:ext cx="1478750" cy="887250"/>
        </a:xfrm>
        <a:prstGeom prst="roundRect">
          <a:avLst>
            <a:gd name="adj" fmla="val 10000"/>
          </a:avLst>
        </a:prstGeom>
        <a:solidFill>
          <a:srgbClr val="333399">
            <a:hueOff val="0"/>
            <a:satOff val="0"/>
            <a:lumOff val="0"/>
            <a:alphaOff val="0"/>
          </a:srgbClr>
        </a:solidFill>
        <a:ln w="254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a:solidFill>
                <a:srgbClr val="FFFFFF"/>
              </a:solidFill>
              <a:latin typeface="Arial"/>
              <a:ea typeface="+mn-ea"/>
              <a:cs typeface="+mn-cs"/>
            </a:rPr>
            <a:t>Scooter</a:t>
          </a:r>
        </a:p>
        <a:p>
          <a:pPr marL="114300" lvl="1" indent="-114300" algn="l" defTabSz="533400">
            <a:lnSpc>
              <a:spcPct val="90000"/>
            </a:lnSpc>
            <a:spcBef>
              <a:spcPct val="0"/>
            </a:spcBef>
            <a:spcAft>
              <a:spcPct val="15000"/>
            </a:spcAft>
            <a:buChar char="•"/>
          </a:pPr>
          <a:r>
            <a:rPr lang="en-US" sz="1200" kern="1200">
              <a:solidFill>
                <a:srgbClr val="FFFFFF"/>
              </a:solidFill>
              <a:latin typeface="Arial"/>
              <a:ea typeface="+mn-ea"/>
              <a:cs typeface="+mn-cs"/>
            </a:rPr>
            <a:t>Code Quality and Analysis</a:t>
          </a:r>
        </a:p>
      </dsp:txBody>
      <dsp:txXfrm>
        <a:off x="2101007" y="2749736"/>
        <a:ext cx="1426776" cy="835276"/>
      </dsp:txXfrm>
    </dsp:sp>
    <dsp:sp modelId="{253E7A6B-C41E-405B-8345-DD8B748D1D1D}">
      <dsp:nvSpPr>
        <dsp:cNvPr id="0" name=""/>
        <dsp:cNvSpPr/>
      </dsp:nvSpPr>
      <dsp:spPr>
        <a:xfrm>
          <a:off x="3701645" y="2984009"/>
          <a:ext cx="313495" cy="366730"/>
        </a:xfrm>
        <a:prstGeom prst="rightArrow">
          <a:avLst>
            <a:gd name="adj1" fmla="val 60000"/>
            <a:gd name="adj2" fmla="val 50000"/>
          </a:avLst>
        </a:prstGeom>
        <a:solidFill>
          <a:srgbClr val="333399">
            <a:tint val="60000"/>
            <a:hueOff val="0"/>
            <a:satOff val="0"/>
            <a:lumOff val="0"/>
            <a:alphaOff val="0"/>
          </a:srgb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solidFill>
              <a:srgbClr val="FFFFFF"/>
            </a:solidFill>
            <a:latin typeface="Arial"/>
            <a:ea typeface="+mn-ea"/>
            <a:cs typeface="+mn-cs"/>
          </a:endParaRPr>
        </a:p>
      </dsp:txBody>
      <dsp:txXfrm>
        <a:off x="3701645" y="3057355"/>
        <a:ext cx="219447" cy="220038"/>
      </dsp:txXfrm>
    </dsp:sp>
    <dsp:sp modelId="{E960BBD7-2A48-42EC-BC23-F6E75E5BDA57}">
      <dsp:nvSpPr>
        <dsp:cNvPr id="0" name=""/>
        <dsp:cNvSpPr/>
      </dsp:nvSpPr>
      <dsp:spPr>
        <a:xfrm>
          <a:off x="4145270" y="2723749"/>
          <a:ext cx="1478750" cy="887250"/>
        </a:xfrm>
        <a:prstGeom prst="roundRect">
          <a:avLst>
            <a:gd name="adj" fmla="val 10000"/>
          </a:avLst>
        </a:prstGeom>
        <a:solidFill>
          <a:srgbClr val="333399">
            <a:hueOff val="0"/>
            <a:satOff val="0"/>
            <a:lumOff val="0"/>
            <a:alphaOff val="0"/>
          </a:srgbClr>
        </a:solidFill>
        <a:ln w="254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a:solidFill>
                <a:srgbClr val="FFFFFF"/>
              </a:solidFill>
              <a:latin typeface="Arial"/>
              <a:ea typeface="+mn-ea"/>
              <a:cs typeface="+mn-cs"/>
            </a:rPr>
            <a:t>Bicycle</a:t>
          </a:r>
        </a:p>
        <a:p>
          <a:pPr marL="114300" lvl="1" indent="-114300" algn="l" defTabSz="533400">
            <a:lnSpc>
              <a:spcPct val="90000"/>
            </a:lnSpc>
            <a:spcBef>
              <a:spcPct val="0"/>
            </a:spcBef>
            <a:spcAft>
              <a:spcPct val="15000"/>
            </a:spcAft>
            <a:buChar char="•"/>
          </a:pPr>
          <a:r>
            <a:rPr lang="en-US" sz="1200" kern="1200">
              <a:solidFill>
                <a:srgbClr val="FFFFFF"/>
              </a:solidFill>
              <a:latin typeface="Arial"/>
              <a:ea typeface="+mn-ea"/>
              <a:cs typeface="+mn-cs"/>
            </a:rPr>
            <a:t>Reduce Technical Debt</a:t>
          </a:r>
        </a:p>
      </dsp:txBody>
      <dsp:txXfrm>
        <a:off x="4171257" y="2749736"/>
        <a:ext cx="1426776" cy="835276"/>
      </dsp:txXfrm>
    </dsp:sp>
    <dsp:sp modelId="{F7A355C6-98CC-4BA1-99CF-A5D8A9A4CFBE}">
      <dsp:nvSpPr>
        <dsp:cNvPr id="0" name=""/>
        <dsp:cNvSpPr/>
      </dsp:nvSpPr>
      <dsp:spPr>
        <a:xfrm>
          <a:off x="5771896" y="2984009"/>
          <a:ext cx="313495" cy="366730"/>
        </a:xfrm>
        <a:prstGeom prst="rightArrow">
          <a:avLst>
            <a:gd name="adj1" fmla="val 60000"/>
            <a:gd name="adj2" fmla="val 50000"/>
          </a:avLst>
        </a:prstGeom>
        <a:solidFill>
          <a:srgbClr val="333399">
            <a:tint val="60000"/>
            <a:hueOff val="0"/>
            <a:satOff val="0"/>
            <a:lumOff val="0"/>
            <a:alphaOff val="0"/>
          </a:srgb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solidFill>
              <a:srgbClr val="FFFFFF"/>
            </a:solidFill>
            <a:latin typeface="Arial"/>
            <a:ea typeface="+mn-ea"/>
            <a:cs typeface="+mn-cs"/>
          </a:endParaRPr>
        </a:p>
      </dsp:txBody>
      <dsp:txXfrm>
        <a:off x="5771896" y="3057355"/>
        <a:ext cx="219447" cy="220038"/>
      </dsp:txXfrm>
    </dsp:sp>
    <dsp:sp modelId="{7DC9DDD9-ECD4-4670-81CE-4A77BCA5C043}">
      <dsp:nvSpPr>
        <dsp:cNvPr id="0" name=""/>
        <dsp:cNvSpPr/>
      </dsp:nvSpPr>
      <dsp:spPr>
        <a:xfrm>
          <a:off x="6215521" y="2723749"/>
          <a:ext cx="1478750" cy="887250"/>
        </a:xfrm>
        <a:prstGeom prst="roundRect">
          <a:avLst>
            <a:gd name="adj" fmla="val 10000"/>
          </a:avLst>
        </a:prstGeom>
        <a:solidFill>
          <a:srgbClr val="333399">
            <a:hueOff val="0"/>
            <a:satOff val="0"/>
            <a:lumOff val="0"/>
            <a:alphaOff val="0"/>
          </a:srgbClr>
        </a:solidFill>
        <a:ln w="254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a:solidFill>
                <a:srgbClr val="FFFFFF"/>
              </a:solidFill>
              <a:latin typeface="Arial"/>
              <a:ea typeface="+mn-ea"/>
              <a:cs typeface="+mn-cs"/>
            </a:rPr>
            <a:t>Motorcycle</a:t>
          </a:r>
        </a:p>
        <a:p>
          <a:pPr marL="114300" lvl="1" indent="-114300" algn="l" defTabSz="533400">
            <a:lnSpc>
              <a:spcPct val="90000"/>
            </a:lnSpc>
            <a:spcBef>
              <a:spcPct val="0"/>
            </a:spcBef>
            <a:spcAft>
              <a:spcPct val="15000"/>
            </a:spcAft>
            <a:buChar char="•"/>
          </a:pPr>
          <a:r>
            <a:rPr lang="en-US" sz="1200" kern="1200">
              <a:solidFill>
                <a:srgbClr val="FFFFFF"/>
              </a:solidFill>
              <a:latin typeface="Arial"/>
              <a:ea typeface="+mn-ea"/>
              <a:cs typeface="+mn-cs"/>
            </a:rPr>
            <a:t>Containerization</a:t>
          </a:r>
        </a:p>
      </dsp:txBody>
      <dsp:txXfrm>
        <a:off x="6241508" y="2749736"/>
        <a:ext cx="1426776" cy="835276"/>
      </dsp:txXfrm>
    </dsp:sp>
    <dsp:sp modelId="{1EF6D4B6-7CC0-43E1-96AA-DE36CDC1FED5}">
      <dsp:nvSpPr>
        <dsp:cNvPr id="0" name=""/>
        <dsp:cNvSpPr/>
      </dsp:nvSpPr>
      <dsp:spPr>
        <a:xfrm>
          <a:off x="7842146" y="2984009"/>
          <a:ext cx="313495" cy="366730"/>
        </a:xfrm>
        <a:prstGeom prst="rightArrow">
          <a:avLst>
            <a:gd name="adj1" fmla="val 60000"/>
            <a:gd name="adj2" fmla="val 50000"/>
          </a:avLst>
        </a:prstGeom>
        <a:solidFill>
          <a:srgbClr val="333399">
            <a:tint val="60000"/>
            <a:hueOff val="0"/>
            <a:satOff val="0"/>
            <a:lumOff val="0"/>
            <a:alphaOff val="0"/>
          </a:srgb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solidFill>
              <a:srgbClr val="FFFFFF"/>
            </a:solidFill>
            <a:latin typeface="Arial"/>
            <a:ea typeface="+mn-ea"/>
            <a:cs typeface="+mn-cs"/>
          </a:endParaRPr>
        </a:p>
      </dsp:txBody>
      <dsp:txXfrm>
        <a:off x="7842146" y="3057355"/>
        <a:ext cx="219447" cy="220038"/>
      </dsp:txXfrm>
    </dsp:sp>
    <dsp:sp modelId="{3FDC972D-259F-4662-98D8-B590126FCE13}">
      <dsp:nvSpPr>
        <dsp:cNvPr id="0" name=""/>
        <dsp:cNvSpPr/>
      </dsp:nvSpPr>
      <dsp:spPr>
        <a:xfrm>
          <a:off x="8285771" y="2723749"/>
          <a:ext cx="1478750" cy="887250"/>
        </a:xfrm>
        <a:prstGeom prst="roundRect">
          <a:avLst>
            <a:gd name="adj" fmla="val 10000"/>
          </a:avLst>
        </a:prstGeom>
        <a:solidFill>
          <a:srgbClr val="333399">
            <a:hueOff val="0"/>
            <a:satOff val="0"/>
            <a:lumOff val="0"/>
            <a:alphaOff val="0"/>
          </a:srgbClr>
        </a:solidFill>
        <a:ln w="254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a:solidFill>
                <a:srgbClr val="FFFFFF"/>
              </a:solidFill>
              <a:latin typeface="Arial"/>
              <a:ea typeface="+mn-ea"/>
              <a:cs typeface="+mn-cs"/>
            </a:rPr>
            <a:t>Convertible Car</a:t>
          </a:r>
        </a:p>
        <a:p>
          <a:pPr marL="114300" lvl="1" indent="-114300" algn="l" defTabSz="533400">
            <a:lnSpc>
              <a:spcPct val="90000"/>
            </a:lnSpc>
            <a:spcBef>
              <a:spcPct val="0"/>
            </a:spcBef>
            <a:spcAft>
              <a:spcPct val="15000"/>
            </a:spcAft>
            <a:buChar char="•"/>
          </a:pPr>
          <a:r>
            <a:rPr lang="en-US" sz="1200" kern="1200">
              <a:solidFill>
                <a:srgbClr val="FFFFFF"/>
              </a:solidFill>
              <a:latin typeface="Arial"/>
              <a:ea typeface="+mn-ea"/>
              <a:cs typeface="+mn-cs"/>
            </a:rPr>
            <a:t>Cloud Adoption</a:t>
          </a:r>
        </a:p>
      </dsp:txBody>
      <dsp:txXfrm>
        <a:off x="8311758" y="2749736"/>
        <a:ext cx="1426776" cy="835276"/>
      </dsp:txXfrm>
    </dsp:sp>
  </dsp:spTree>
</dsp:drawing>
</file>

<file path=ppt/diagrams/layout1.xml><?xml version="1.0" encoding="utf-8"?>
<dgm:layoutDef xmlns:dgm="http://schemas.openxmlformats.org/drawingml/2006/diagram" xmlns:a="http://schemas.openxmlformats.org/drawingml/2006/main" uniqueId="urn:microsoft.com/office/officeart/2005/8/layout/radial3">
  <dgm:title val=""/>
  <dgm:desc val=""/>
  <dgm:catLst>
    <dgm:cat type="relationship" pri="31000"/>
    <dgm:cat type="cycle" pri="1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omposite">
    <dgm:varLst>
      <dgm:chMax val="1"/>
      <dgm:dir/>
      <dgm:resizeHandles val="exact"/>
    </dgm:varLst>
    <dgm:alg type="composite">
      <dgm:param type="ar" val="1"/>
    </dgm:alg>
    <dgm:shape xmlns:r="http://schemas.openxmlformats.org/officeDocument/2006/relationships" r:blip="">
      <dgm:adjLst/>
    </dgm:shape>
    <dgm:presOf/>
    <dgm:constrLst/>
    <dgm:ruleLst/>
    <dgm:layoutNode name="radial">
      <dgm:varLst>
        <dgm:animLvl val="ctr"/>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h" for="ch" forName="centerShape" refType="h"/>
        <dgm:constr type="w" for="ch" forName="node" refType="w" fact="0.5"/>
        <dgm:constr type="h" for="ch" forName="node" refType="h" fact="0.5"/>
        <dgm:constr type="sp" refType="w" refFor="ch" refForName="node" fact="-0.2"/>
        <dgm:constr type="sibSp" refType="w" refFor="ch" refForName="node" fact="-0.2"/>
        <dgm:constr type="primFontSz" for="ch" forName="centerShape" val="65"/>
        <dgm:constr type="primFontSz" for="des" forName="node" val="65"/>
        <dgm:constr type="primFontSz" for="ch" forName="node" refType="primFontSz" refFor="ch" refForName="centerShape" op="lte"/>
      </dgm:constrLst>
      <dgm:ruleLst/>
      <dgm:forEach name="Name6" axis="ch" ptType="node" cnt="1">
        <dgm:layoutNode name="centerShape" styleLbl="vennNode1">
          <dgm:alg type="tx"/>
          <dgm:shape xmlns:r="http://schemas.openxmlformats.org/officeDocument/2006/relationships" type="ellipse"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7" axis="ch" ptType="node">
          <dgm:layoutNode name="node" styleLbl="vennNode1">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radial3">
  <dgm:title val=""/>
  <dgm:desc val=""/>
  <dgm:catLst>
    <dgm:cat type="relationship" pri="31000"/>
    <dgm:cat type="cycle" pri="1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omposite">
    <dgm:varLst>
      <dgm:chMax val="1"/>
      <dgm:dir/>
      <dgm:resizeHandles val="exact"/>
    </dgm:varLst>
    <dgm:alg type="composite">
      <dgm:param type="ar" val="1"/>
    </dgm:alg>
    <dgm:shape xmlns:r="http://schemas.openxmlformats.org/officeDocument/2006/relationships" r:blip="">
      <dgm:adjLst/>
    </dgm:shape>
    <dgm:presOf/>
    <dgm:constrLst/>
    <dgm:ruleLst/>
    <dgm:layoutNode name="radial">
      <dgm:varLst>
        <dgm:animLvl val="ctr"/>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h" for="ch" forName="centerShape" refType="h"/>
        <dgm:constr type="w" for="ch" forName="node" refType="w" fact="0.5"/>
        <dgm:constr type="h" for="ch" forName="node" refType="h" fact="0.5"/>
        <dgm:constr type="sp" refType="w" refFor="ch" refForName="node" fact="-0.2"/>
        <dgm:constr type="sibSp" refType="w" refFor="ch" refForName="node" fact="-0.2"/>
        <dgm:constr type="primFontSz" for="ch" forName="centerShape" val="65"/>
        <dgm:constr type="primFontSz" for="des" forName="node" val="65"/>
        <dgm:constr type="primFontSz" for="ch" forName="node" refType="primFontSz" refFor="ch" refForName="centerShape" op="lte"/>
      </dgm:constrLst>
      <dgm:ruleLst/>
      <dgm:forEach name="Name6" axis="ch" ptType="node" cnt="1">
        <dgm:layoutNode name="centerShape" styleLbl="vennNode1">
          <dgm:alg type="tx"/>
          <dgm:shape xmlns:r="http://schemas.openxmlformats.org/officeDocument/2006/relationships" type="ellipse"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7" axis="ch" ptType="node">
          <dgm:layoutNode name="node" styleLbl="vennNode1">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62.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12.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B30B3B5-6582-4CD7-9CAB-E794879A2209}" type="datetimeFigureOut">
              <a:rPr lang="en-US" smtClean="0"/>
              <a:t>7/14/2021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D61E8C6-DBC2-4455-A424-D525F47DD6AA}" type="slidenum">
              <a:rPr lang="en-US" smtClean="0"/>
              <a:t>‹#›</a:t>
            </a:fld>
            <a:endParaRPr lang="en-US"/>
          </a:p>
        </p:txBody>
      </p:sp>
    </p:spTree>
    <p:extLst>
      <p:ext uri="{BB962C8B-B14F-4D97-AF65-F5344CB8AC3E}">
        <p14:creationId xmlns:p14="http://schemas.microsoft.com/office/powerpoint/2010/main" val="27364046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agilemanifesto.org/principles.html" TargetMode="External"/><Relationship Id="rId2" Type="http://schemas.openxmlformats.org/officeDocument/2006/relationships/slide" Target="../slides/slide88.xml"/><Relationship Id="rId1" Type="http://schemas.openxmlformats.org/officeDocument/2006/relationships/notesMaster" Target="../notesMasters/notesMaster1.xml"/><Relationship Id="rId6" Type="http://schemas.openxmlformats.org/officeDocument/2006/relationships/hyperlink" Target="https://masterofproject.com/blog/3525/agile-frameworks-methodologies" TargetMode="External"/><Relationship Id="rId5" Type="http://schemas.openxmlformats.org/officeDocument/2006/relationships/hyperlink" Target="https://adaptovate.com/lean-agile-where-they-intersect/" TargetMode="External"/><Relationship Id="rId4" Type="http://schemas.openxmlformats.org/officeDocument/2006/relationships/hyperlink" Target="http://agilemanifesto.org/"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agilemanifesto.org/principles.html" TargetMode="External"/><Relationship Id="rId2" Type="http://schemas.openxmlformats.org/officeDocument/2006/relationships/slide" Target="../slides/slide90.xml"/><Relationship Id="rId1" Type="http://schemas.openxmlformats.org/officeDocument/2006/relationships/notesMaster" Target="../notesMasters/notesMaster1.xml"/><Relationship Id="rId6" Type="http://schemas.openxmlformats.org/officeDocument/2006/relationships/hyperlink" Target="https://masterofproject.com/blog/3525/agile-frameworks-methodologies" TargetMode="External"/><Relationship Id="rId5" Type="http://schemas.openxmlformats.org/officeDocument/2006/relationships/hyperlink" Target="https://adaptovate.com/lean-agile-where-they-intersect/" TargetMode="External"/><Relationship Id="rId4" Type="http://schemas.openxmlformats.org/officeDocument/2006/relationships/hyperlink" Target="http://agilemanifesto.org/" TargetMode="Externa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D61E8C6-DBC2-4455-A424-D525F47DD6AA}" type="slidenum">
              <a:rPr lang="en-US" smtClean="0"/>
              <a:t>2</a:t>
            </a:fld>
            <a:endParaRPr lang="en-US"/>
          </a:p>
        </p:txBody>
      </p:sp>
    </p:spTree>
    <p:extLst>
      <p:ext uri="{BB962C8B-B14F-4D97-AF65-F5344CB8AC3E}">
        <p14:creationId xmlns:p14="http://schemas.microsoft.com/office/powerpoint/2010/main" val="6094762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Expansion</a:t>
            </a:r>
            <a:r>
              <a:rPr lang="en-US" baseline="0"/>
              <a:t> form WOW to MS Ecom</a:t>
            </a:r>
            <a:br>
              <a:rPr lang="en-US" baseline="0"/>
            </a:br>
            <a:br>
              <a:rPr lang="en-US" baseline="0"/>
            </a:br>
            <a:r>
              <a:rPr lang="en-US" baseline="0"/>
              <a:t>Include  Canada + ASCI, </a:t>
            </a:r>
            <a:br>
              <a:rPr lang="en-US" baseline="0"/>
            </a:br>
            <a:r>
              <a:rPr lang="en-US" baseline="0"/>
              <a:t>L1 is already following agile practices</a:t>
            </a:r>
            <a:br>
              <a:rPr lang="en-US" baseline="0"/>
            </a:br>
            <a:r>
              <a:rPr lang="en-US" baseline="0"/>
              <a:t>Feedback from Digital Publishing partner Rayzad Rawana &amp; stakeholders is very good, team motivation &amp; morale is high</a:t>
            </a:r>
            <a:br>
              <a:rPr lang="en-US" baseline="0"/>
            </a:br>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D61E8C6-DBC2-4455-A424-D525F47DD6AA}" type="slidenum">
              <a:rPr kumimoji="0" lang="en-US" sz="1200" b="1" i="0" u="none" strike="noStrike" kern="1200" cap="none" spc="0" normalizeH="0" baseline="0" noProof="0" smtClean="0">
                <a:ln>
                  <a:noFill/>
                </a:ln>
                <a:solidFill>
                  <a:prstClr val="black"/>
                </a:solidFill>
                <a:effectLst/>
                <a:uLnTx/>
                <a:uFillTx/>
                <a:latin typeface="Lucida Sans"/>
                <a:ea typeface="MS PGothic"/>
              </a:rPr>
              <a:pPr marL="0" marR="0" lvl="0" indent="0" algn="r" defTabSz="914400" rtl="0" eaLnBrk="1" fontAlgn="base" latinLnBrk="0" hangingPunct="1">
                <a:lnSpc>
                  <a:spcPct val="100000"/>
                </a:lnSpc>
                <a:spcBef>
                  <a:spcPct val="0"/>
                </a:spcBef>
                <a:spcAft>
                  <a:spcPct val="0"/>
                </a:spcAft>
                <a:buClrTx/>
                <a:buSzTx/>
                <a:buFontTx/>
                <a:buNone/>
                <a:tabLst/>
                <a:defRPr/>
              </a:pPr>
              <a:t>59</a:t>
            </a:fld>
            <a:endParaRPr kumimoji="0" lang="en-US" sz="1200" b="1" i="0" u="none" strike="noStrike" kern="1200" cap="none" spc="0" normalizeH="0" baseline="0" noProof="0">
              <a:ln>
                <a:noFill/>
              </a:ln>
              <a:solidFill>
                <a:prstClr val="black"/>
              </a:solidFill>
              <a:effectLst/>
              <a:uLnTx/>
              <a:uFillTx/>
              <a:latin typeface="Lucida Sans"/>
              <a:ea typeface="MS PGothic"/>
            </a:endParaRPr>
          </a:p>
        </p:txBody>
      </p:sp>
    </p:spTree>
    <p:extLst>
      <p:ext uri="{BB962C8B-B14F-4D97-AF65-F5344CB8AC3E}">
        <p14:creationId xmlns:p14="http://schemas.microsoft.com/office/powerpoint/2010/main" val="27511282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Expansion</a:t>
            </a:r>
            <a:r>
              <a:rPr lang="en-US" baseline="0"/>
              <a:t> form WOW to MS Ecom</a:t>
            </a:r>
            <a:br>
              <a:rPr lang="en-US" baseline="0"/>
            </a:br>
            <a:br>
              <a:rPr lang="en-US" baseline="0"/>
            </a:br>
            <a:r>
              <a:rPr lang="en-US" baseline="0"/>
              <a:t>Include  Canada + ASCI, </a:t>
            </a:r>
            <a:br>
              <a:rPr lang="en-US" baseline="0"/>
            </a:br>
            <a:r>
              <a:rPr lang="en-US" baseline="0"/>
              <a:t>L1 is already following agile practices</a:t>
            </a:r>
            <a:br>
              <a:rPr lang="en-US" baseline="0"/>
            </a:br>
            <a:r>
              <a:rPr lang="en-US" baseline="0"/>
              <a:t>Feedback from Digital Publishing partner Rayzad Rawana &amp; stakeholders is very good, team motivation &amp; morale is high</a:t>
            </a:r>
            <a:br>
              <a:rPr lang="en-US" baseline="0"/>
            </a:br>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D61E8C6-DBC2-4455-A424-D525F47DD6AA}" type="slidenum">
              <a:rPr kumimoji="0" lang="en-US" sz="1200" b="1" i="0" u="none" strike="noStrike" kern="1200" cap="none" spc="0" normalizeH="0" baseline="0" noProof="0" smtClean="0">
                <a:ln>
                  <a:noFill/>
                </a:ln>
                <a:solidFill>
                  <a:prstClr val="black"/>
                </a:solidFill>
                <a:effectLst/>
                <a:uLnTx/>
                <a:uFillTx/>
                <a:latin typeface="Lucida Sans"/>
                <a:ea typeface="MS PGothic"/>
              </a:rPr>
              <a:pPr marL="0" marR="0" lvl="0" indent="0" algn="r" defTabSz="914400" rtl="0" eaLnBrk="1" fontAlgn="base" latinLnBrk="0" hangingPunct="1">
                <a:lnSpc>
                  <a:spcPct val="100000"/>
                </a:lnSpc>
                <a:spcBef>
                  <a:spcPct val="0"/>
                </a:spcBef>
                <a:spcAft>
                  <a:spcPct val="0"/>
                </a:spcAft>
                <a:buClrTx/>
                <a:buSzTx/>
                <a:buFontTx/>
                <a:buNone/>
                <a:tabLst/>
                <a:defRPr/>
              </a:pPr>
              <a:t>60</a:t>
            </a:fld>
            <a:endParaRPr kumimoji="0" lang="en-US" sz="1200" b="1" i="0" u="none" strike="noStrike" kern="1200" cap="none" spc="0" normalizeH="0" baseline="0" noProof="0">
              <a:ln>
                <a:noFill/>
              </a:ln>
              <a:solidFill>
                <a:prstClr val="black"/>
              </a:solidFill>
              <a:effectLst/>
              <a:uLnTx/>
              <a:uFillTx/>
              <a:latin typeface="Lucida Sans"/>
              <a:ea typeface="MS PGothic"/>
            </a:endParaRPr>
          </a:p>
        </p:txBody>
      </p:sp>
    </p:spTree>
    <p:extLst>
      <p:ext uri="{BB962C8B-B14F-4D97-AF65-F5344CB8AC3E}">
        <p14:creationId xmlns:p14="http://schemas.microsoft.com/office/powerpoint/2010/main" val="40991597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Expansion</a:t>
            </a:r>
            <a:r>
              <a:rPr lang="en-US" baseline="0"/>
              <a:t> form WOW to MS Ecom</a:t>
            </a:r>
            <a:br>
              <a:rPr lang="en-US" baseline="0"/>
            </a:br>
            <a:br>
              <a:rPr lang="en-US" baseline="0"/>
            </a:br>
            <a:r>
              <a:rPr lang="en-US" baseline="0"/>
              <a:t>Include  Canada + ASCI, </a:t>
            </a:r>
            <a:br>
              <a:rPr lang="en-US" baseline="0"/>
            </a:br>
            <a:r>
              <a:rPr lang="en-US" baseline="0"/>
              <a:t>L1 is already following agile practices</a:t>
            </a:r>
            <a:br>
              <a:rPr lang="en-US" baseline="0"/>
            </a:br>
            <a:r>
              <a:rPr lang="en-US" baseline="0"/>
              <a:t>Feedback from Digital Publishing partner Rayzad Rawana &amp; stakeholders is very good, team motivation &amp; morale is high</a:t>
            </a:r>
            <a:br>
              <a:rPr lang="en-US" baseline="0"/>
            </a:br>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D61E8C6-DBC2-4455-A424-D525F47DD6AA}" type="slidenum">
              <a:rPr kumimoji="0" lang="en-US" sz="1200" b="1" i="0" u="none" strike="noStrike" kern="1200" cap="none" spc="0" normalizeH="0" baseline="0" noProof="0" smtClean="0">
                <a:ln>
                  <a:noFill/>
                </a:ln>
                <a:solidFill>
                  <a:prstClr val="black"/>
                </a:solidFill>
                <a:effectLst/>
                <a:uLnTx/>
                <a:uFillTx/>
                <a:latin typeface="Lucida Sans"/>
                <a:ea typeface="MS PGothic"/>
              </a:rPr>
              <a:pPr marL="0" marR="0" lvl="0" indent="0" algn="r" defTabSz="914400" rtl="0" eaLnBrk="1" fontAlgn="base" latinLnBrk="0" hangingPunct="1">
                <a:lnSpc>
                  <a:spcPct val="100000"/>
                </a:lnSpc>
                <a:spcBef>
                  <a:spcPct val="0"/>
                </a:spcBef>
                <a:spcAft>
                  <a:spcPct val="0"/>
                </a:spcAft>
                <a:buClrTx/>
                <a:buSzTx/>
                <a:buFontTx/>
                <a:buNone/>
                <a:tabLst/>
                <a:defRPr/>
              </a:pPr>
              <a:t>62</a:t>
            </a:fld>
            <a:endParaRPr kumimoji="0" lang="en-US" sz="1200" b="1" i="0" u="none" strike="noStrike" kern="1200" cap="none" spc="0" normalizeH="0" baseline="0" noProof="0">
              <a:ln>
                <a:noFill/>
              </a:ln>
              <a:solidFill>
                <a:prstClr val="black"/>
              </a:solidFill>
              <a:effectLst/>
              <a:uLnTx/>
              <a:uFillTx/>
              <a:latin typeface="Lucida Sans"/>
              <a:ea typeface="MS PGothic"/>
            </a:endParaRPr>
          </a:p>
        </p:txBody>
      </p:sp>
    </p:spTree>
    <p:extLst>
      <p:ext uri="{BB962C8B-B14F-4D97-AF65-F5344CB8AC3E}">
        <p14:creationId xmlns:p14="http://schemas.microsoft.com/office/powerpoint/2010/main" val="28616814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Expansion</a:t>
            </a:r>
            <a:r>
              <a:rPr lang="en-US" baseline="0"/>
              <a:t> form WOW to MS Ecom</a:t>
            </a:r>
            <a:br>
              <a:rPr lang="en-US" baseline="0"/>
            </a:br>
            <a:br>
              <a:rPr lang="en-US" baseline="0"/>
            </a:br>
            <a:r>
              <a:rPr lang="en-US" baseline="0"/>
              <a:t>Include  Canada + ASCI, </a:t>
            </a:r>
            <a:br>
              <a:rPr lang="en-US" baseline="0"/>
            </a:br>
            <a:r>
              <a:rPr lang="en-US" baseline="0"/>
              <a:t>L1 is already following agile practices</a:t>
            </a:r>
            <a:br>
              <a:rPr lang="en-US" baseline="0"/>
            </a:br>
            <a:r>
              <a:rPr lang="en-US" baseline="0"/>
              <a:t>Feedback from Digital Publishing partner Rayzad Rawana &amp; stakeholders is very good, team motivation &amp; morale is high</a:t>
            </a:r>
            <a:br>
              <a:rPr lang="en-US" baseline="0"/>
            </a:br>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D61E8C6-DBC2-4455-A424-D525F47DD6AA}" type="slidenum">
              <a:rPr kumimoji="0" lang="en-US" sz="1200" b="1" i="0" u="none" strike="noStrike" kern="1200" cap="none" spc="0" normalizeH="0" baseline="0" noProof="0" smtClean="0">
                <a:ln>
                  <a:noFill/>
                </a:ln>
                <a:solidFill>
                  <a:prstClr val="black"/>
                </a:solidFill>
                <a:effectLst/>
                <a:uLnTx/>
                <a:uFillTx/>
                <a:latin typeface="Lucida Sans"/>
                <a:ea typeface="MS PGothic"/>
              </a:rPr>
              <a:pPr marL="0" marR="0" lvl="0" indent="0" algn="r" defTabSz="914400" rtl="0" eaLnBrk="1" fontAlgn="base" latinLnBrk="0" hangingPunct="1">
                <a:lnSpc>
                  <a:spcPct val="100000"/>
                </a:lnSpc>
                <a:spcBef>
                  <a:spcPct val="0"/>
                </a:spcBef>
                <a:spcAft>
                  <a:spcPct val="0"/>
                </a:spcAft>
                <a:buClrTx/>
                <a:buSzTx/>
                <a:buFontTx/>
                <a:buNone/>
                <a:tabLst/>
                <a:defRPr/>
              </a:pPr>
              <a:t>68</a:t>
            </a:fld>
            <a:endParaRPr kumimoji="0" lang="en-US" sz="1200" b="1" i="0" u="none" strike="noStrike" kern="1200" cap="none" spc="0" normalizeH="0" baseline="0" noProof="0">
              <a:ln>
                <a:noFill/>
              </a:ln>
              <a:solidFill>
                <a:prstClr val="black"/>
              </a:solidFill>
              <a:effectLst/>
              <a:uLnTx/>
              <a:uFillTx/>
              <a:latin typeface="Lucida Sans"/>
              <a:ea typeface="MS PGothic"/>
            </a:endParaRPr>
          </a:p>
        </p:txBody>
      </p:sp>
    </p:spTree>
    <p:extLst>
      <p:ext uri="{BB962C8B-B14F-4D97-AF65-F5344CB8AC3E}">
        <p14:creationId xmlns:p14="http://schemas.microsoft.com/office/powerpoint/2010/main" val="5741900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Expansion</a:t>
            </a:r>
            <a:r>
              <a:rPr lang="en-US" baseline="0"/>
              <a:t> form WOW to MS Ecom</a:t>
            </a:r>
            <a:br>
              <a:rPr lang="en-US" baseline="0"/>
            </a:br>
            <a:br>
              <a:rPr lang="en-US" baseline="0"/>
            </a:br>
            <a:r>
              <a:rPr lang="en-US" baseline="0"/>
              <a:t>Include  Canada + ASCI, </a:t>
            </a:r>
            <a:br>
              <a:rPr lang="en-US" baseline="0"/>
            </a:br>
            <a:r>
              <a:rPr lang="en-US" baseline="0"/>
              <a:t>L1 is already following agile practices</a:t>
            </a:r>
            <a:br>
              <a:rPr lang="en-US" baseline="0"/>
            </a:br>
            <a:r>
              <a:rPr lang="en-US" baseline="0"/>
              <a:t>Feedback from Digital Publishing partner Rayzad Rawana &amp; stakeholders is very good, team motivation &amp; morale is high</a:t>
            </a:r>
            <a:br>
              <a:rPr lang="en-US" baseline="0"/>
            </a:br>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D61E8C6-DBC2-4455-A424-D525F47DD6AA}" type="slidenum">
              <a:rPr kumimoji="0" lang="en-US" sz="1200" b="1" i="0" u="none" strike="noStrike" kern="1200" cap="none" spc="0" normalizeH="0" baseline="0" noProof="0" smtClean="0">
                <a:ln>
                  <a:noFill/>
                </a:ln>
                <a:solidFill>
                  <a:prstClr val="black"/>
                </a:solidFill>
                <a:effectLst/>
                <a:uLnTx/>
                <a:uFillTx/>
                <a:latin typeface="Lucida Sans"/>
                <a:ea typeface="MS PGothic"/>
              </a:rPr>
              <a:pPr marL="0" marR="0" lvl="0" indent="0" algn="r" defTabSz="914400" rtl="0" eaLnBrk="1" fontAlgn="base" latinLnBrk="0" hangingPunct="1">
                <a:lnSpc>
                  <a:spcPct val="100000"/>
                </a:lnSpc>
                <a:spcBef>
                  <a:spcPct val="0"/>
                </a:spcBef>
                <a:spcAft>
                  <a:spcPct val="0"/>
                </a:spcAft>
                <a:buClrTx/>
                <a:buSzTx/>
                <a:buFontTx/>
                <a:buNone/>
                <a:tabLst/>
                <a:defRPr/>
              </a:pPr>
              <a:t>69</a:t>
            </a:fld>
            <a:endParaRPr kumimoji="0" lang="en-US" sz="1200" b="1" i="0" u="none" strike="noStrike" kern="1200" cap="none" spc="0" normalizeH="0" baseline="0" noProof="0">
              <a:ln>
                <a:noFill/>
              </a:ln>
              <a:solidFill>
                <a:prstClr val="black"/>
              </a:solidFill>
              <a:effectLst/>
              <a:uLnTx/>
              <a:uFillTx/>
              <a:latin typeface="Lucida Sans"/>
              <a:ea typeface="MS PGothic"/>
            </a:endParaRPr>
          </a:p>
        </p:txBody>
      </p:sp>
    </p:spTree>
    <p:extLst>
      <p:ext uri="{BB962C8B-B14F-4D97-AF65-F5344CB8AC3E}">
        <p14:creationId xmlns:p14="http://schemas.microsoft.com/office/powerpoint/2010/main" val="8637900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Expansion</a:t>
            </a:r>
            <a:r>
              <a:rPr lang="en-US" baseline="0"/>
              <a:t> form WOW to MS Ecom</a:t>
            </a:r>
            <a:br>
              <a:rPr lang="en-US" baseline="0"/>
            </a:br>
            <a:br>
              <a:rPr lang="en-US" baseline="0"/>
            </a:br>
            <a:r>
              <a:rPr lang="en-US" baseline="0"/>
              <a:t>Include  Canada + ASCI, </a:t>
            </a:r>
            <a:br>
              <a:rPr lang="en-US" baseline="0"/>
            </a:br>
            <a:r>
              <a:rPr lang="en-US" baseline="0"/>
              <a:t>L1 is already following agile practices</a:t>
            </a:r>
            <a:br>
              <a:rPr lang="en-US" baseline="0"/>
            </a:br>
            <a:r>
              <a:rPr lang="en-US" baseline="0"/>
              <a:t>Feedback from Digital Publishing partner Rayzad Rawana &amp; stakeholders is very good, team motivation &amp; morale is high</a:t>
            </a:r>
            <a:br>
              <a:rPr lang="en-US" baseline="0"/>
            </a:br>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D61E8C6-DBC2-4455-A424-D525F47DD6AA}" type="slidenum">
              <a:rPr kumimoji="0" lang="en-US" sz="1200" b="1" i="0" u="none" strike="noStrike" kern="1200" cap="none" spc="0" normalizeH="0" baseline="0" noProof="0" smtClean="0">
                <a:ln>
                  <a:noFill/>
                </a:ln>
                <a:solidFill>
                  <a:prstClr val="black"/>
                </a:solidFill>
                <a:effectLst/>
                <a:uLnTx/>
                <a:uFillTx/>
                <a:latin typeface="Lucida Sans"/>
                <a:ea typeface="MS PGothic"/>
              </a:rPr>
              <a:pPr marL="0" marR="0" lvl="0" indent="0" algn="r" defTabSz="914400" rtl="0" eaLnBrk="1" fontAlgn="base" latinLnBrk="0" hangingPunct="1">
                <a:lnSpc>
                  <a:spcPct val="100000"/>
                </a:lnSpc>
                <a:spcBef>
                  <a:spcPct val="0"/>
                </a:spcBef>
                <a:spcAft>
                  <a:spcPct val="0"/>
                </a:spcAft>
                <a:buClrTx/>
                <a:buSzTx/>
                <a:buFontTx/>
                <a:buNone/>
                <a:tabLst/>
                <a:defRPr/>
              </a:pPr>
              <a:t>70</a:t>
            </a:fld>
            <a:endParaRPr kumimoji="0" lang="en-US" sz="1200" b="1" i="0" u="none" strike="noStrike" kern="1200" cap="none" spc="0" normalizeH="0" baseline="0" noProof="0">
              <a:ln>
                <a:noFill/>
              </a:ln>
              <a:solidFill>
                <a:prstClr val="black"/>
              </a:solidFill>
              <a:effectLst/>
              <a:uLnTx/>
              <a:uFillTx/>
              <a:latin typeface="Lucida Sans"/>
              <a:ea typeface="MS PGothic"/>
            </a:endParaRPr>
          </a:p>
        </p:txBody>
      </p:sp>
    </p:spTree>
    <p:extLst>
      <p:ext uri="{BB962C8B-B14F-4D97-AF65-F5344CB8AC3E}">
        <p14:creationId xmlns:p14="http://schemas.microsoft.com/office/powerpoint/2010/main" val="12389228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Expansion</a:t>
            </a:r>
            <a:r>
              <a:rPr lang="en-US" baseline="0"/>
              <a:t> form WOW to MS Ecom</a:t>
            </a:r>
            <a:br>
              <a:rPr lang="en-US" baseline="0"/>
            </a:br>
            <a:br>
              <a:rPr lang="en-US" baseline="0"/>
            </a:br>
            <a:r>
              <a:rPr lang="en-US" baseline="0"/>
              <a:t>Include  Canada + ASCI, </a:t>
            </a:r>
            <a:br>
              <a:rPr lang="en-US" baseline="0"/>
            </a:br>
            <a:r>
              <a:rPr lang="en-US" baseline="0"/>
              <a:t>L1 is already following agile practices</a:t>
            </a:r>
            <a:br>
              <a:rPr lang="en-US" baseline="0"/>
            </a:br>
            <a:r>
              <a:rPr lang="en-US" baseline="0"/>
              <a:t>Feedback from Digital Publishing partner Rayzad Rawana &amp; stakeholders is very good, team motivation &amp; morale is high</a:t>
            </a:r>
            <a:br>
              <a:rPr lang="en-US" baseline="0"/>
            </a:br>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D61E8C6-DBC2-4455-A424-D525F47DD6AA}" type="slidenum">
              <a:rPr kumimoji="0" lang="en-US" sz="1200" b="1" i="0" u="none" strike="noStrike" kern="1200" cap="none" spc="0" normalizeH="0" baseline="0" noProof="0" smtClean="0">
                <a:ln>
                  <a:noFill/>
                </a:ln>
                <a:solidFill>
                  <a:prstClr val="black"/>
                </a:solidFill>
                <a:effectLst/>
                <a:uLnTx/>
                <a:uFillTx/>
                <a:latin typeface="Lucida Sans"/>
                <a:ea typeface="MS PGothic"/>
              </a:rPr>
              <a:pPr marL="0" marR="0" lvl="0" indent="0" algn="r" defTabSz="914400" rtl="0" eaLnBrk="1" fontAlgn="base" latinLnBrk="0" hangingPunct="1">
                <a:lnSpc>
                  <a:spcPct val="100000"/>
                </a:lnSpc>
                <a:spcBef>
                  <a:spcPct val="0"/>
                </a:spcBef>
                <a:spcAft>
                  <a:spcPct val="0"/>
                </a:spcAft>
                <a:buClrTx/>
                <a:buSzTx/>
                <a:buFontTx/>
                <a:buNone/>
                <a:tabLst/>
                <a:defRPr/>
              </a:pPr>
              <a:t>71</a:t>
            </a:fld>
            <a:endParaRPr kumimoji="0" lang="en-US" sz="1200" b="1" i="0" u="none" strike="noStrike" kern="1200" cap="none" spc="0" normalizeH="0" baseline="0" noProof="0">
              <a:ln>
                <a:noFill/>
              </a:ln>
              <a:solidFill>
                <a:prstClr val="black"/>
              </a:solidFill>
              <a:effectLst/>
              <a:uLnTx/>
              <a:uFillTx/>
              <a:latin typeface="Lucida Sans"/>
              <a:ea typeface="MS PGothic"/>
            </a:endParaRPr>
          </a:p>
        </p:txBody>
      </p:sp>
    </p:spTree>
    <p:extLst>
      <p:ext uri="{BB962C8B-B14F-4D97-AF65-F5344CB8AC3E}">
        <p14:creationId xmlns:p14="http://schemas.microsoft.com/office/powerpoint/2010/main" val="31849258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Expansion</a:t>
            </a:r>
            <a:r>
              <a:rPr lang="en-US" baseline="0"/>
              <a:t> form WOW to MS Ecom</a:t>
            </a:r>
            <a:br>
              <a:rPr lang="en-US" baseline="0"/>
            </a:br>
            <a:br>
              <a:rPr lang="en-US" baseline="0"/>
            </a:br>
            <a:r>
              <a:rPr lang="en-US" baseline="0"/>
              <a:t>Include  Canada + ASCI, </a:t>
            </a:r>
            <a:br>
              <a:rPr lang="en-US" baseline="0"/>
            </a:br>
            <a:r>
              <a:rPr lang="en-US" baseline="0"/>
              <a:t>L1 is already following agile practices</a:t>
            </a:r>
            <a:br>
              <a:rPr lang="en-US" baseline="0"/>
            </a:br>
            <a:r>
              <a:rPr lang="en-US" baseline="0"/>
              <a:t>Feedback from Digital Publishing partner Rayzad Rawana &amp; stakeholders is very good, team motivation &amp; morale is high</a:t>
            </a:r>
            <a:br>
              <a:rPr lang="en-US" baseline="0"/>
            </a:br>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D61E8C6-DBC2-4455-A424-D525F47DD6AA}" type="slidenum">
              <a:rPr kumimoji="0" lang="en-US" sz="1200" b="1" i="0" u="none" strike="noStrike" kern="1200" cap="none" spc="0" normalizeH="0" baseline="0" noProof="0" smtClean="0">
                <a:ln>
                  <a:noFill/>
                </a:ln>
                <a:solidFill>
                  <a:prstClr val="black"/>
                </a:solidFill>
                <a:effectLst/>
                <a:uLnTx/>
                <a:uFillTx/>
                <a:latin typeface="Lucida Sans"/>
                <a:ea typeface="MS PGothic"/>
              </a:rPr>
              <a:pPr marL="0" marR="0" lvl="0" indent="0" algn="r" defTabSz="914400" rtl="0" eaLnBrk="1" fontAlgn="base" latinLnBrk="0" hangingPunct="1">
                <a:lnSpc>
                  <a:spcPct val="100000"/>
                </a:lnSpc>
                <a:spcBef>
                  <a:spcPct val="0"/>
                </a:spcBef>
                <a:spcAft>
                  <a:spcPct val="0"/>
                </a:spcAft>
                <a:buClrTx/>
                <a:buSzTx/>
                <a:buFontTx/>
                <a:buNone/>
                <a:tabLst/>
                <a:defRPr/>
              </a:pPr>
              <a:t>72</a:t>
            </a:fld>
            <a:endParaRPr kumimoji="0" lang="en-US" sz="1200" b="1" i="0" u="none" strike="noStrike" kern="1200" cap="none" spc="0" normalizeH="0" baseline="0" noProof="0">
              <a:ln>
                <a:noFill/>
              </a:ln>
              <a:solidFill>
                <a:prstClr val="black"/>
              </a:solidFill>
              <a:effectLst/>
              <a:uLnTx/>
              <a:uFillTx/>
              <a:latin typeface="Lucida Sans"/>
              <a:ea typeface="MS PGothic"/>
            </a:endParaRPr>
          </a:p>
        </p:txBody>
      </p:sp>
    </p:spTree>
    <p:extLst>
      <p:ext uri="{BB962C8B-B14F-4D97-AF65-F5344CB8AC3E}">
        <p14:creationId xmlns:p14="http://schemas.microsoft.com/office/powerpoint/2010/main" val="956441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Expansion</a:t>
            </a:r>
            <a:r>
              <a:rPr lang="en-US" baseline="0"/>
              <a:t> form WOW to MS Ecom</a:t>
            </a:r>
            <a:br>
              <a:rPr lang="en-US" baseline="0"/>
            </a:br>
            <a:br>
              <a:rPr lang="en-US" baseline="0"/>
            </a:br>
            <a:r>
              <a:rPr lang="en-US" baseline="0"/>
              <a:t>Include  Canada + ASCI, </a:t>
            </a:r>
            <a:br>
              <a:rPr lang="en-US" baseline="0"/>
            </a:br>
            <a:r>
              <a:rPr lang="en-US" baseline="0"/>
              <a:t>L1 is already following agile practices</a:t>
            </a:r>
            <a:br>
              <a:rPr lang="en-US" baseline="0"/>
            </a:br>
            <a:r>
              <a:rPr lang="en-US" baseline="0"/>
              <a:t>Feedback from Digital Publishing partner Rayzad Rawana &amp; stakeholders is very good, team motivation &amp; morale is high</a:t>
            </a:r>
            <a:br>
              <a:rPr lang="en-US" baseline="0"/>
            </a:br>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D61E8C6-DBC2-4455-A424-D525F47DD6AA}" type="slidenum">
              <a:rPr kumimoji="0" lang="en-US" sz="1200" b="1" i="0" u="none" strike="noStrike" kern="1200" cap="none" spc="0" normalizeH="0" baseline="0" noProof="0" smtClean="0">
                <a:ln>
                  <a:noFill/>
                </a:ln>
                <a:solidFill>
                  <a:prstClr val="black"/>
                </a:solidFill>
                <a:effectLst/>
                <a:uLnTx/>
                <a:uFillTx/>
                <a:latin typeface="Lucida Sans"/>
                <a:ea typeface="MS PGothic"/>
              </a:rPr>
              <a:pPr marL="0" marR="0" lvl="0" indent="0" algn="r" defTabSz="914400" rtl="0" eaLnBrk="1" fontAlgn="base" latinLnBrk="0" hangingPunct="1">
                <a:lnSpc>
                  <a:spcPct val="100000"/>
                </a:lnSpc>
                <a:spcBef>
                  <a:spcPct val="0"/>
                </a:spcBef>
                <a:spcAft>
                  <a:spcPct val="0"/>
                </a:spcAft>
                <a:buClrTx/>
                <a:buSzTx/>
                <a:buFontTx/>
                <a:buNone/>
                <a:tabLst/>
                <a:defRPr/>
              </a:pPr>
              <a:t>73</a:t>
            </a:fld>
            <a:endParaRPr kumimoji="0" lang="en-US" sz="1200" b="1" i="0" u="none" strike="noStrike" kern="1200" cap="none" spc="0" normalizeH="0" baseline="0" noProof="0">
              <a:ln>
                <a:noFill/>
              </a:ln>
              <a:solidFill>
                <a:prstClr val="black"/>
              </a:solidFill>
              <a:effectLst/>
              <a:uLnTx/>
              <a:uFillTx/>
              <a:latin typeface="Lucida Sans"/>
              <a:ea typeface="MS PGothic"/>
            </a:endParaRPr>
          </a:p>
        </p:txBody>
      </p:sp>
    </p:spTree>
    <p:extLst>
      <p:ext uri="{BB962C8B-B14F-4D97-AF65-F5344CB8AC3E}">
        <p14:creationId xmlns:p14="http://schemas.microsoft.com/office/powerpoint/2010/main" val="32132119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Expansion</a:t>
            </a:r>
            <a:r>
              <a:rPr lang="en-US" baseline="0"/>
              <a:t> form WOW to MS Ecom</a:t>
            </a:r>
            <a:br>
              <a:rPr lang="en-US" baseline="0"/>
            </a:br>
            <a:br>
              <a:rPr lang="en-US" baseline="0"/>
            </a:br>
            <a:r>
              <a:rPr lang="en-US" baseline="0"/>
              <a:t>Include  Canada + ASCI, </a:t>
            </a:r>
            <a:br>
              <a:rPr lang="en-US" baseline="0"/>
            </a:br>
            <a:r>
              <a:rPr lang="en-US" baseline="0"/>
              <a:t>L1 is already following agile practices</a:t>
            </a:r>
            <a:br>
              <a:rPr lang="en-US" baseline="0"/>
            </a:br>
            <a:r>
              <a:rPr lang="en-US" baseline="0"/>
              <a:t>Feedback from Digital Publishing partner Rayzad Rawana &amp; stakeholders is very good, team motivation &amp; morale is high</a:t>
            </a:r>
            <a:br>
              <a:rPr lang="en-US" baseline="0"/>
            </a:br>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D61E8C6-DBC2-4455-A424-D525F47DD6AA}" type="slidenum">
              <a:rPr kumimoji="0" lang="en-US" sz="1200" b="1" i="0" u="none" strike="noStrike" kern="1200" cap="none" spc="0" normalizeH="0" baseline="0" noProof="0" smtClean="0">
                <a:ln>
                  <a:noFill/>
                </a:ln>
                <a:solidFill>
                  <a:prstClr val="black"/>
                </a:solidFill>
                <a:effectLst/>
                <a:uLnTx/>
                <a:uFillTx/>
                <a:latin typeface="Lucida Sans"/>
                <a:ea typeface="MS PGothic"/>
              </a:rPr>
              <a:pPr marL="0" marR="0" lvl="0" indent="0" algn="r" defTabSz="914400" rtl="0" eaLnBrk="1" fontAlgn="base" latinLnBrk="0" hangingPunct="1">
                <a:lnSpc>
                  <a:spcPct val="100000"/>
                </a:lnSpc>
                <a:spcBef>
                  <a:spcPct val="0"/>
                </a:spcBef>
                <a:spcAft>
                  <a:spcPct val="0"/>
                </a:spcAft>
                <a:buClrTx/>
                <a:buSzTx/>
                <a:buFontTx/>
                <a:buNone/>
                <a:tabLst/>
                <a:defRPr/>
              </a:pPr>
              <a:t>74</a:t>
            </a:fld>
            <a:endParaRPr kumimoji="0" lang="en-US" sz="1200" b="1" i="0" u="none" strike="noStrike" kern="1200" cap="none" spc="0" normalizeH="0" baseline="0" noProof="0">
              <a:ln>
                <a:noFill/>
              </a:ln>
              <a:solidFill>
                <a:prstClr val="black"/>
              </a:solidFill>
              <a:effectLst/>
              <a:uLnTx/>
              <a:uFillTx/>
              <a:latin typeface="Lucida Sans"/>
              <a:ea typeface="MS PGothic"/>
            </a:endParaRPr>
          </a:p>
        </p:txBody>
      </p:sp>
    </p:spTree>
    <p:extLst>
      <p:ext uri="{BB962C8B-B14F-4D97-AF65-F5344CB8AC3E}">
        <p14:creationId xmlns:p14="http://schemas.microsoft.com/office/powerpoint/2010/main" val="5982871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solidFill>
                  <a:srgbClr val="003946"/>
                </a:solidFill>
                <a:latin typeface="Sun Life Sans Regular" panose="02000503000000020004" pitchFamily="50" charset="0"/>
              </a:rPr>
              <a:t>When a client has complains about a software the blame is internally thrown at each other. The ‘Dev’ team would point fingers at the ‘QA’ team. ‘’QA’ team will then point fingers at the </a:t>
            </a:r>
            <a:r>
              <a:rPr lang="en-US" err="1">
                <a:solidFill>
                  <a:srgbClr val="003946"/>
                </a:solidFill>
                <a:latin typeface="Sun Life Sans Regular" panose="02000503000000020004" pitchFamily="50" charset="0"/>
              </a:rPr>
              <a:t>ITOps</a:t>
            </a:r>
            <a:r>
              <a:rPr lang="en-US">
                <a:solidFill>
                  <a:srgbClr val="003946"/>
                </a:solidFill>
                <a:latin typeface="Sun Life Sans Regular" panose="02000503000000020004" pitchFamily="50" charset="0"/>
              </a:rPr>
              <a:t> team who would redirect the blame to the dev team.</a:t>
            </a:r>
          </a:p>
          <a:p>
            <a:r>
              <a:rPr lang="en-US">
                <a:solidFill>
                  <a:srgbClr val="003946"/>
                </a:solidFill>
                <a:latin typeface="Sun Life Sans Regular" panose="02000503000000020004" pitchFamily="50" charset="0"/>
              </a:rPr>
              <a:t>Irrespective of the problem residing in the coding developed, or on the systems where the code is deployed, the problem remains in isolation, as nobody wants to take ownership for the screw-up.</a:t>
            </a: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4C4B40-AC06-417A-BFE3-4F53E965B05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2868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Expansion</a:t>
            </a:r>
            <a:r>
              <a:rPr lang="en-US" baseline="0"/>
              <a:t> form WOW to MS Ecom</a:t>
            </a:r>
            <a:br>
              <a:rPr lang="en-US" baseline="0"/>
            </a:br>
            <a:br>
              <a:rPr lang="en-US" baseline="0"/>
            </a:br>
            <a:r>
              <a:rPr lang="en-US" baseline="0"/>
              <a:t>Include  Canada + ASCI, </a:t>
            </a:r>
            <a:br>
              <a:rPr lang="en-US" baseline="0"/>
            </a:br>
            <a:r>
              <a:rPr lang="en-US" baseline="0"/>
              <a:t>L1 is already following agile practices</a:t>
            </a:r>
            <a:br>
              <a:rPr lang="en-US" baseline="0"/>
            </a:br>
            <a:r>
              <a:rPr lang="en-US" baseline="0"/>
              <a:t>Feedback from Digital Publishing partner Rayzad Rawana &amp; stakeholders is very good, team motivation &amp; morale is high</a:t>
            </a:r>
            <a:br>
              <a:rPr lang="en-US" baseline="0"/>
            </a:br>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D61E8C6-DBC2-4455-A424-D525F47DD6AA}" type="slidenum">
              <a:rPr kumimoji="0" lang="en-US" sz="1200" b="1" i="0" u="none" strike="noStrike" kern="1200" cap="none" spc="0" normalizeH="0" baseline="0" noProof="0" smtClean="0">
                <a:ln>
                  <a:noFill/>
                </a:ln>
                <a:solidFill>
                  <a:prstClr val="black"/>
                </a:solidFill>
                <a:effectLst/>
                <a:uLnTx/>
                <a:uFillTx/>
                <a:latin typeface="Lucida Sans"/>
                <a:ea typeface="MS PGothic"/>
              </a:rPr>
              <a:pPr marL="0" marR="0" lvl="0" indent="0" algn="r" defTabSz="914400" rtl="0" eaLnBrk="1" fontAlgn="base" latinLnBrk="0" hangingPunct="1">
                <a:lnSpc>
                  <a:spcPct val="100000"/>
                </a:lnSpc>
                <a:spcBef>
                  <a:spcPct val="0"/>
                </a:spcBef>
                <a:spcAft>
                  <a:spcPct val="0"/>
                </a:spcAft>
                <a:buClrTx/>
                <a:buSzTx/>
                <a:buFontTx/>
                <a:buNone/>
                <a:tabLst/>
                <a:defRPr/>
              </a:pPr>
              <a:t>75</a:t>
            </a:fld>
            <a:endParaRPr kumimoji="0" lang="en-US" sz="1200" b="1" i="0" u="none" strike="noStrike" kern="1200" cap="none" spc="0" normalizeH="0" baseline="0" noProof="0">
              <a:ln>
                <a:noFill/>
              </a:ln>
              <a:solidFill>
                <a:prstClr val="black"/>
              </a:solidFill>
              <a:effectLst/>
              <a:uLnTx/>
              <a:uFillTx/>
              <a:latin typeface="Lucida Sans"/>
              <a:ea typeface="MS PGothic"/>
            </a:endParaRPr>
          </a:p>
        </p:txBody>
      </p:sp>
    </p:spTree>
    <p:extLst>
      <p:ext uri="{BB962C8B-B14F-4D97-AF65-F5344CB8AC3E}">
        <p14:creationId xmlns:p14="http://schemas.microsoft.com/office/powerpoint/2010/main" val="390091162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Expansion</a:t>
            </a:r>
            <a:r>
              <a:rPr lang="en-US" baseline="0"/>
              <a:t> form WOW to MS Ecom</a:t>
            </a:r>
            <a:br>
              <a:rPr lang="en-US" baseline="0"/>
            </a:br>
            <a:br>
              <a:rPr lang="en-US" baseline="0"/>
            </a:br>
            <a:r>
              <a:rPr lang="en-US" baseline="0"/>
              <a:t>Include  Canada + ASCI, </a:t>
            </a:r>
            <a:br>
              <a:rPr lang="en-US" baseline="0"/>
            </a:br>
            <a:r>
              <a:rPr lang="en-US" baseline="0"/>
              <a:t>L1 is already following agile practices</a:t>
            </a:r>
            <a:br>
              <a:rPr lang="en-US" baseline="0"/>
            </a:br>
            <a:r>
              <a:rPr lang="en-US" baseline="0"/>
              <a:t>Feedback from Digital Publishing partner Rayzad Rawana &amp; stakeholders is very good, team motivation &amp; morale is high</a:t>
            </a:r>
            <a:br>
              <a:rPr lang="en-US" baseline="0"/>
            </a:br>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D61E8C6-DBC2-4455-A424-D525F47DD6AA}" type="slidenum">
              <a:rPr kumimoji="0" lang="en-US" sz="1200" b="1" i="0" u="none" strike="noStrike" kern="1200" cap="none" spc="0" normalizeH="0" baseline="0" noProof="0" smtClean="0">
                <a:ln>
                  <a:noFill/>
                </a:ln>
                <a:solidFill>
                  <a:prstClr val="black"/>
                </a:solidFill>
                <a:effectLst/>
                <a:uLnTx/>
                <a:uFillTx/>
                <a:latin typeface="Lucida Sans"/>
                <a:ea typeface="MS PGothic"/>
              </a:rPr>
              <a:pPr marL="0" marR="0" lvl="0" indent="0" algn="r" defTabSz="914400" rtl="0" eaLnBrk="1" fontAlgn="base" latinLnBrk="0" hangingPunct="1">
                <a:lnSpc>
                  <a:spcPct val="100000"/>
                </a:lnSpc>
                <a:spcBef>
                  <a:spcPct val="0"/>
                </a:spcBef>
                <a:spcAft>
                  <a:spcPct val="0"/>
                </a:spcAft>
                <a:buClrTx/>
                <a:buSzTx/>
                <a:buFontTx/>
                <a:buNone/>
                <a:tabLst/>
                <a:defRPr/>
              </a:pPr>
              <a:t>76</a:t>
            </a:fld>
            <a:endParaRPr kumimoji="0" lang="en-US" sz="1200" b="1" i="0" u="none" strike="noStrike" kern="1200" cap="none" spc="0" normalizeH="0" baseline="0" noProof="0">
              <a:ln>
                <a:noFill/>
              </a:ln>
              <a:solidFill>
                <a:prstClr val="black"/>
              </a:solidFill>
              <a:effectLst/>
              <a:uLnTx/>
              <a:uFillTx/>
              <a:latin typeface="Lucida Sans"/>
              <a:ea typeface="MS PGothic"/>
            </a:endParaRPr>
          </a:p>
        </p:txBody>
      </p:sp>
    </p:spTree>
    <p:extLst>
      <p:ext uri="{BB962C8B-B14F-4D97-AF65-F5344CB8AC3E}">
        <p14:creationId xmlns:p14="http://schemas.microsoft.com/office/powerpoint/2010/main" val="311332970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Expansion</a:t>
            </a:r>
            <a:r>
              <a:rPr lang="en-US" baseline="0"/>
              <a:t> form WOW to MS Ecom</a:t>
            </a:r>
            <a:br>
              <a:rPr lang="en-US" baseline="0"/>
            </a:br>
            <a:br>
              <a:rPr lang="en-US" baseline="0"/>
            </a:br>
            <a:r>
              <a:rPr lang="en-US" baseline="0"/>
              <a:t>Include  Canada + ASCI, </a:t>
            </a:r>
            <a:br>
              <a:rPr lang="en-US" baseline="0"/>
            </a:br>
            <a:r>
              <a:rPr lang="en-US" baseline="0"/>
              <a:t>L1 is already following agile practices</a:t>
            </a:r>
            <a:br>
              <a:rPr lang="en-US" baseline="0"/>
            </a:br>
            <a:r>
              <a:rPr lang="en-US" baseline="0"/>
              <a:t>Feedback from Digital Publishing partner Rayzad Rawana &amp; stakeholders is very good, team motivation &amp; morale is high</a:t>
            </a:r>
            <a:br>
              <a:rPr lang="en-US" baseline="0"/>
            </a:br>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D61E8C6-DBC2-4455-A424-D525F47DD6AA}" type="slidenum">
              <a:rPr kumimoji="0" lang="en-US" sz="1200" b="1" i="0" u="none" strike="noStrike" kern="1200" cap="none" spc="0" normalizeH="0" baseline="0" noProof="0" smtClean="0">
                <a:ln>
                  <a:noFill/>
                </a:ln>
                <a:solidFill>
                  <a:prstClr val="black"/>
                </a:solidFill>
                <a:effectLst/>
                <a:uLnTx/>
                <a:uFillTx/>
                <a:latin typeface="Lucida Sans"/>
                <a:ea typeface="MS PGothic"/>
              </a:rPr>
              <a:pPr marL="0" marR="0" lvl="0" indent="0" algn="r" defTabSz="914400" rtl="0" eaLnBrk="1" fontAlgn="base" latinLnBrk="0" hangingPunct="1">
                <a:lnSpc>
                  <a:spcPct val="100000"/>
                </a:lnSpc>
                <a:spcBef>
                  <a:spcPct val="0"/>
                </a:spcBef>
                <a:spcAft>
                  <a:spcPct val="0"/>
                </a:spcAft>
                <a:buClrTx/>
                <a:buSzTx/>
                <a:buFontTx/>
                <a:buNone/>
                <a:tabLst/>
                <a:defRPr/>
              </a:pPr>
              <a:t>77</a:t>
            </a:fld>
            <a:endParaRPr kumimoji="0" lang="en-US" sz="1200" b="1" i="0" u="none" strike="noStrike" kern="1200" cap="none" spc="0" normalizeH="0" baseline="0" noProof="0">
              <a:ln>
                <a:noFill/>
              </a:ln>
              <a:solidFill>
                <a:prstClr val="black"/>
              </a:solidFill>
              <a:effectLst/>
              <a:uLnTx/>
              <a:uFillTx/>
              <a:latin typeface="Lucida Sans"/>
              <a:ea typeface="MS PGothic"/>
            </a:endParaRPr>
          </a:p>
        </p:txBody>
      </p:sp>
    </p:spTree>
    <p:extLst>
      <p:ext uri="{BB962C8B-B14F-4D97-AF65-F5344CB8AC3E}">
        <p14:creationId xmlns:p14="http://schemas.microsoft.com/office/powerpoint/2010/main" val="194865676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Expansion</a:t>
            </a:r>
            <a:r>
              <a:rPr lang="en-US" baseline="0"/>
              <a:t> form WOW to MS Ecom</a:t>
            </a:r>
            <a:br>
              <a:rPr lang="en-US" baseline="0"/>
            </a:br>
            <a:br>
              <a:rPr lang="en-US" baseline="0"/>
            </a:br>
            <a:r>
              <a:rPr lang="en-US" baseline="0"/>
              <a:t>Include  Canada + ASCI, </a:t>
            </a:r>
            <a:br>
              <a:rPr lang="en-US" baseline="0"/>
            </a:br>
            <a:r>
              <a:rPr lang="en-US" baseline="0"/>
              <a:t>L1 is already following agile practices</a:t>
            </a:r>
            <a:br>
              <a:rPr lang="en-US" baseline="0"/>
            </a:br>
            <a:r>
              <a:rPr lang="en-US" baseline="0"/>
              <a:t>Feedback from Digital Publishing partner Rayzad Rawana &amp; stakeholders is very good, team motivation &amp; morale is high</a:t>
            </a:r>
            <a:br>
              <a:rPr lang="en-US" baseline="0"/>
            </a:br>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D61E8C6-DBC2-4455-A424-D525F47DD6AA}" type="slidenum">
              <a:rPr kumimoji="0" lang="en-US" sz="1200" b="1" i="0" u="none" strike="noStrike" kern="1200" cap="none" spc="0" normalizeH="0" baseline="0" noProof="0" smtClean="0">
                <a:ln>
                  <a:noFill/>
                </a:ln>
                <a:solidFill>
                  <a:prstClr val="black"/>
                </a:solidFill>
                <a:effectLst/>
                <a:uLnTx/>
                <a:uFillTx/>
                <a:latin typeface="Lucida Sans"/>
                <a:ea typeface="MS PGothic"/>
              </a:rPr>
              <a:pPr marL="0" marR="0" lvl="0" indent="0" algn="r" defTabSz="914400" rtl="0" eaLnBrk="1" fontAlgn="base" latinLnBrk="0" hangingPunct="1">
                <a:lnSpc>
                  <a:spcPct val="100000"/>
                </a:lnSpc>
                <a:spcBef>
                  <a:spcPct val="0"/>
                </a:spcBef>
                <a:spcAft>
                  <a:spcPct val="0"/>
                </a:spcAft>
                <a:buClrTx/>
                <a:buSzTx/>
                <a:buFontTx/>
                <a:buNone/>
                <a:tabLst/>
                <a:defRPr/>
              </a:pPr>
              <a:t>78</a:t>
            </a:fld>
            <a:endParaRPr kumimoji="0" lang="en-US" sz="1200" b="1" i="0" u="none" strike="noStrike" kern="1200" cap="none" spc="0" normalizeH="0" baseline="0" noProof="0">
              <a:ln>
                <a:noFill/>
              </a:ln>
              <a:solidFill>
                <a:prstClr val="black"/>
              </a:solidFill>
              <a:effectLst/>
              <a:uLnTx/>
              <a:uFillTx/>
              <a:latin typeface="Lucida Sans"/>
              <a:ea typeface="MS PGothic"/>
            </a:endParaRPr>
          </a:p>
        </p:txBody>
      </p:sp>
    </p:spTree>
    <p:extLst>
      <p:ext uri="{BB962C8B-B14F-4D97-AF65-F5344CB8AC3E}">
        <p14:creationId xmlns:p14="http://schemas.microsoft.com/office/powerpoint/2010/main" val="238817645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Expansion</a:t>
            </a:r>
            <a:r>
              <a:rPr lang="en-US" baseline="0"/>
              <a:t> form WOW to MS Ecom</a:t>
            </a:r>
            <a:br>
              <a:rPr lang="en-US" baseline="0"/>
            </a:br>
            <a:br>
              <a:rPr lang="en-US" baseline="0"/>
            </a:br>
            <a:r>
              <a:rPr lang="en-US" baseline="0"/>
              <a:t>Include  Canada + ASCI, </a:t>
            </a:r>
            <a:br>
              <a:rPr lang="en-US" baseline="0"/>
            </a:br>
            <a:r>
              <a:rPr lang="en-US" baseline="0"/>
              <a:t>L1 is already following agile practices</a:t>
            </a:r>
            <a:br>
              <a:rPr lang="en-US" baseline="0"/>
            </a:br>
            <a:r>
              <a:rPr lang="en-US" baseline="0"/>
              <a:t>Feedback from Digital Publishing partner Rayzad Rawana &amp; stakeholders is very good, team motivation &amp; morale is high</a:t>
            </a:r>
            <a:br>
              <a:rPr lang="en-US" baseline="0"/>
            </a:br>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D61E8C6-DBC2-4455-A424-D525F47DD6AA}" type="slidenum">
              <a:rPr kumimoji="0" lang="en-US" sz="1200" b="1" i="0" u="none" strike="noStrike" kern="1200" cap="none" spc="0" normalizeH="0" baseline="0" noProof="0" smtClean="0">
                <a:ln>
                  <a:noFill/>
                </a:ln>
                <a:solidFill>
                  <a:prstClr val="black"/>
                </a:solidFill>
                <a:effectLst/>
                <a:uLnTx/>
                <a:uFillTx/>
                <a:latin typeface="Lucida Sans"/>
                <a:ea typeface="MS PGothic"/>
              </a:rPr>
              <a:pPr marL="0" marR="0" lvl="0" indent="0" algn="r" defTabSz="914400" rtl="0" eaLnBrk="1" fontAlgn="base" latinLnBrk="0" hangingPunct="1">
                <a:lnSpc>
                  <a:spcPct val="100000"/>
                </a:lnSpc>
                <a:spcBef>
                  <a:spcPct val="0"/>
                </a:spcBef>
                <a:spcAft>
                  <a:spcPct val="0"/>
                </a:spcAft>
                <a:buClrTx/>
                <a:buSzTx/>
                <a:buFontTx/>
                <a:buNone/>
                <a:tabLst/>
                <a:defRPr/>
              </a:pPr>
              <a:t>79</a:t>
            </a:fld>
            <a:endParaRPr kumimoji="0" lang="en-US" sz="1200" b="1" i="0" u="none" strike="noStrike" kern="1200" cap="none" spc="0" normalizeH="0" baseline="0" noProof="0">
              <a:ln>
                <a:noFill/>
              </a:ln>
              <a:solidFill>
                <a:prstClr val="black"/>
              </a:solidFill>
              <a:effectLst/>
              <a:uLnTx/>
              <a:uFillTx/>
              <a:latin typeface="Lucida Sans"/>
              <a:ea typeface="MS PGothic"/>
            </a:endParaRPr>
          </a:p>
        </p:txBody>
      </p:sp>
    </p:spTree>
    <p:extLst>
      <p:ext uri="{BB962C8B-B14F-4D97-AF65-F5344CB8AC3E}">
        <p14:creationId xmlns:p14="http://schemas.microsoft.com/office/powerpoint/2010/main" val="357563360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Expansion</a:t>
            </a:r>
            <a:r>
              <a:rPr lang="en-US" baseline="0"/>
              <a:t> form WOW to MS Ecom</a:t>
            </a:r>
            <a:br>
              <a:rPr lang="en-US" baseline="0"/>
            </a:br>
            <a:br>
              <a:rPr lang="en-US" baseline="0"/>
            </a:br>
            <a:r>
              <a:rPr lang="en-US" baseline="0"/>
              <a:t>Include  Canada + ASCI, </a:t>
            </a:r>
            <a:br>
              <a:rPr lang="en-US" baseline="0"/>
            </a:br>
            <a:r>
              <a:rPr lang="en-US" baseline="0"/>
              <a:t>L1 is already following agile practices</a:t>
            </a:r>
            <a:br>
              <a:rPr lang="en-US" baseline="0"/>
            </a:br>
            <a:r>
              <a:rPr lang="en-US" baseline="0"/>
              <a:t>Feedback from Digital Publishing partner Rayzad Rawana &amp; stakeholders is very good, team motivation &amp; morale is high</a:t>
            </a:r>
            <a:br>
              <a:rPr lang="en-US" baseline="0"/>
            </a:br>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D61E8C6-DBC2-4455-A424-D525F47DD6AA}" type="slidenum">
              <a:rPr kumimoji="0" lang="en-US" sz="1200" b="1" i="0" u="none" strike="noStrike" kern="1200" cap="none" spc="0" normalizeH="0" baseline="0" noProof="0" smtClean="0">
                <a:ln>
                  <a:noFill/>
                </a:ln>
                <a:solidFill>
                  <a:prstClr val="black"/>
                </a:solidFill>
                <a:effectLst/>
                <a:uLnTx/>
                <a:uFillTx/>
                <a:latin typeface="Lucida Sans"/>
                <a:ea typeface="MS PGothic"/>
              </a:rPr>
              <a:pPr marL="0" marR="0" lvl="0" indent="0" algn="r" defTabSz="914400" rtl="0" eaLnBrk="1" fontAlgn="base" latinLnBrk="0" hangingPunct="1">
                <a:lnSpc>
                  <a:spcPct val="100000"/>
                </a:lnSpc>
                <a:spcBef>
                  <a:spcPct val="0"/>
                </a:spcBef>
                <a:spcAft>
                  <a:spcPct val="0"/>
                </a:spcAft>
                <a:buClrTx/>
                <a:buSzTx/>
                <a:buFontTx/>
                <a:buNone/>
                <a:tabLst/>
                <a:defRPr/>
              </a:pPr>
              <a:t>80</a:t>
            </a:fld>
            <a:endParaRPr kumimoji="0" lang="en-US" sz="1200" b="1" i="0" u="none" strike="noStrike" kern="1200" cap="none" spc="0" normalizeH="0" baseline="0" noProof="0">
              <a:ln>
                <a:noFill/>
              </a:ln>
              <a:solidFill>
                <a:prstClr val="black"/>
              </a:solidFill>
              <a:effectLst/>
              <a:uLnTx/>
              <a:uFillTx/>
              <a:latin typeface="Lucida Sans"/>
              <a:ea typeface="MS PGothic"/>
            </a:endParaRPr>
          </a:p>
        </p:txBody>
      </p:sp>
    </p:spTree>
    <p:extLst>
      <p:ext uri="{BB962C8B-B14F-4D97-AF65-F5344CB8AC3E}">
        <p14:creationId xmlns:p14="http://schemas.microsoft.com/office/powerpoint/2010/main" val="169363413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Expansion</a:t>
            </a:r>
            <a:r>
              <a:rPr lang="en-US" baseline="0"/>
              <a:t> form WOW to MS Ecom</a:t>
            </a:r>
            <a:br>
              <a:rPr lang="en-US" baseline="0"/>
            </a:br>
            <a:br>
              <a:rPr lang="en-US" baseline="0"/>
            </a:br>
            <a:r>
              <a:rPr lang="en-US" baseline="0"/>
              <a:t>Include  Canada + ASCI, </a:t>
            </a:r>
            <a:br>
              <a:rPr lang="en-US" baseline="0"/>
            </a:br>
            <a:r>
              <a:rPr lang="en-US" baseline="0"/>
              <a:t>L1 is already following agile practices</a:t>
            </a:r>
            <a:br>
              <a:rPr lang="en-US" baseline="0"/>
            </a:br>
            <a:r>
              <a:rPr lang="en-US" baseline="0"/>
              <a:t>Feedback from Digital Publishing partner Rayzad Rawana &amp; stakeholders is very good, team motivation &amp; morale is high</a:t>
            </a:r>
            <a:br>
              <a:rPr lang="en-US" baseline="0"/>
            </a:br>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D61E8C6-DBC2-4455-A424-D525F47DD6AA}" type="slidenum">
              <a:rPr kumimoji="0" lang="en-US" sz="1200" b="1" i="0" u="none" strike="noStrike" kern="1200" cap="none" spc="0" normalizeH="0" baseline="0" noProof="0" smtClean="0">
                <a:ln>
                  <a:noFill/>
                </a:ln>
                <a:solidFill>
                  <a:prstClr val="black"/>
                </a:solidFill>
                <a:effectLst/>
                <a:uLnTx/>
                <a:uFillTx/>
                <a:latin typeface="Lucida Sans"/>
                <a:ea typeface="MS PGothic"/>
              </a:rPr>
              <a:pPr marL="0" marR="0" lvl="0" indent="0" algn="r" defTabSz="914400" rtl="0" eaLnBrk="1" fontAlgn="base" latinLnBrk="0" hangingPunct="1">
                <a:lnSpc>
                  <a:spcPct val="100000"/>
                </a:lnSpc>
                <a:spcBef>
                  <a:spcPct val="0"/>
                </a:spcBef>
                <a:spcAft>
                  <a:spcPct val="0"/>
                </a:spcAft>
                <a:buClrTx/>
                <a:buSzTx/>
                <a:buFontTx/>
                <a:buNone/>
                <a:tabLst/>
                <a:defRPr/>
              </a:pPr>
              <a:t>81</a:t>
            </a:fld>
            <a:endParaRPr kumimoji="0" lang="en-US" sz="1200" b="1" i="0" u="none" strike="noStrike" kern="1200" cap="none" spc="0" normalizeH="0" baseline="0" noProof="0">
              <a:ln>
                <a:noFill/>
              </a:ln>
              <a:solidFill>
                <a:prstClr val="black"/>
              </a:solidFill>
              <a:effectLst/>
              <a:uLnTx/>
              <a:uFillTx/>
              <a:latin typeface="Lucida Sans"/>
              <a:ea typeface="MS PGothic"/>
            </a:endParaRPr>
          </a:p>
        </p:txBody>
      </p:sp>
    </p:spTree>
    <p:extLst>
      <p:ext uri="{BB962C8B-B14F-4D97-AF65-F5344CB8AC3E}">
        <p14:creationId xmlns:p14="http://schemas.microsoft.com/office/powerpoint/2010/main" val="32453802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Expansion</a:t>
            </a:r>
            <a:r>
              <a:rPr lang="en-US" baseline="0"/>
              <a:t> form WOW to MS Ecom</a:t>
            </a:r>
            <a:br>
              <a:rPr lang="en-US" baseline="0"/>
            </a:br>
            <a:br>
              <a:rPr lang="en-US" baseline="0"/>
            </a:br>
            <a:r>
              <a:rPr lang="en-US" baseline="0"/>
              <a:t>Include  Canada + ASCI, </a:t>
            </a:r>
            <a:br>
              <a:rPr lang="en-US" baseline="0"/>
            </a:br>
            <a:r>
              <a:rPr lang="en-US" baseline="0"/>
              <a:t>L1 is already following agile practices</a:t>
            </a:r>
            <a:br>
              <a:rPr lang="en-US" baseline="0"/>
            </a:br>
            <a:r>
              <a:rPr lang="en-US" baseline="0"/>
              <a:t>Feedback from Digital Publishing partner Rayzad Rawana &amp; stakeholders is very good, team motivation &amp; morale is high</a:t>
            </a:r>
            <a:br>
              <a:rPr lang="en-US" baseline="0"/>
            </a:br>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D61E8C6-DBC2-4455-A424-D525F47DD6AA}" type="slidenum">
              <a:rPr kumimoji="0" lang="en-US" sz="1200" b="1" i="0" u="none" strike="noStrike" kern="1200" cap="none" spc="0" normalizeH="0" baseline="0" noProof="0" smtClean="0">
                <a:ln>
                  <a:noFill/>
                </a:ln>
                <a:solidFill>
                  <a:prstClr val="black"/>
                </a:solidFill>
                <a:effectLst/>
                <a:uLnTx/>
                <a:uFillTx/>
                <a:latin typeface="Lucida Sans"/>
                <a:ea typeface="MS PGothic"/>
              </a:rPr>
              <a:pPr marL="0" marR="0" lvl="0" indent="0" algn="r" defTabSz="914400" rtl="0" eaLnBrk="1" fontAlgn="base" latinLnBrk="0" hangingPunct="1">
                <a:lnSpc>
                  <a:spcPct val="100000"/>
                </a:lnSpc>
                <a:spcBef>
                  <a:spcPct val="0"/>
                </a:spcBef>
                <a:spcAft>
                  <a:spcPct val="0"/>
                </a:spcAft>
                <a:buClrTx/>
                <a:buSzTx/>
                <a:buFontTx/>
                <a:buNone/>
                <a:tabLst/>
                <a:defRPr/>
              </a:pPr>
              <a:t>82</a:t>
            </a:fld>
            <a:endParaRPr kumimoji="0" lang="en-US" sz="1200" b="1" i="0" u="none" strike="noStrike" kern="1200" cap="none" spc="0" normalizeH="0" baseline="0" noProof="0">
              <a:ln>
                <a:noFill/>
              </a:ln>
              <a:solidFill>
                <a:prstClr val="black"/>
              </a:solidFill>
              <a:effectLst/>
              <a:uLnTx/>
              <a:uFillTx/>
              <a:latin typeface="Lucida Sans"/>
              <a:ea typeface="MS PGothic"/>
            </a:endParaRPr>
          </a:p>
        </p:txBody>
      </p:sp>
    </p:spTree>
    <p:extLst>
      <p:ext uri="{BB962C8B-B14F-4D97-AF65-F5344CB8AC3E}">
        <p14:creationId xmlns:p14="http://schemas.microsoft.com/office/powerpoint/2010/main" val="206304720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Expansion</a:t>
            </a:r>
            <a:r>
              <a:rPr lang="en-US" baseline="0"/>
              <a:t> form WOW to MS Ecom</a:t>
            </a:r>
            <a:br>
              <a:rPr lang="en-US" baseline="0"/>
            </a:br>
            <a:br>
              <a:rPr lang="en-US" baseline="0"/>
            </a:br>
            <a:r>
              <a:rPr lang="en-US" baseline="0"/>
              <a:t>Include  Canada + ASCI, </a:t>
            </a:r>
            <a:br>
              <a:rPr lang="en-US" baseline="0"/>
            </a:br>
            <a:r>
              <a:rPr lang="en-US" baseline="0"/>
              <a:t>L1 is already following agile practices</a:t>
            </a:r>
            <a:br>
              <a:rPr lang="en-US" baseline="0"/>
            </a:br>
            <a:r>
              <a:rPr lang="en-US" baseline="0"/>
              <a:t>Feedback from Digital Publishing partner Rayzad Rawana &amp; stakeholders is very good, team motivation &amp; morale is high</a:t>
            </a:r>
            <a:br>
              <a:rPr lang="en-US" baseline="0"/>
            </a:br>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D61E8C6-DBC2-4455-A424-D525F47DD6AA}" type="slidenum">
              <a:rPr kumimoji="0" lang="en-US" sz="1200" b="1" i="0" u="none" strike="noStrike" kern="1200" cap="none" spc="0" normalizeH="0" baseline="0" noProof="0" smtClean="0">
                <a:ln>
                  <a:noFill/>
                </a:ln>
                <a:solidFill>
                  <a:prstClr val="black"/>
                </a:solidFill>
                <a:effectLst/>
                <a:uLnTx/>
                <a:uFillTx/>
                <a:latin typeface="Lucida Sans"/>
                <a:ea typeface="MS PGothic"/>
              </a:rPr>
              <a:pPr marL="0" marR="0" lvl="0" indent="0" algn="r" defTabSz="914400" rtl="0" eaLnBrk="1" fontAlgn="base" latinLnBrk="0" hangingPunct="1">
                <a:lnSpc>
                  <a:spcPct val="100000"/>
                </a:lnSpc>
                <a:spcBef>
                  <a:spcPct val="0"/>
                </a:spcBef>
                <a:spcAft>
                  <a:spcPct val="0"/>
                </a:spcAft>
                <a:buClrTx/>
                <a:buSzTx/>
                <a:buFontTx/>
                <a:buNone/>
                <a:tabLst/>
                <a:defRPr/>
              </a:pPr>
              <a:t>83</a:t>
            </a:fld>
            <a:endParaRPr kumimoji="0" lang="en-US" sz="1200" b="1" i="0" u="none" strike="noStrike" kern="1200" cap="none" spc="0" normalizeH="0" baseline="0" noProof="0">
              <a:ln>
                <a:noFill/>
              </a:ln>
              <a:solidFill>
                <a:prstClr val="black"/>
              </a:solidFill>
              <a:effectLst/>
              <a:uLnTx/>
              <a:uFillTx/>
              <a:latin typeface="Lucida Sans"/>
              <a:ea typeface="MS PGothic"/>
            </a:endParaRPr>
          </a:p>
        </p:txBody>
      </p:sp>
    </p:spTree>
    <p:extLst>
      <p:ext uri="{BB962C8B-B14F-4D97-AF65-F5344CB8AC3E}">
        <p14:creationId xmlns:p14="http://schemas.microsoft.com/office/powerpoint/2010/main" val="311901031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hlinkClick r:id="rId3"/>
              </a:rPr>
              <a:t>http://agilemanifesto.org/principles.html</a:t>
            </a:r>
            <a:endParaRPr lang="en-US"/>
          </a:p>
          <a:p>
            <a:endParaRPr lang="en-US"/>
          </a:p>
          <a:p>
            <a:r>
              <a:rPr lang="en-US">
                <a:hlinkClick r:id="rId4"/>
              </a:rPr>
              <a:t>http://agilemanifesto.org/</a:t>
            </a:r>
            <a:endParaRPr lang="en-US"/>
          </a:p>
          <a:p>
            <a:endParaRPr lang="en-US"/>
          </a:p>
          <a:p>
            <a:r>
              <a:rPr lang="en-US">
                <a:hlinkClick r:id="rId5"/>
              </a:rPr>
              <a:t>https://adaptovate.com/lean-agile-where-they-intersect/</a:t>
            </a:r>
            <a:endParaRPr lang="en-US"/>
          </a:p>
          <a:p>
            <a:endParaRPr lang="en-US"/>
          </a:p>
          <a:p>
            <a:r>
              <a:rPr lang="en-US">
                <a:hlinkClick r:id="rId6"/>
              </a:rPr>
              <a:t>https://masterofproject.com/blog/3525/agile-frameworks-methodologies</a:t>
            </a:r>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8D2766-C49B-4C1A-9FEE-6F146754B02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708246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4C4B40-AC06-417A-BFE3-4F53E965B05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7063062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hlinkClick r:id="rId3"/>
              </a:rPr>
              <a:t>http://agilemanifesto.org/principles.html</a:t>
            </a:r>
            <a:endParaRPr lang="en-US"/>
          </a:p>
          <a:p>
            <a:endParaRPr lang="en-US"/>
          </a:p>
          <a:p>
            <a:r>
              <a:rPr lang="en-US">
                <a:hlinkClick r:id="rId4"/>
              </a:rPr>
              <a:t>http://agilemanifesto.org/</a:t>
            </a:r>
            <a:endParaRPr lang="en-US"/>
          </a:p>
          <a:p>
            <a:endParaRPr lang="en-US"/>
          </a:p>
          <a:p>
            <a:r>
              <a:rPr lang="en-US">
                <a:hlinkClick r:id="rId5"/>
              </a:rPr>
              <a:t>https://adaptovate.com/lean-agile-where-they-intersect/</a:t>
            </a:r>
            <a:endParaRPr lang="en-US"/>
          </a:p>
          <a:p>
            <a:endParaRPr lang="en-US"/>
          </a:p>
          <a:p>
            <a:r>
              <a:rPr lang="en-US">
                <a:hlinkClick r:id="rId6"/>
              </a:rPr>
              <a:t>https://masterofproject.com/blog/3525/agile-frameworks-methodologies</a:t>
            </a:r>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8D2766-C49B-4C1A-9FEE-6F146754B02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0469775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Slide Number Placeholder 4"/>
          <p:cNvSpPr>
            <a:spLocks noGrp="1"/>
          </p:cNvSpPr>
          <p:nvPr>
            <p:ph type="sldNum" sz="quarter" idx="11"/>
          </p:nvPr>
        </p:nvSpPr>
        <p:spPr/>
        <p:txBody>
          <a:bodyPr/>
          <a:lstStyle/>
          <a:p>
            <a:pPr marL="0" marR="0" lvl="0" indent="0" algn="r" defTabSz="93373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Arial" charset="0"/>
                <a:ea typeface="MS PGothic" pitchFamily="34" charset="-128"/>
                <a:cs typeface="Times New Roman" pitchFamily="18" charset="0"/>
              </a:rPr>
              <a:t>2</a:t>
            </a:r>
          </a:p>
        </p:txBody>
      </p:sp>
    </p:spTree>
    <p:extLst>
      <p:ext uri="{BB962C8B-B14F-4D97-AF65-F5344CB8AC3E}">
        <p14:creationId xmlns:p14="http://schemas.microsoft.com/office/powerpoint/2010/main" val="5839548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Expansion</a:t>
            </a:r>
            <a:r>
              <a:rPr lang="en-US" baseline="0"/>
              <a:t> form WOW to MS Ecom</a:t>
            </a:r>
            <a:br>
              <a:rPr lang="en-US" baseline="0"/>
            </a:br>
            <a:br>
              <a:rPr lang="en-US" baseline="0"/>
            </a:br>
            <a:r>
              <a:rPr lang="en-US" baseline="0"/>
              <a:t>Include  Canada + ASCI, </a:t>
            </a:r>
            <a:br>
              <a:rPr lang="en-US" baseline="0"/>
            </a:br>
            <a:r>
              <a:rPr lang="en-US" baseline="0"/>
              <a:t>L1 is already following agile practices</a:t>
            </a:r>
            <a:br>
              <a:rPr lang="en-US" baseline="0"/>
            </a:br>
            <a:r>
              <a:rPr lang="en-US" baseline="0"/>
              <a:t>Feedback from Digital Publishing partner Rayzad Rawana &amp; stakeholders is very good, team motivation &amp; morale is high</a:t>
            </a:r>
            <a:br>
              <a:rPr lang="en-US" baseline="0"/>
            </a:br>
            <a:endParaRPr lang="en-US"/>
          </a:p>
        </p:txBody>
      </p:sp>
      <p:sp>
        <p:nvSpPr>
          <p:cNvPr id="4" name="Slide Number Placeholder 3"/>
          <p:cNvSpPr>
            <a:spLocks noGrp="1"/>
          </p:cNvSpPr>
          <p:nvPr>
            <p:ph type="sldNum" sz="quarter" idx="10"/>
          </p:nvPr>
        </p:nvSpPr>
        <p:spPr/>
        <p:txBody>
          <a:bodyPr/>
          <a:lstStyle/>
          <a:p>
            <a:fld id="{BD61E8C6-DBC2-4455-A424-D525F47DD6AA}" type="slidenum">
              <a:rPr lang="en-US" smtClean="0"/>
              <a:t>10</a:t>
            </a:fld>
            <a:endParaRPr lang="en-US"/>
          </a:p>
        </p:txBody>
      </p:sp>
    </p:spTree>
    <p:extLst>
      <p:ext uri="{BB962C8B-B14F-4D97-AF65-F5344CB8AC3E}">
        <p14:creationId xmlns:p14="http://schemas.microsoft.com/office/powerpoint/2010/main" val="4926727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ts val="300"/>
              </a:spcBef>
              <a:spcAft>
                <a:spcPts val="300"/>
              </a:spcAft>
              <a:buFont typeface="Wingdings" panose="05000000000000000000" pitchFamily="2" charset="2"/>
              <a:buChar char="q"/>
            </a:pPr>
            <a:r>
              <a:rPr lang="en-US" sz="1200"/>
              <a:t>Do small chunks of work</a:t>
            </a:r>
          </a:p>
          <a:p>
            <a:pPr>
              <a:spcBef>
                <a:spcPts val="300"/>
              </a:spcBef>
              <a:spcAft>
                <a:spcPts val="300"/>
              </a:spcAft>
              <a:buFont typeface="Wingdings" panose="05000000000000000000" pitchFamily="2" charset="2"/>
              <a:buChar char="q"/>
            </a:pPr>
            <a:r>
              <a:rPr lang="en-US" sz="1200"/>
              <a:t>Keep functioning solution at all times</a:t>
            </a:r>
          </a:p>
          <a:p>
            <a:pPr>
              <a:spcBef>
                <a:spcPts val="300"/>
              </a:spcBef>
              <a:spcAft>
                <a:spcPts val="300"/>
              </a:spcAft>
              <a:buFont typeface="Wingdings" panose="05000000000000000000" pitchFamily="2" charset="2"/>
              <a:buChar char="q"/>
            </a:pPr>
            <a:r>
              <a:rPr lang="en-US" sz="1200"/>
              <a:t>Gradually build on capability</a:t>
            </a:r>
          </a:p>
          <a:p>
            <a:pPr>
              <a:spcBef>
                <a:spcPts val="300"/>
              </a:spcBef>
              <a:spcAft>
                <a:spcPts val="300"/>
              </a:spcAft>
              <a:buFont typeface="Wingdings" panose="05000000000000000000" pitchFamily="2" charset="2"/>
              <a:buChar char="q"/>
            </a:pPr>
            <a:r>
              <a:rPr lang="en-US" sz="1200"/>
              <a:t>Note: Roadmap is not small chunks of work!</a:t>
            </a:r>
          </a:p>
          <a:p>
            <a:endParaRPr lang="en-US"/>
          </a:p>
        </p:txBody>
      </p:sp>
      <p:sp>
        <p:nvSpPr>
          <p:cNvPr id="4" name="Slide Number Placeholder 3"/>
          <p:cNvSpPr>
            <a:spLocks noGrp="1"/>
          </p:cNvSpPr>
          <p:nvPr>
            <p:ph type="sldNum" sz="quarter" idx="10"/>
          </p:nvPr>
        </p:nvSpPr>
        <p:spPr/>
        <p:txBody>
          <a:bodyPr/>
          <a:lstStyle/>
          <a:p>
            <a:fld id="{BD61E8C6-DBC2-4455-A424-D525F47DD6AA}" type="slidenum">
              <a:rPr lang="en-US" smtClean="0"/>
              <a:t>11</a:t>
            </a:fld>
            <a:endParaRPr lang="en-US"/>
          </a:p>
        </p:txBody>
      </p:sp>
    </p:spTree>
    <p:extLst>
      <p:ext uri="{BB962C8B-B14F-4D97-AF65-F5344CB8AC3E}">
        <p14:creationId xmlns:p14="http://schemas.microsoft.com/office/powerpoint/2010/main" val="25685314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D61E8C6-DBC2-4455-A424-D525F47DD6AA}" type="slidenum">
              <a:rPr lang="en-US" smtClean="0"/>
              <a:t>12</a:t>
            </a:fld>
            <a:endParaRPr lang="en-US"/>
          </a:p>
        </p:txBody>
      </p:sp>
    </p:spTree>
    <p:extLst>
      <p:ext uri="{BB962C8B-B14F-4D97-AF65-F5344CB8AC3E}">
        <p14:creationId xmlns:p14="http://schemas.microsoft.com/office/powerpoint/2010/main" val="42503603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Expansion</a:t>
            </a:r>
            <a:r>
              <a:rPr lang="en-US" baseline="0"/>
              <a:t> form WOW to MS Ecom</a:t>
            </a:r>
            <a:br>
              <a:rPr lang="en-US" baseline="0"/>
            </a:br>
            <a:br>
              <a:rPr lang="en-US" baseline="0"/>
            </a:br>
            <a:r>
              <a:rPr lang="en-US" baseline="0"/>
              <a:t>Include  Canada + ASCI, </a:t>
            </a:r>
            <a:br>
              <a:rPr lang="en-US" baseline="0"/>
            </a:br>
            <a:r>
              <a:rPr lang="en-US" baseline="0"/>
              <a:t>L1 is already following agile practices</a:t>
            </a:r>
            <a:br>
              <a:rPr lang="en-US" baseline="0"/>
            </a:br>
            <a:r>
              <a:rPr lang="en-US" baseline="0"/>
              <a:t>Feedback from Digital Publishing partner Rayzad Rawana &amp; stakeholders is very good, team motivation &amp; morale is high</a:t>
            </a:r>
            <a:br>
              <a:rPr lang="en-US" baseline="0"/>
            </a:br>
            <a:endParaRPr lang="en-US"/>
          </a:p>
        </p:txBody>
      </p:sp>
      <p:sp>
        <p:nvSpPr>
          <p:cNvPr id="4" name="Slide Number Placeholder 3"/>
          <p:cNvSpPr>
            <a:spLocks noGrp="1"/>
          </p:cNvSpPr>
          <p:nvPr>
            <p:ph type="sldNum" sz="quarter" idx="10"/>
          </p:nvPr>
        </p:nvSpPr>
        <p:spPr/>
        <p:txBody>
          <a:bodyPr/>
          <a:lstStyle/>
          <a:p>
            <a:fld id="{BD61E8C6-DBC2-4455-A424-D525F47DD6AA}" type="slidenum">
              <a:rPr lang="en-US" smtClean="0"/>
              <a:t>13</a:t>
            </a:fld>
            <a:endParaRPr lang="en-US"/>
          </a:p>
        </p:txBody>
      </p:sp>
    </p:spTree>
    <p:extLst>
      <p:ext uri="{BB962C8B-B14F-4D97-AF65-F5344CB8AC3E}">
        <p14:creationId xmlns:p14="http://schemas.microsoft.com/office/powerpoint/2010/main" val="15277585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Expansion</a:t>
            </a:r>
            <a:r>
              <a:rPr lang="en-US" baseline="0"/>
              <a:t> form WOW to MS Ecom</a:t>
            </a:r>
            <a:br>
              <a:rPr lang="en-US" baseline="0"/>
            </a:br>
            <a:br>
              <a:rPr lang="en-US" baseline="0"/>
            </a:br>
            <a:r>
              <a:rPr lang="en-US" baseline="0"/>
              <a:t>Include  Canada + ASCI, </a:t>
            </a:r>
            <a:br>
              <a:rPr lang="en-US" baseline="0"/>
            </a:br>
            <a:r>
              <a:rPr lang="en-US" baseline="0"/>
              <a:t>L1 is already following agile practices</a:t>
            </a:r>
            <a:br>
              <a:rPr lang="en-US" baseline="0"/>
            </a:br>
            <a:r>
              <a:rPr lang="en-US" baseline="0"/>
              <a:t>Feedback from Digital Publishing partner Rayzad Rawana &amp; stakeholders is very good, team motivation &amp; morale is high</a:t>
            </a:r>
            <a:br>
              <a:rPr lang="en-US" baseline="0"/>
            </a:br>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D61E8C6-DBC2-4455-A424-D525F47DD6AA}" type="slidenum">
              <a:rPr kumimoji="0" lang="en-US" sz="1200" b="1" i="0" u="none" strike="noStrike" kern="1200" cap="none" spc="0" normalizeH="0" baseline="0" noProof="0" smtClean="0">
                <a:ln>
                  <a:noFill/>
                </a:ln>
                <a:solidFill>
                  <a:prstClr val="black"/>
                </a:solidFill>
                <a:effectLst/>
                <a:uLnTx/>
                <a:uFillTx/>
                <a:latin typeface="Lucida Sans"/>
                <a:ea typeface="MS PGothic"/>
              </a:rPr>
              <a:pPr marL="0" marR="0" lvl="0" indent="0" algn="r" defTabSz="914400" rtl="0" eaLnBrk="1" fontAlgn="base" latinLnBrk="0" hangingPunct="1">
                <a:lnSpc>
                  <a:spcPct val="100000"/>
                </a:lnSpc>
                <a:spcBef>
                  <a:spcPct val="0"/>
                </a:spcBef>
                <a:spcAft>
                  <a:spcPct val="0"/>
                </a:spcAft>
                <a:buClrTx/>
                <a:buSzTx/>
                <a:buFontTx/>
                <a:buNone/>
                <a:tabLst/>
                <a:defRPr/>
              </a:pPr>
              <a:t>57</a:t>
            </a:fld>
            <a:endParaRPr kumimoji="0" lang="en-US" sz="1200" b="1" i="0" u="none" strike="noStrike" kern="1200" cap="none" spc="0" normalizeH="0" baseline="0" noProof="0">
              <a:ln>
                <a:noFill/>
              </a:ln>
              <a:solidFill>
                <a:prstClr val="black"/>
              </a:solidFill>
              <a:effectLst/>
              <a:uLnTx/>
              <a:uFillTx/>
              <a:latin typeface="Lucida Sans"/>
              <a:ea typeface="MS PGothic"/>
            </a:endParaRPr>
          </a:p>
        </p:txBody>
      </p:sp>
    </p:spTree>
    <p:extLst>
      <p:ext uri="{BB962C8B-B14F-4D97-AF65-F5344CB8AC3E}">
        <p14:creationId xmlns:p14="http://schemas.microsoft.com/office/powerpoint/2010/main" val="18555170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Expansion</a:t>
            </a:r>
            <a:r>
              <a:rPr lang="en-US" baseline="0"/>
              <a:t> form WOW to MS Ecom</a:t>
            </a:r>
            <a:br>
              <a:rPr lang="en-US" baseline="0"/>
            </a:br>
            <a:br>
              <a:rPr lang="en-US" baseline="0"/>
            </a:br>
            <a:r>
              <a:rPr lang="en-US" baseline="0"/>
              <a:t>Include  Canada + ASCI, </a:t>
            </a:r>
            <a:br>
              <a:rPr lang="en-US" baseline="0"/>
            </a:br>
            <a:r>
              <a:rPr lang="en-US" baseline="0"/>
              <a:t>L1 is already following agile practices</a:t>
            </a:r>
            <a:br>
              <a:rPr lang="en-US" baseline="0"/>
            </a:br>
            <a:r>
              <a:rPr lang="en-US" baseline="0"/>
              <a:t>Feedback from Digital Publishing partner Rayzad Rawana &amp; stakeholders is very good, team motivation &amp; morale is high</a:t>
            </a:r>
            <a:br>
              <a:rPr lang="en-US" baseline="0"/>
            </a:br>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D61E8C6-DBC2-4455-A424-D525F47DD6AA}" type="slidenum">
              <a:rPr kumimoji="0" lang="en-US" sz="1200" b="1" i="0" u="none" strike="noStrike" kern="1200" cap="none" spc="0" normalizeH="0" baseline="0" noProof="0" smtClean="0">
                <a:ln>
                  <a:noFill/>
                </a:ln>
                <a:solidFill>
                  <a:prstClr val="black"/>
                </a:solidFill>
                <a:effectLst/>
                <a:uLnTx/>
                <a:uFillTx/>
                <a:latin typeface="Lucida Sans"/>
                <a:ea typeface="MS PGothic"/>
              </a:rPr>
              <a:pPr marL="0" marR="0" lvl="0" indent="0" algn="r" defTabSz="914400" rtl="0" eaLnBrk="1" fontAlgn="base" latinLnBrk="0" hangingPunct="1">
                <a:lnSpc>
                  <a:spcPct val="100000"/>
                </a:lnSpc>
                <a:spcBef>
                  <a:spcPct val="0"/>
                </a:spcBef>
                <a:spcAft>
                  <a:spcPct val="0"/>
                </a:spcAft>
                <a:buClrTx/>
                <a:buSzTx/>
                <a:buFontTx/>
                <a:buNone/>
                <a:tabLst/>
                <a:defRPr/>
              </a:pPr>
              <a:t>58</a:t>
            </a:fld>
            <a:endParaRPr kumimoji="0" lang="en-US" sz="1200" b="1" i="0" u="none" strike="noStrike" kern="1200" cap="none" spc="0" normalizeH="0" baseline="0" noProof="0">
              <a:ln>
                <a:noFill/>
              </a:ln>
              <a:solidFill>
                <a:prstClr val="black"/>
              </a:solidFill>
              <a:effectLst/>
              <a:uLnTx/>
              <a:uFillTx/>
              <a:latin typeface="Lucida Sans"/>
              <a:ea typeface="MS PGothic"/>
            </a:endParaRPr>
          </a:p>
        </p:txBody>
      </p:sp>
    </p:spTree>
    <p:extLst>
      <p:ext uri="{BB962C8B-B14F-4D97-AF65-F5344CB8AC3E}">
        <p14:creationId xmlns:p14="http://schemas.microsoft.com/office/powerpoint/2010/main" val="117571716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Master" Target="../slideMasters/slideMaster10.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Master" Target="../slideMasters/slideMaster11.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12.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4.wmf"/><Relationship Id="rId1" Type="http://schemas.openxmlformats.org/officeDocument/2006/relationships/slideMaster" Target="../slideMasters/slideMaster14.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7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Master" Target="../slideMasters/slideMaster20.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20.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8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jpeg"/><Relationship Id="rId1" Type="http://schemas.openxmlformats.org/officeDocument/2006/relationships/slideMaster" Target="../slideMasters/slideMaster22.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9.jpeg"/><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11.jpeg"/><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wmf"/><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8.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5327915" y="2679056"/>
            <a:ext cx="6624736" cy="1470025"/>
          </a:xfrm>
          <a:prstGeom prst="rect">
            <a:avLst/>
          </a:prstGeom>
        </p:spPr>
        <p:txBody>
          <a:bodyPr/>
          <a:lstStyle>
            <a:lvl1pPr algn="ctr">
              <a:defRPr sz="4000"/>
            </a:lvl1pPr>
          </a:lstStyle>
          <a:p>
            <a:r>
              <a:rPr lang="en-US"/>
              <a:t>Click to edit Master title style</a:t>
            </a:r>
          </a:p>
        </p:txBody>
      </p:sp>
      <p:sp>
        <p:nvSpPr>
          <p:cNvPr id="3" name="Subtitle 2"/>
          <p:cNvSpPr>
            <a:spLocks noGrp="1"/>
          </p:cNvSpPr>
          <p:nvPr>
            <p:ph type="subTitle" idx="1"/>
          </p:nvPr>
        </p:nvSpPr>
        <p:spPr>
          <a:xfrm>
            <a:off x="6096000" y="3886200"/>
            <a:ext cx="5376597" cy="478904"/>
          </a:xfrm>
          <a:prstGeom prst="rect">
            <a:avLst/>
          </a:prstGeom>
        </p:spPr>
        <p:txBody>
          <a:bodyPr/>
          <a:lstStyle>
            <a:lvl1pPr marL="0" indent="0" algn="ctr">
              <a:buNone/>
              <a:defRPr sz="2000"/>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Tree>
    <p:extLst>
      <p:ext uri="{BB962C8B-B14F-4D97-AF65-F5344CB8AC3E}">
        <p14:creationId xmlns:p14="http://schemas.microsoft.com/office/powerpoint/2010/main" val="33718665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p:cNvSpPr>
            <a:spLocks noGrp="1" noChangeArrowheads="1"/>
          </p:cNvSpPr>
          <p:nvPr>
            <p:ph type="sldNum" sz="quarter" idx="10"/>
          </p:nvPr>
        </p:nvSpPr>
        <p:spPr>
          <a:ln/>
        </p:spPr>
        <p:txBody>
          <a:bodyPr/>
          <a:lstStyle>
            <a:lvl1pPr>
              <a:defRPr/>
            </a:lvl1pPr>
          </a:lstStyle>
          <a:p>
            <a:fld id="{53EC8001-7B76-4B3A-891C-C44308E2382B}" type="slidenum">
              <a:rPr lang="en-US" smtClean="0"/>
              <a:t>‹#›</a:t>
            </a:fld>
            <a:endParaRPr lang="en-US"/>
          </a:p>
        </p:txBody>
      </p:sp>
    </p:spTree>
    <p:extLst>
      <p:ext uri="{BB962C8B-B14F-4D97-AF65-F5344CB8AC3E}">
        <p14:creationId xmlns:p14="http://schemas.microsoft.com/office/powerpoint/2010/main" val="1539534922"/>
      </p:ext>
    </p:extLst>
  </p:cSld>
  <p:clrMapOvr>
    <a:masterClrMapping/>
  </p:clrMapOvr>
  <p:transition spd="med">
    <p:wipe dir="r"/>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preserve="1" userDrawn="1">
  <p:cSld name="MENU - 9 placeholders">
    <p:spTree>
      <p:nvGrpSpPr>
        <p:cNvPr id="1" name=""/>
        <p:cNvGrpSpPr/>
        <p:nvPr/>
      </p:nvGrpSpPr>
      <p:grpSpPr>
        <a:xfrm>
          <a:off x="0" y="0"/>
          <a:ext cx="0" cy="0"/>
          <a:chOff x="0" y="0"/>
          <a:chExt cx="0" cy="0"/>
        </a:xfrm>
      </p:grpSpPr>
      <p:sp>
        <p:nvSpPr>
          <p:cNvPr id="25" name="Espaço Reservado para Imagem 2"/>
          <p:cNvSpPr>
            <a:spLocks noGrp="1"/>
          </p:cNvSpPr>
          <p:nvPr>
            <p:ph type="pic" idx="1" hasCustomPrompt="1"/>
          </p:nvPr>
        </p:nvSpPr>
        <p:spPr>
          <a:xfrm>
            <a:off x="911425" y="76927"/>
            <a:ext cx="2266123" cy="1274695"/>
          </a:xfrm>
          <a:prstGeom prst="rect">
            <a:avLst/>
          </a:prstGeom>
        </p:spPr>
        <p:txBody>
          <a:bodyPr lIns="121912" tIns="60956" rIns="121912" bIns="60956"/>
          <a:lstStyle>
            <a:lvl1pPr marL="0" indent="0">
              <a:buNone/>
              <a:defRPr sz="1900" baseline="0">
                <a:latin typeface="Arial" pitchFamily="34" charset="0"/>
                <a:cs typeface="Arial" pitchFamily="34" charset="0"/>
              </a:defRPr>
            </a:lvl1pPr>
            <a:lvl2pPr marL="609555" indent="0">
              <a:buNone/>
              <a:defRPr sz="3700"/>
            </a:lvl2pPr>
            <a:lvl3pPr marL="1219110" indent="0">
              <a:buNone/>
              <a:defRPr sz="3200"/>
            </a:lvl3pPr>
            <a:lvl4pPr marL="1828664" indent="0">
              <a:buNone/>
              <a:defRPr sz="2700"/>
            </a:lvl4pPr>
            <a:lvl5pPr marL="2438218" indent="0">
              <a:buNone/>
              <a:defRPr sz="2700"/>
            </a:lvl5pPr>
            <a:lvl6pPr marL="3047772" indent="0">
              <a:buNone/>
              <a:defRPr sz="2700"/>
            </a:lvl6pPr>
            <a:lvl7pPr marL="3657327" indent="0">
              <a:buNone/>
              <a:defRPr sz="2700"/>
            </a:lvl7pPr>
            <a:lvl8pPr marL="4266880" indent="0">
              <a:buNone/>
              <a:defRPr sz="2700"/>
            </a:lvl8pPr>
            <a:lvl9pPr marL="4876435" indent="0">
              <a:buNone/>
              <a:defRPr sz="2700"/>
            </a:lvl9pPr>
          </a:lstStyle>
          <a:p>
            <a:r>
              <a:rPr lang="pt-BR"/>
              <a:t>Click to insert image</a:t>
            </a:r>
          </a:p>
        </p:txBody>
      </p:sp>
      <p:sp>
        <p:nvSpPr>
          <p:cNvPr id="27" name="Espaço Reservado para Imagem 2"/>
          <p:cNvSpPr>
            <a:spLocks noGrp="1"/>
          </p:cNvSpPr>
          <p:nvPr>
            <p:ph type="pic" idx="10" hasCustomPrompt="1"/>
          </p:nvPr>
        </p:nvSpPr>
        <p:spPr>
          <a:xfrm>
            <a:off x="4943873" y="53614"/>
            <a:ext cx="2266123" cy="1274695"/>
          </a:xfrm>
          <a:prstGeom prst="rect">
            <a:avLst/>
          </a:prstGeom>
        </p:spPr>
        <p:txBody>
          <a:bodyPr lIns="121912" tIns="60956" rIns="121912" bIns="60956"/>
          <a:lstStyle>
            <a:lvl1pPr marL="0" indent="0">
              <a:buNone/>
              <a:defRPr sz="1900" baseline="0">
                <a:latin typeface="Arial" pitchFamily="34" charset="0"/>
                <a:cs typeface="Arial" pitchFamily="34" charset="0"/>
              </a:defRPr>
            </a:lvl1pPr>
            <a:lvl2pPr marL="609555" indent="0">
              <a:buNone/>
              <a:defRPr sz="3700"/>
            </a:lvl2pPr>
            <a:lvl3pPr marL="1219110" indent="0">
              <a:buNone/>
              <a:defRPr sz="3200"/>
            </a:lvl3pPr>
            <a:lvl4pPr marL="1828664" indent="0">
              <a:buNone/>
              <a:defRPr sz="2700"/>
            </a:lvl4pPr>
            <a:lvl5pPr marL="2438218" indent="0">
              <a:buNone/>
              <a:defRPr sz="2700"/>
            </a:lvl5pPr>
            <a:lvl6pPr marL="3047772" indent="0">
              <a:buNone/>
              <a:defRPr sz="2700"/>
            </a:lvl6pPr>
            <a:lvl7pPr marL="3657327" indent="0">
              <a:buNone/>
              <a:defRPr sz="2700"/>
            </a:lvl7pPr>
            <a:lvl8pPr marL="4266880" indent="0">
              <a:buNone/>
              <a:defRPr sz="2700"/>
            </a:lvl8pPr>
            <a:lvl9pPr marL="4876435" indent="0">
              <a:buNone/>
              <a:defRPr sz="2700"/>
            </a:lvl9pPr>
          </a:lstStyle>
          <a:p>
            <a:r>
              <a:rPr lang="pt-BR"/>
              <a:t>Click to insert image</a:t>
            </a:r>
          </a:p>
        </p:txBody>
      </p:sp>
      <p:sp>
        <p:nvSpPr>
          <p:cNvPr id="28" name="Espaço Reservado para Imagem 2"/>
          <p:cNvSpPr>
            <a:spLocks noGrp="1"/>
          </p:cNvSpPr>
          <p:nvPr>
            <p:ph type="pic" idx="11" hasCustomPrompt="1"/>
          </p:nvPr>
        </p:nvSpPr>
        <p:spPr>
          <a:xfrm>
            <a:off x="9072332" y="51659"/>
            <a:ext cx="2266123" cy="1274695"/>
          </a:xfrm>
          <a:prstGeom prst="rect">
            <a:avLst/>
          </a:prstGeom>
        </p:spPr>
        <p:txBody>
          <a:bodyPr lIns="121912" tIns="60956" rIns="121912" bIns="60956"/>
          <a:lstStyle>
            <a:lvl1pPr marL="0" indent="0">
              <a:buNone/>
              <a:defRPr sz="1900" baseline="0">
                <a:latin typeface="Arial" pitchFamily="34" charset="0"/>
                <a:cs typeface="Arial" pitchFamily="34" charset="0"/>
              </a:defRPr>
            </a:lvl1pPr>
            <a:lvl2pPr marL="609555" indent="0">
              <a:buNone/>
              <a:defRPr sz="3700"/>
            </a:lvl2pPr>
            <a:lvl3pPr marL="1219110" indent="0">
              <a:buNone/>
              <a:defRPr sz="3200"/>
            </a:lvl3pPr>
            <a:lvl4pPr marL="1828664" indent="0">
              <a:buNone/>
              <a:defRPr sz="2700"/>
            </a:lvl4pPr>
            <a:lvl5pPr marL="2438218" indent="0">
              <a:buNone/>
              <a:defRPr sz="2700"/>
            </a:lvl5pPr>
            <a:lvl6pPr marL="3047772" indent="0">
              <a:buNone/>
              <a:defRPr sz="2700"/>
            </a:lvl6pPr>
            <a:lvl7pPr marL="3657327" indent="0">
              <a:buNone/>
              <a:defRPr sz="2700"/>
            </a:lvl7pPr>
            <a:lvl8pPr marL="4266880" indent="0">
              <a:buNone/>
              <a:defRPr sz="2700"/>
            </a:lvl8pPr>
            <a:lvl9pPr marL="4876435" indent="0">
              <a:buNone/>
              <a:defRPr sz="2700"/>
            </a:lvl9pPr>
          </a:lstStyle>
          <a:p>
            <a:r>
              <a:rPr lang="pt-BR"/>
              <a:t>Click to insert image</a:t>
            </a:r>
          </a:p>
        </p:txBody>
      </p:sp>
      <p:sp>
        <p:nvSpPr>
          <p:cNvPr id="29" name="Espaço Reservado para Imagem 2"/>
          <p:cNvSpPr>
            <a:spLocks noGrp="1"/>
          </p:cNvSpPr>
          <p:nvPr>
            <p:ph type="pic" idx="12" hasCustomPrompt="1"/>
          </p:nvPr>
        </p:nvSpPr>
        <p:spPr>
          <a:xfrm>
            <a:off x="911425" y="2250238"/>
            <a:ext cx="2266123" cy="1274695"/>
          </a:xfrm>
          <a:prstGeom prst="rect">
            <a:avLst/>
          </a:prstGeom>
        </p:spPr>
        <p:txBody>
          <a:bodyPr lIns="121912" tIns="60956" rIns="121912" bIns="60956"/>
          <a:lstStyle>
            <a:lvl1pPr marL="0" indent="0">
              <a:buNone/>
              <a:defRPr sz="1900" baseline="0">
                <a:latin typeface="Arial" pitchFamily="34" charset="0"/>
                <a:cs typeface="Arial" pitchFamily="34" charset="0"/>
              </a:defRPr>
            </a:lvl1pPr>
            <a:lvl2pPr marL="609555" indent="0">
              <a:buNone/>
              <a:defRPr sz="3700"/>
            </a:lvl2pPr>
            <a:lvl3pPr marL="1219110" indent="0">
              <a:buNone/>
              <a:defRPr sz="3200"/>
            </a:lvl3pPr>
            <a:lvl4pPr marL="1828664" indent="0">
              <a:buNone/>
              <a:defRPr sz="2700"/>
            </a:lvl4pPr>
            <a:lvl5pPr marL="2438218" indent="0">
              <a:buNone/>
              <a:defRPr sz="2700"/>
            </a:lvl5pPr>
            <a:lvl6pPr marL="3047772" indent="0">
              <a:buNone/>
              <a:defRPr sz="2700"/>
            </a:lvl6pPr>
            <a:lvl7pPr marL="3657327" indent="0">
              <a:buNone/>
              <a:defRPr sz="2700"/>
            </a:lvl7pPr>
            <a:lvl8pPr marL="4266880" indent="0">
              <a:buNone/>
              <a:defRPr sz="2700"/>
            </a:lvl8pPr>
            <a:lvl9pPr marL="4876435" indent="0">
              <a:buNone/>
              <a:defRPr sz="2700"/>
            </a:lvl9pPr>
          </a:lstStyle>
          <a:p>
            <a:r>
              <a:rPr lang="pt-BR"/>
              <a:t>Click to insert image</a:t>
            </a:r>
          </a:p>
        </p:txBody>
      </p:sp>
      <p:sp>
        <p:nvSpPr>
          <p:cNvPr id="30" name="Espaço Reservado para Imagem 2"/>
          <p:cNvSpPr>
            <a:spLocks noGrp="1"/>
          </p:cNvSpPr>
          <p:nvPr>
            <p:ph type="pic" idx="13" hasCustomPrompt="1"/>
          </p:nvPr>
        </p:nvSpPr>
        <p:spPr>
          <a:xfrm>
            <a:off x="4943873" y="2250238"/>
            <a:ext cx="2266123" cy="1274695"/>
          </a:xfrm>
          <a:prstGeom prst="rect">
            <a:avLst/>
          </a:prstGeom>
        </p:spPr>
        <p:txBody>
          <a:bodyPr lIns="121912" tIns="60956" rIns="121912" bIns="60956"/>
          <a:lstStyle>
            <a:lvl1pPr marL="0" indent="0">
              <a:buNone/>
              <a:defRPr sz="1900" baseline="0">
                <a:latin typeface="Arial" pitchFamily="34" charset="0"/>
                <a:cs typeface="Arial" pitchFamily="34" charset="0"/>
              </a:defRPr>
            </a:lvl1pPr>
            <a:lvl2pPr marL="609555" indent="0">
              <a:buNone/>
              <a:defRPr sz="3700"/>
            </a:lvl2pPr>
            <a:lvl3pPr marL="1219110" indent="0">
              <a:buNone/>
              <a:defRPr sz="3200"/>
            </a:lvl3pPr>
            <a:lvl4pPr marL="1828664" indent="0">
              <a:buNone/>
              <a:defRPr sz="2700"/>
            </a:lvl4pPr>
            <a:lvl5pPr marL="2438218" indent="0">
              <a:buNone/>
              <a:defRPr sz="2700"/>
            </a:lvl5pPr>
            <a:lvl6pPr marL="3047772" indent="0">
              <a:buNone/>
              <a:defRPr sz="2700"/>
            </a:lvl6pPr>
            <a:lvl7pPr marL="3657327" indent="0">
              <a:buNone/>
              <a:defRPr sz="2700"/>
            </a:lvl7pPr>
            <a:lvl8pPr marL="4266880" indent="0">
              <a:buNone/>
              <a:defRPr sz="2700"/>
            </a:lvl8pPr>
            <a:lvl9pPr marL="4876435" indent="0">
              <a:buNone/>
              <a:defRPr sz="2700"/>
            </a:lvl9pPr>
          </a:lstStyle>
          <a:p>
            <a:r>
              <a:rPr lang="pt-BR"/>
              <a:t>Click to insert image</a:t>
            </a:r>
          </a:p>
        </p:txBody>
      </p:sp>
      <p:sp>
        <p:nvSpPr>
          <p:cNvPr id="31" name="Espaço Reservado para Imagem 2"/>
          <p:cNvSpPr>
            <a:spLocks noGrp="1"/>
          </p:cNvSpPr>
          <p:nvPr>
            <p:ph type="pic" idx="14" hasCustomPrompt="1"/>
          </p:nvPr>
        </p:nvSpPr>
        <p:spPr>
          <a:xfrm>
            <a:off x="9072332" y="2248283"/>
            <a:ext cx="2266123" cy="1274695"/>
          </a:xfrm>
          <a:prstGeom prst="rect">
            <a:avLst/>
          </a:prstGeom>
        </p:spPr>
        <p:txBody>
          <a:bodyPr lIns="121912" tIns="60956" rIns="121912" bIns="60956"/>
          <a:lstStyle>
            <a:lvl1pPr marL="0" indent="0">
              <a:buNone/>
              <a:defRPr sz="1900" baseline="0">
                <a:latin typeface="Arial" pitchFamily="34" charset="0"/>
                <a:cs typeface="Arial" pitchFamily="34" charset="0"/>
              </a:defRPr>
            </a:lvl1pPr>
            <a:lvl2pPr marL="609555" indent="0">
              <a:buNone/>
              <a:defRPr sz="3700"/>
            </a:lvl2pPr>
            <a:lvl3pPr marL="1219110" indent="0">
              <a:buNone/>
              <a:defRPr sz="3200"/>
            </a:lvl3pPr>
            <a:lvl4pPr marL="1828664" indent="0">
              <a:buNone/>
              <a:defRPr sz="2700"/>
            </a:lvl4pPr>
            <a:lvl5pPr marL="2438218" indent="0">
              <a:buNone/>
              <a:defRPr sz="2700"/>
            </a:lvl5pPr>
            <a:lvl6pPr marL="3047772" indent="0">
              <a:buNone/>
              <a:defRPr sz="2700"/>
            </a:lvl6pPr>
            <a:lvl7pPr marL="3657327" indent="0">
              <a:buNone/>
              <a:defRPr sz="2700"/>
            </a:lvl7pPr>
            <a:lvl8pPr marL="4266880" indent="0">
              <a:buNone/>
              <a:defRPr sz="2700"/>
            </a:lvl8pPr>
            <a:lvl9pPr marL="4876435" indent="0">
              <a:buNone/>
              <a:defRPr sz="2700"/>
            </a:lvl9pPr>
          </a:lstStyle>
          <a:p>
            <a:r>
              <a:rPr lang="pt-BR"/>
              <a:t>Click to insert image</a:t>
            </a:r>
          </a:p>
        </p:txBody>
      </p:sp>
      <p:sp>
        <p:nvSpPr>
          <p:cNvPr id="12" name="Espaço Reservado para Imagem 2"/>
          <p:cNvSpPr>
            <a:spLocks noGrp="1"/>
          </p:cNvSpPr>
          <p:nvPr>
            <p:ph type="pic" idx="15" hasCustomPrompt="1"/>
          </p:nvPr>
        </p:nvSpPr>
        <p:spPr>
          <a:xfrm>
            <a:off x="911425" y="4520519"/>
            <a:ext cx="2266123" cy="1274695"/>
          </a:xfrm>
          <a:prstGeom prst="rect">
            <a:avLst/>
          </a:prstGeom>
        </p:spPr>
        <p:txBody>
          <a:bodyPr lIns="121912" tIns="60956" rIns="121912" bIns="60956"/>
          <a:lstStyle>
            <a:lvl1pPr marL="0" indent="0">
              <a:buNone/>
              <a:defRPr sz="1900" baseline="0">
                <a:latin typeface="Arial" pitchFamily="34" charset="0"/>
                <a:cs typeface="Arial" pitchFamily="34" charset="0"/>
              </a:defRPr>
            </a:lvl1pPr>
            <a:lvl2pPr marL="609555" indent="0">
              <a:buNone/>
              <a:defRPr sz="3700"/>
            </a:lvl2pPr>
            <a:lvl3pPr marL="1219110" indent="0">
              <a:buNone/>
              <a:defRPr sz="3200"/>
            </a:lvl3pPr>
            <a:lvl4pPr marL="1828664" indent="0">
              <a:buNone/>
              <a:defRPr sz="2700"/>
            </a:lvl4pPr>
            <a:lvl5pPr marL="2438218" indent="0">
              <a:buNone/>
              <a:defRPr sz="2700"/>
            </a:lvl5pPr>
            <a:lvl6pPr marL="3047772" indent="0">
              <a:buNone/>
              <a:defRPr sz="2700"/>
            </a:lvl6pPr>
            <a:lvl7pPr marL="3657327" indent="0">
              <a:buNone/>
              <a:defRPr sz="2700"/>
            </a:lvl7pPr>
            <a:lvl8pPr marL="4266880" indent="0">
              <a:buNone/>
              <a:defRPr sz="2700"/>
            </a:lvl8pPr>
            <a:lvl9pPr marL="4876435" indent="0">
              <a:buNone/>
              <a:defRPr sz="2700"/>
            </a:lvl9pPr>
          </a:lstStyle>
          <a:p>
            <a:r>
              <a:rPr lang="pt-BR"/>
              <a:t>Click to insert image</a:t>
            </a:r>
          </a:p>
        </p:txBody>
      </p:sp>
      <p:sp>
        <p:nvSpPr>
          <p:cNvPr id="13" name="Espaço Reservado para Imagem 2"/>
          <p:cNvSpPr>
            <a:spLocks noGrp="1"/>
          </p:cNvSpPr>
          <p:nvPr>
            <p:ph type="pic" idx="16" hasCustomPrompt="1"/>
          </p:nvPr>
        </p:nvSpPr>
        <p:spPr>
          <a:xfrm>
            <a:off x="4943873" y="4497206"/>
            <a:ext cx="2266123" cy="1274695"/>
          </a:xfrm>
          <a:prstGeom prst="rect">
            <a:avLst/>
          </a:prstGeom>
        </p:spPr>
        <p:txBody>
          <a:bodyPr lIns="121912" tIns="60956" rIns="121912" bIns="60956"/>
          <a:lstStyle>
            <a:lvl1pPr marL="0" indent="0">
              <a:buNone/>
              <a:defRPr sz="1900" baseline="0">
                <a:latin typeface="Arial" pitchFamily="34" charset="0"/>
                <a:cs typeface="Arial" pitchFamily="34" charset="0"/>
              </a:defRPr>
            </a:lvl1pPr>
            <a:lvl2pPr marL="609555" indent="0">
              <a:buNone/>
              <a:defRPr sz="3700"/>
            </a:lvl2pPr>
            <a:lvl3pPr marL="1219110" indent="0">
              <a:buNone/>
              <a:defRPr sz="3200"/>
            </a:lvl3pPr>
            <a:lvl4pPr marL="1828664" indent="0">
              <a:buNone/>
              <a:defRPr sz="2700"/>
            </a:lvl4pPr>
            <a:lvl5pPr marL="2438218" indent="0">
              <a:buNone/>
              <a:defRPr sz="2700"/>
            </a:lvl5pPr>
            <a:lvl6pPr marL="3047772" indent="0">
              <a:buNone/>
              <a:defRPr sz="2700"/>
            </a:lvl6pPr>
            <a:lvl7pPr marL="3657327" indent="0">
              <a:buNone/>
              <a:defRPr sz="2700"/>
            </a:lvl7pPr>
            <a:lvl8pPr marL="4266880" indent="0">
              <a:buNone/>
              <a:defRPr sz="2700"/>
            </a:lvl8pPr>
            <a:lvl9pPr marL="4876435" indent="0">
              <a:buNone/>
              <a:defRPr sz="2700"/>
            </a:lvl9pPr>
          </a:lstStyle>
          <a:p>
            <a:r>
              <a:rPr lang="pt-BR"/>
              <a:t>Click to insert image</a:t>
            </a:r>
          </a:p>
        </p:txBody>
      </p:sp>
      <p:sp>
        <p:nvSpPr>
          <p:cNvPr id="14" name="Espaço Reservado para Imagem 2"/>
          <p:cNvSpPr>
            <a:spLocks noGrp="1"/>
          </p:cNvSpPr>
          <p:nvPr>
            <p:ph type="pic" idx="17" hasCustomPrompt="1"/>
          </p:nvPr>
        </p:nvSpPr>
        <p:spPr>
          <a:xfrm>
            <a:off x="9072332" y="4495251"/>
            <a:ext cx="2266123" cy="1274695"/>
          </a:xfrm>
          <a:prstGeom prst="rect">
            <a:avLst/>
          </a:prstGeom>
        </p:spPr>
        <p:txBody>
          <a:bodyPr lIns="121912" tIns="60956" rIns="121912" bIns="60956"/>
          <a:lstStyle>
            <a:lvl1pPr marL="0" indent="0">
              <a:buNone/>
              <a:defRPr sz="1900" baseline="0">
                <a:latin typeface="Arial" pitchFamily="34" charset="0"/>
                <a:cs typeface="Arial" pitchFamily="34" charset="0"/>
              </a:defRPr>
            </a:lvl1pPr>
            <a:lvl2pPr marL="609555" indent="0">
              <a:buNone/>
              <a:defRPr sz="3700"/>
            </a:lvl2pPr>
            <a:lvl3pPr marL="1219110" indent="0">
              <a:buNone/>
              <a:defRPr sz="3200"/>
            </a:lvl3pPr>
            <a:lvl4pPr marL="1828664" indent="0">
              <a:buNone/>
              <a:defRPr sz="2700"/>
            </a:lvl4pPr>
            <a:lvl5pPr marL="2438218" indent="0">
              <a:buNone/>
              <a:defRPr sz="2700"/>
            </a:lvl5pPr>
            <a:lvl6pPr marL="3047772" indent="0">
              <a:buNone/>
              <a:defRPr sz="2700"/>
            </a:lvl6pPr>
            <a:lvl7pPr marL="3657327" indent="0">
              <a:buNone/>
              <a:defRPr sz="2700"/>
            </a:lvl7pPr>
            <a:lvl8pPr marL="4266880" indent="0">
              <a:buNone/>
              <a:defRPr sz="2700"/>
            </a:lvl8pPr>
            <a:lvl9pPr marL="4876435" indent="0">
              <a:buNone/>
              <a:defRPr sz="2700"/>
            </a:lvl9pPr>
          </a:lstStyle>
          <a:p>
            <a:r>
              <a:rPr lang="pt-BR"/>
              <a:t>Click to insert image</a:t>
            </a:r>
          </a:p>
        </p:txBody>
      </p:sp>
      <p:cxnSp>
        <p:nvCxnSpPr>
          <p:cNvPr id="16" name="Conector reto 15"/>
          <p:cNvCxnSpPr/>
          <p:nvPr userDrawn="1"/>
        </p:nvCxnSpPr>
        <p:spPr>
          <a:xfrm>
            <a:off x="4061019" y="12829"/>
            <a:ext cx="0" cy="6858000"/>
          </a:xfrm>
          <a:prstGeom prst="line">
            <a:avLst/>
          </a:prstGeom>
          <a:ln w="19050">
            <a:solidFill>
              <a:srgbClr val="00384C"/>
            </a:solidFill>
          </a:ln>
        </p:spPr>
        <p:style>
          <a:lnRef idx="1">
            <a:schemeClr val="accent1"/>
          </a:lnRef>
          <a:fillRef idx="0">
            <a:schemeClr val="accent1"/>
          </a:fillRef>
          <a:effectRef idx="0">
            <a:schemeClr val="accent1"/>
          </a:effectRef>
          <a:fontRef idx="minor">
            <a:schemeClr val="tx1"/>
          </a:fontRef>
        </p:style>
      </p:cxnSp>
      <p:cxnSp>
        <p:nvCxnSpPr>
          <p:cNvPr id="17" name="Conector reto 16"/>
          <p:cNvCxnSpPr/>
          <p:nvPr userDrawn="1"/>
        </p:nvCxnSpPr>
        <p:spPr>
          <a:xfrm>
            <a:off x="8133205" y="12829"/>
            <a:ext cx="0" cy="6858000"/>
          </a:xfrm>
          <a:prstGeom prst="line">
            <a:avLst/>
          </a:prstGeom>
          <a:ln w="19050">
            <a:solidFill>
              <a:srgbClr val="00384C"/>
            </a:solidFill>
          </a:ln>
        </p:spPr>
        <p:style>
          <a:lnRef idx="1">
            <a:schemeClr val="accent1"/>
          </a:lnRef>
          <a:fillRef idx="0">
            <a:schemeClr val="accent1"/>
          </a:fillRef>
          <a:effectRef idx="0">
            <a:schemeClr val="accent1"/>
          </a:effectRef>
          <a:fontRef idx="minor">
            <a:schemeClr val="tx1"/>
          </a:fontRef>
        </p:style>
      </p:cxnSp>
      <p:cxnSp>
        <p:nvCxnSpPr>
          <p:cNvPr id="19" name="Conector reto 18"/>
          <p:cNvCxnSpPr/>
          <p:nvPr userDrawn="1"/>
        </p:nvCxnSpPr>
        <p:spPr>
          <a:xfrm>
            <a:off x="0" y="2195376"/>
            <a:ext cx="12192000" cy="0"/>
          </a:xfrm>
          <a:prstGeom prst="line">
            <a:avLst/>
          </a:prstGeom>
          <a:ln w="19050">
            <a:solidFill>
              <a:srgbClr val="00384C"/>
            </a:solidFill>
          </a:ln>
        </p:spPr>
        <p:style>
          <a:lnRef idx="1">
            <a:schemeClr val="accent1"/>
          </a:lnRef>
          <a:fillRef idx="0">
            <a:schemeClr val="accent1"/>
          </a:fillRef>
          <a:effectRef idx="0">
            <a:schemeClr val="accent1"/>
          </a:effectRef>
          <a:fontRef idx="minor">
            <a:schemeClr val="tx1"/>
          </a:fontRef>
        </p:style>
      </p:cxnSp>
      <p:cxnSp>
        <p:nvCxnSpPr>
          <p:cNvPr id="20" name="Conector reto 19"/>
          <p:cNvCxnSpPr/>
          <p:nvPr userDrawn="1"/>
        </p:nvCxnSpPr>
        <p:spPr>
          <a:xfrm>
            <a:off x="0" y="4422816"/>
            <a:ext cx="12192000" cy="0"/>
          </a:xfrm>
          <a:prstGeom prst="line">
            <a:avLst/>
          </a:prstGeom>
          <a:ln w="19050">
            <a:solidFill>
              <a:srgbClr val="00384C"/>
            </a:solidFill>
          </a:ln>
        </p:spPr>
        <p:style>
          <a:lnRef idx="1">
            <a:schemeClr val="accent1"/>
          </a:lnRef>
          <a:fillRef idx="0">
            <a:schemeClr val="accent1"/>
          </a:fillRef>
          <a:effectRef idx="0">
            <a:schemeClr val="accent1"/>
          </a:effectRef>
          <a:fontRef idx="minor">
            <a:schemeClr val="tx1"/>
          </a:fontRef>
        </p:style>
      </p:cxnSp>
      <p:sp>
        <p:nvSpPr>
          <p:cNvPr id="21" name="Espaço Reservado para Texto 38"/>
          <p:cNvSpPr>
            <a:spLocks noGrp="1"/>
          </p:cNvSpPr>
          <p:nvPr>
            <p:ph type="body" sz="quarter" idx="18" hasCustomPrompt="1"/>
          </p:nvPr>
        </p:nvSpPr>
        <p:spPr>
          <a:xfrm>
            <a:off x="4360037" y="1285284"/>
            <a:ext cx="3454400" cy="385233"/>
          </a:xfrm>
          <a:prstGeom prst="rect">
            <a:avLst/>
          </a:prstGeom>
        </p:spPr>
        <p:txBody>
          <a:bodyPr lIns="121912" tIns="60956" rIns="121912" bIns="60956" anchor="t">
            <a:noAutofit/>
          </a:bodyPr>
          <a:lstStyle>
            <a:lvl1pPr algn="ctr">
              <a:buNone/>
              <a:defRPr sz="2700" baseline="0">
                <a:solidFill>
                  <a:srgbClr val="00384C"/>
                </a:solidFill>
                <a:latin typeface="Arial Black" pitchFamily="34" charset="0"/>
              </a:defRPr>
            </a:lvl1pPr>
          </a:lstStyle>
          <a:p>
            <a:pPr lvl="0"/>
            <a:r>
              <a:rPr lang="en-CA"/>
              <a:t>LINE 1</a:t>
            </a:r>
            <a:endParaRPr lang="en-US"/>
          </a:p>
        </p:txBody>
      </p:sp>
      <p:sp>
        <p:nvSpPr>
          <p:cNvPr id="22" name="Espaço Reservado para Texto 38"/>
          <p:cNvSpPr>
            <a:spLocks noGrp="1"/>
          </p:cNvSpPr>
          <p:nvPr>
            <p:ph type="body" sz="quarter" idx="19" hasCustomPrompt="1"/>
          </p:nvPr>
        </p:nvSpPr>
        <p:spPr>
          <a:xfrm>
            <a:off x="4360037" y="1706841"/>
            <a:ext cx="3454400" cy="385233"/>
          </a:xfrm>
          <a:prstGeom prst="rect">
            <a:avLst/>
          </a:prstGeom>
        </p:spPr>
        <p:txBody>
          <a:bodyPr lIns="121912" tIns="60956" rIns="121912" bIns="60956" anchor="ctr">
            <a:noAutofit/>
          </a:bodyPr>
          <a:lstStyle>
            <a:lvl1pPr algn="ctr">
              <a:buNone/>
              <a:defRPr sz="2100" baseline="0">
                <a:solidFill>
                  <a:srgbClr val="FFC000"/>
                </a:solidFill>
                <a:latin typeface="Arial" pitchFamily="34" charset="0"/>
                <a:cs typeface="Arial" pitchFamily="34" charset="0"/>
              </a:defRPr>
            </a:lvl1pPr>
          </a:lstStyle>
          <a:p>
            <a:pPr lvl="0"/>
            <a:r>
              <a:rPr lang="en-CA"/>
              <a:t>LINE 2</a:t>
            </a:r>
            <a:endParaRPr lang="en-US"/>
          </a:p>
        </p:txBody>
      </p:sp>
      <p:sp>
        <p:nvSpPr>
          <p:cNvPr id="23" name="Espaço Reservado para Texto 38"/>
          <p:cNvSpPr>
            <a:spLocks noGrp="1"/>
          </p:cNvSpPr>
          <p:nvPr>
            <p:ph type="body" sz="quarter" idx="20" hasCustomPrompt="1"/>
          </p:nvPr>
        </p:nvSpPr>
        <p:spPr>
          <a:xfrm>
            <a:off x="297845" y="1285284"/>
            <a:ext cx="3454400" cy="385233"/>
          </a:xfrm>
          <a:prstGeom prst="rect">
            <a:avLst/>
          </a:prstGeom>
        </p:spPr>
        <p:txBody>
          <a:bodyPr lIns="121912" tIns="60956" rIns="121912" bIns="60956" anchor="t">
            <a:noAutofit/>
          </a:bodyPr>
          <a:lstStyle>
            <a:lvl1pPr algn="ctr">
              <a:buNone/>
              <a:defRPr sz="2700" baseline="0">
                <a:solidFill>
                  <a:srgbClr val="00384C"/>
                </a:solidFill>
                <a:latin typeface="Arial Black" pitchFamily="34" charset="0"/>
              </a:defRPr>
            </a:lvl1pPr>
          </a:lstStyle>
          <a:p>
            <a:pPr lvl="0"/>
            <a:r>
              <a:rPr lang="en-CA"/>
              <a:t>LINE 1</a:t>
            </a:r>
            <a:endParaRPr lang="en-US"/>
          </a:p>
        </p:txBody>
      </p:sp>
      <p:sp>
        <p:nvSpPr>
          <p:cNvPr id="24" name="Espaço Reservado para Texto 38"/>
          <p:cNvSpPr>
            <a:spLocks noGrp="1"/>
          </p:cNvSpPr>
          <p:nvPr>
            <p:ph type="body" sz="quarter" idx="21" hasCustomPrompt="1"/>
          </p:nvPr>
        </p:nvSpPr>
        <p:spPr>
          <a:xfrm>
            <a:off x="297845" y="1706841"/>
            <a:ext cx="3454400" cy="385233"/>
          </a:xfrm>
          <a:prstGeom prst="rect">
            <a:avLst/>
          </a:prstGeom>
        </p:spPr>
        <p:txBody>
          <a:bodyPr lIns="121912" tIns="60956" rIns="121912" bIns="60956" anchor="ctr">
            <a:noAutofit/>
          </a:bodyPr>
          <a:lstStyle>
            <a:lvl1pPr algn="ctr">
              <a:buNone/>
              <a:defRPr sz="2100" baseline="0">
                <a:solidFill>
                  <a:srgbClr val="FFC000"/>
                </a:solidFill>
                <a:latin typeface="Arial" pitchFamily="34" charset="0"/>
                <a:cs typeface="Arial" pitchFamily="34" charset="0"/>
              </a:defRPr>
            </a:lvl1pPr>
          </a:lstStyle>
          <a:p>
            <a:pPr lvl="0"/>
            <a:r>
              <a:rPr lang="en-CA"/>
              <a:t>LINE 2</a:t>
            </a:r>
            <a:endParaRPr lang="en-US"/>
          </a:p>
        </p:txBody>
      </p:sp>
      <p:sp>
        <p:nvSpPr>
          <p:cNvPr id="33" name="Espaço Reservado para Texto 38"/>
          <p:cNvSpPr>
            <a:spLocks noGrp="1"/>
          </p:cNvSpPr>
          <p:nvPr>
            <p:ph type="body" sz="quarter" idx="22" hasCustomPrompt="1"/>
          </p:nvPr>
        </p:nvSpPr>
        <p:spPr>
          <a:xfrm>
            <a:off x="8456240" y="1285284"/>
            <a:ext cx="3454400" cy="385233"/>
          </a:xfrm>
          <a:prstGeom prst="rect">
            <a:avLst/>
          </a:prstGeom>
        </p:spPr>
        <p:txBody>
          <a:bodyPr lIns="121912" tIns="60956" rIns="121912" bIns="60956" anchor="t">
            <a:noAutofit/>
          </a:bodyPr>
          <a:lstStyle>
            <a:lvl1pPr algn="ctr">
              <a:buNone/>
              <a:defRPr sz="2700" baseline="0">
                <a:solidFill>
                  <a:srgbClr val="00384C"/>
                </a:solidFill>
                <a:latin typeface="Arial Black" pitchFamily="34" charset="0"/>
              </a:defRPr>
            </a:lvl1pPr>
          </a:lstStyle>
          <a:p>
            <a:pPr lvl="0"/>
            <a:r>
              <a:rPr lang="en-CA"/>
              <a:t>LINE 1</a:t>
            </a:r>
            <a:endParaRPr lang="en-US"/>
          </a:p>
        </p:txBody>
      </p:sp>
      <p:sp>
        <p:nvSpPr>
          <p:cNvPr id="34" name="Espaço Reservado para Texto 38"/>
          <p:cNvSpPr>
            <a:spLocks noGrp="1"/>
          </p:cNvSpPr>
          <p:nvPr>
            <p:ph type="body" sz="quarter" idx="23" hasCustomPrompt="1"/>
          </p:nvPr>
        </p:nvSpPr>
        <p:spPr>
          <a:xfrm>
            <a:off x="8456240" y="1706841"/>
            <a:ext cx="3454400" cy="385233"/>
          </a:xfrm>
          <a:prstGeom prst="rect">
            <a:avLst/>
          </a:prstGeom>
        </p:spPr>
        <p:txBody>
          <a:bodyPr lIns="121912" tIns="60956" rIns="121912" bIns="60956" anchor="ctr">
            <a:noAutofit/>
          </a:bodyPr>
          <a:lstStyle>
            <a:lvl1pPr algn="ctr">
              <a:buNone/>
              <a:defRPr sz="2100" baseline="0">
                <a:solidFill>
                  <a:srgbClr val="FFC000"/>
                </a:solidFill>
                <a:latin typeface="Arial" pitchFamily="34" charset="0"/>
                <a:cs typeface="Arial" pitchFamily="34" charset="0"/>
              </a:defRPr>
            </a:lvl1pPr>
          </a:lstStyle>
          <a:p>
            <a:pPr lvl="0"/>
            <a:r>
              <a:rPr lang="en-CA"/>
              <a:t>LINE 2</a:t>
            </a:r>
            <a:endParaRPr lang="en-US"/>
          </a:p>
        </p:txBody>
      </p:sp>
      <p:sp>
        <p:nvSpPr>
          <p:cNvPr id="35" name="Espaço Reservado para Texto 38"/>
          <p:cNvSpPr>
            <a:spLocks noGrp="1"/>
          </p:cNvSpPr>
          <p:nvPr>
            <p:ph type="body" sz="quarter" idx="24" hasCustomPrompt="1"/>
          </p:nvPr>
        </p:nvSpPr>
        <p:spPr>
          <a:xfrm>
            <a:off x="4397552" y="3495985"/>
            <a:ext cx="3454400" cy="385233"/>
          </a:xfrm>
          <a:prstGeom prst="rect">
            <a:avLst/>
          </a:prstGeom>
        </p:spPr>
        <p:txBody>
          <a:bodyPr lIns="121912" tIns="60956" rIns="121912" bIns="60956" anchor="t">
            <a:noAutofit/>
          </a:bodyPr>
          <a:lstStyle>
            <a:lvl1pPr algn="ctr">
              <a:buNone/>
              <a:defRPr sz="2700" baseline="0">
                <a:solidFill>
                  <a:srgbClr val="00384C"/>
                </a:solidFill>
                <a:latin typeface="Arial Black" pitchFamily="34" charset="0"/>
              </a:defRPr>
            </a:lvl1pPr>
          </a:lstStyle>
          <a:p>
            <a:pPr lvl="0"/>
            <a:r>
              <a:rPr lang="en-CA"/>
              <a:t>LINE 1</a:t>
            </a:r>
            <a:endParaRPr lang="en-US"/>
          </a:p>
        </p:txBody>
      </p:sp>
      <p:sp>
        <p:nvSpPr>
          <p:cNvPr id="36" name="Espaço Reservado para Texto 38"/>
          <p:cNvSpPr>
            <a:spLocks noGrp="1"/>
          </p:cNvSpPr>
          <p:nvPr>
            <p:ph type="body" sz="quarter" idx="25" hasCustomPrompt="1"/>
          </p:nvPr>
        </p:nvSpPr>
        <p:spPr>
          <a:xfrm>
            <a:off x="4397552" y="3896561"/>
            <a:ext cx="3454400" cy="385233"/>
          </a:xfrm>
          <a:prstGeom prst="rect">
            <a:avLst/>
          </a:prstGeom>
        </p:spPr>
        <p:txBody>
          <a:bodyPr lIns="121912" tIns="60956" rIns="121912" bIns="60956" anchor="ctr">
            <a:noAutofit/>
          </a:bodyPr>
          <a:lstStyle>
            <a:lvl1pPr algn="ctr">
              <a:buNone/>
              <a:defRPr sz="2100" baseline="0">
                <a:solidFill>
                  <a:srgbClr val="FFC000"/>
                </a:solidFill>
                <a:latin typeface="Arial" pitchFamily="34" charset="0"/>
                <a:cs typeface="Arial" pitchFamily="34" charset="0"/>
              </a:defRPr>
            </a:lvl1pPr>
          </a:lstStyle>
          <a:p>
            <a:pPr lvl="0"/>
            <a:r>
              <a:rPr lang="en-CA"/>
              <a:t>LINE 2</a:t>
            </a:r>
            <a:endParaRPr lang="en-US"/>
          </a:p>
        </p:txBody>
      </p:sp>
      <p:sp>
        <p:nvSpPr>
          <p:cNvPr id="37" name="Espaço Reservado para Texto 38"/>
          <p:cNvSpPr>
            <a:spLocks noGrp="1"/>
          </p:cNvSpPr>
          <p:nvPr>
            <p:ph type="body" sz="quarter" idx="26" hasCustomPrompt="1"/>
          </p:nvPr>
        </p:nvSpPr>
        <p:spPr>
          <a:xfrm>
            <a:off x="335360" y="3495985"/>
            <a:ext cx="3454400" cy="385233"/>
          </a:xfrm>
          <a:prstGeom prst="rect">
            <a:avLst/>
          </a:prstGeom>
        </p:spPr>
        <p:txBody>
          <a:bodyPr lIns="121912" tIns="60956" rIns="121912" bIns="60956" anchor="t">
            <a:noAutofit/>
          </a:bodyPr>
          <a:lstStyle>
            <a:lvl1pPr algn="ctr">
              <a:buNone/>
              <a:defRPr sz="2700" baseline="0">
                <a:solidFill>
                  <a:srgbClr val="00384C"/>
                </a:solidFill>
                <a:latin typeface="Arial Black" pitchFamily="34" charset="0"/>
              </a:defRPr>
            </a:lvl1pPr>
          </a:lstStyle>
          <a:p>
            <a:pPr lvl="0"/>
            <a:r>
              <a:rPr lang="en-CA"/>
              <a:t>LINE 1</a:t>
            </a:r>
            <a:endParaRPr lang="en-US"/>
          </a:p>
        </p:txBody>
      </p:sp>
      <p:sp>
        <p:nvSpPr>
          <p:cNvPr id="38" name="Espaço Reservado para Texto 38"/>
          <p:cNvSpPr>
            <a:spLocks noGrp="1"/>
          </p:cNvSpPr>
          <p:nvPr>
            <p:ph type="body" sz="quarter" idx="27" hasCustomPrompt="1"/>
          </p:nvPr>
        </p:nvSpPr>
        <p:spPr>
          <a:xfrm>
            <a:off x="335360" y="3896561"/>
            <a:ext cx="3454400" cy="385233"/>
          </a:xfrm>
          <a:prstGeom prst="rect">
            <a:avLst/>
          </a:prstGeom>
        </p:spPr>
        <p:txBody>
          <a:bodyPr lIns="121912" tIns="60956" rIns="121912" bIns="60956" anchor="ctr">
            <a:noAutofit/>
          </a:bodyPr>
          <a:lstStyle>
            <a:lvl1pPr algn="ctr">
              <a:buNone/>
              <a:defRPr sz="2100" baseline="0">
                <a:solidFill>
                  <a:srgbClr val="FFC000"/>
                </a:solidFill>
                <a:latin typeface="Arial" pitchFamily="34" charset="0"/>
                <a:cs typeface="Arial" pitchFamily="34" charset="0"/>
              </a:defRPr>
            </a:lvl1pPr>
          </a:lstStyle>
          <a:p>
            <a:pPr lvl="0"/>
            <a:r>
              <a:rPr lang="en-CA"/>
              <a:t>LINE 2</a:t>
            </a:r>
            <a:endParaRPr lang="en-US"/>
          </a:p>
        </p:txBody>
      </p:sp>
      <p:sp>
        <p:nvSpPr>
          <p:cNvPr id="39" name="Espaço Reservado para Texto 38"/>
          <p:cNvSpPr>
            <a:spLocks noGrp="1"/>
          </p:cNvSpPr>
          <p:nvPr>
            <p:ph type="body" sz="quarter" idx="28" hasCustomPrompt="1"/>
          </p:nvPr>
        </p:nvSpPr>
        <p:spPr>
          <a:xfrm>
            <a:off x="8493755" y="3495985"/>
            <a:ext cx="3454400" cy="385233"/>
          </a:xfrm>
          <a:prstGeom prst="rect">
            <a:avLst/>
          </a:prstGeom>
        </p:spPr>
        <p:txBody>
          <a:bodyPr lIns="121912" tIns="60956" rIns="121912" bIns="60956" anchor="t">
            <a:noAutofit/>
          </a:bodyPr>
          <a:lstStyle>
            <a:lvl1pPr algn="ctr">
              <a:buNone/>
              <a:defRPr sz="2700" baseline="0">
                <a:solidFill>
                  <a:srgbClr val="00384C"/>
                </a:solidFill>
                <a:latin typeface="Arial Black" pitchFamily="34" charset="0"/>
              </a:defRPr>
            </a:lvl1pPr>
          </a:lstStyle>
          <a:p>
            <a:pPr lvl="0"/>
            <a:r>
              <a:rPr lang="en-CA"/>
              <a:t>LINE 1</a:t>
            </a:r>
            <a:endParaRPr lang="en-US"/>
          </a:p>
        </p:txBody>
      </p:sp>
      <p:sp>
        <p:nvSpPr>
          <p:cNvPr id="40" name="Espaço Reservado para Texto 38"/>
          <p:cNvSpPr>
            <a:spLocks noGrp="1"/>
          </p:cNvSpPr>
          <p:nvPr>
            <p:ph type="body" sz="quarter" idx="29" hasCustomPrompt="1"/>
          </p:nvPr>
        </p:nvSpPr>
        <p:spPr>
          <a:xfrm>
            <a:off x="8493755" y="3897752"/>
            <a:ext cx="3454400" cy="385233"/>
          </a:xfrm>
          <a:prstGeom prst="rect">
            <a:avLst/>
          </a:prstGeom>
        </p:spPr>
        <p:txBody>
          <a:bodyPr lIns="121912" tIns="60956" rIns="121912" bIns="60956" anchor="ctr">
            <a:noAutofit/>
          </a:bodyPr>
          <a:lstStyle>
            <a:lvl1pPr algn="ctr">
              <a:buNone/>
              <a:defRPr sz="2100" baseline="0">
                <a:solidFill>
                  <a:srgbClr val="FFC000"/>
                </a:solidFill>
                <a:latin typeface="Arial" pitchFamily="34" charset="0"/>
                <a:cs typeface="Arial" pitchFamily="34" charset="0"/>
              </a:defRPr>
            </a:lvl1pPr>
          </a:lstStyle>
          <a:p>
            <a:pPr lvl="0"/>
            <a:r>
              <a:rPr lang="en-CA"/>
              <a:t>LINE 2</a:t>
            </a:r>
            <a:endParaRPr lang="en-US"/>
          </a:p>
        </p:txBody>
      </p:sp>
      <p:sp>
        <p:nvSpPr>
          <p:cNvPr id="41" name="Espaço Reservado para Texto 38"/>
          <p:cNvSpPr>
            <a:spLocks noGrp="1"/>
          </p:cNvSpPr>
          <p:nvPr>
            <p:ph type="body" sz="quarter" idx="30" hasCustomPrompt="1"/>
          </p:nvPr>
        </p:nvSpPr>
        <p:spPr>
          <a:xfrm>
            <a:off x="4367808" y="5730662"/>
            <a:ext cx="3454400" cy="385233"/>
          </a:xfrm>
          <a:prstGeom prst="rect">
            <a:avLst/>
          </a:prstGeom>
        </p:spPr>
        <p:txBody>
          <a:bodyPr lIns="121912" tIns="60956" rIns="121912" bIns="60956" anchor="t">
            <a:noAutofit/>
          </a:bodyPr>
          <a:lstStyle>
            <a:lvl1pPr algn="ctr">
              <a:buNone/>
              <a:defRPr sz="2700" baseline="0">
                <a:solidFill>
                  <a:srgbClr val="00384C"/>
                </a:solidFill>
                <a:latin typeface="Arial Black" pitchFamily="34" charset="0"/>
              </a:defRPr>
            </a:lvl1pPr>
          </a:lstStyle>
          <a:p>
            <a:pPr lvl="0"/>
            <a:r>
              <a:rPr lang="en-CA"/>
              <a:t>LINE 1</a:t>
            </a:r>
            <a:endParaRPr lang="en-US"/>
          </a:p>
        </p:txBody>
      </p:sp>
      <p:sp>
        <p:nvSpPr>
          <p:cNvPr id="42" name="Espaço Reservado para Texto 38"/>
          <p:cNvSpPr>
            <a:spLocks noGrp="1"/>
          </p:cNvSpPr>
          <p:nvPr>
            <p:ph type="body" sz="quarter" idx="31" hasCustomPrompt="1"/>
          </p:nvPr>
        </p:nvSpPr>
        <p:spPr>
          <a:xfrm>
            <a:off x="4367808" y="6118948"/>
            <a:ext cx="3454400" cy="385233"/>
          </a:xfrm>
          <a:prstGeom prst="rect">
            <a:avLst/>
          </a:prstGeom>
        </p:spPr>
        <p:txBody>
          <a:bodyPr lIns="121912" tIns="60956" rIns="121912" bIns="60956" anchor="ctr">
            <a:noAutofit/>
          </a:bodyPr>
          <a:lstStyle>
            <a:lvl1pPr algn="ctr">
              <a:buNone/>
              <a:defRPr sz="2100" baseline="0">
                <a:solidFill>
                  <a:srgbClr val="FFC000"/>
                </a:solidFill>
                <a:latin typeface="Arial" pitchFamily="34" charset="0"/>
                <a:cs typeface="Arial" pitchFamily="34" charset="0"/>
              </a:defRPr>
            </a:lvl1pPr>
          </a:lstStyle>
          <a:p>
            <a:pPr lvl="0"/>
            <a:r>
              <a:rPr lang="en-CA"/>
              <a:t>LINE 2</a:t>
            </a:r>
            <a:endParaRPr lang="en-US"/>
          </a:p>
        </p:txBody>
      </p:sp>
      <p:sp>
        <p:nvSpPr>
          <p:cNvPr id="43" name="Espaço Reservado para Texto 38"/>
          <p:cNvSpPr>
            <a:spLocks noGrp="1"/>
          </p:cNvSpPr>
          <p:nvPr>
            <p:ph type="body" sz="quarter" idx="32" hasCustomPrompt="1"/>
          </p:nvPr>
        </p:nvSpPr>
        <p:spPr>
          <a:xfrm>
            <a:off x="305616" y="5730662"/>
            <a:ext cx="3454400" cy="385233"/>
          </a:xfrm>
          <a:prstGeom prst="rect">
            <a:avLst/>
          </a:prstGeom>
        </p:spPr>
        <p:txBody>
          <a:bodyPr lIns="121912" tIns="60956" rIns="121912" bIns="60956" anchor="t">
            <a:noAutofit/>
          </a:bodyPr>
          <a:lstStyle>
            <a:lvl1pPr algn="ctr">
              <a:buNone/>
              <a:defRPr sz="2700" baseline="0">
                <a:solidFill>
                  <a:srgbClr val="00384C"/>
                </a:solidFill>
                <a:latin typeface="Arial Black" pitchFamily="34" charset="0"/>
              </a:defRPr>
            </a:lvl1pPr>
          </a:lstStyle>
          <a:p>
            <a:pPr lvl="0"/>
            <a:r>
              <a:rPr lang="en-CA"/>
              <a:t>LINE 1</a:t>
            </a:r>
            <a:endParaRPr lang="en-US"/>
          </a:p>
        </p:txBody>
      </p:sp>
      <p:sp>
        <p:nvSpPr>
          <p:cNvPr id="44" name="Espaço Reservado para Texto 38"/>
          <p:cNvSpPr>
            <a:spLocks noGrp="1"/>
          </p:cNvSpPr>
          <p:nvPr>
            <p:ph type="body" sz="quarter" idx="33" hasCustomPrompt="1"/>
          </p:nvPr>
        </p:nvSpPr>
        <p:spPr>
          <a:xfrm>
            <a:off x="305616" y="6118948"/>
            <a:ext cx="3454400" cy="385233"/>
          </a:xfrm>
          <a:prstGeom prst="rect">
            <a:avLst/>
          </a:prstGeom>
        </p:spPr>
        <p:txBody>
          <a:bodyPr lIns="121912" tIns="60956" rIns="121912" bIns="60956" anchor="ctr">
            <a:noAutofit/>
          </a:bodyPr>
          <a:lstStyle>
            <a:lvl1pPr algn="ctr">
              <a:buNone/>
              <a:defRPr sz="2100" baseline="0">
                <a:solidFill>
                  <a:srgbClr val="FFC000"/>
                </a:solidFill>
                <a:latin typeface="Arial" pitchFamily="34" charset="0"/>
                <a:cs typeface="Arial" pitchFamily="34" charset="0"/>
              </a:defRPr>
            </a:lvl1pPr>
          </a:lstStyle>
          <a:p>
            <a:pPr lvl="0"/>
            <a:r>
              <a:rPr lang="en-CA"/>
              <a:t>LINE 2</a:t>
            </a:r>
            <a:endParaRPr lang="en-US"/>
          </a:p>
        </p:txBody>
      </p:sp>
      <p:sp>
        <p:nvSpPr>
          <p:cNvPr id="45" name="Espaço Reservado para Texto 38"/>
          <p:cNvSpPr>
            <a:spLocks noGrp="1"/>
          </p:cNvSpPr>
          <p:nvPr>
            <p:ph type="body" sz="quarter" idx="34" hasCustomPrompt="1"/>
          </p:nvPr>
        </p:nvSpPr>
        <p:spPr>
          <a:xfrm>
            <a:off x="8464011" y="5730662"/>
            <a:ext cx="3454400" cy="385233"/>
          </a:xfrm>
          <a:prstGeom prst="rect">
            <a:avLst/>
          </a:prstGeom>
        </p:spPr>
        <p:txBody>
          <a:bodyPr lIns="121912" tIns="60956" rIns="121912" bIns="60956" anchor="t">
            <a:noAutofit/>
          </a:bodyPr>
          <a:lstStyle>
            <a:lvl1pPr algn="ctr">
              <a:buNone/>
              <a:defRPr sz="2700" baseline="0">
                <a:solidFill>
                  <a:srgbClr val="00384C"/>
                </a:solidFill>
                <a:latin typeface="Arial Black" pitchFamily="34" charset="0"/>
              </a:defRPr>
            </a:lvl1pPr>
          </a:lstStyle>
          <a:p>
            <a:pPr lvl="0"/>
            <a:r>
              <a:rPr lang="en-CA"/>
              <a:t>LINE 1</a:t>
            </a:r>
            <a:endParaRPr lang="en-US"/>
          </a:p>
        </p:txBody>
      </p:sp>
      <p:sp>
        <p:nvSpPr>
          <p:cNvPr id="46" name="Espaço Reservado para Texto 38"/>
          <p:cNvSpPr>
            <a:spLocks noGrp="1"/>
          </p:cNvSpPr>
          <p:nvPr>
            <p:ph type="body" sz="quarter" idx="35" hasCustomPrompt="1"/>
          </p:nvPr>
        </p:nvSpPr>
        <p:spPr>
          <a:xfrm>
            <a:off x="8464011" y="6118948"/>
            <a:ext cx="3454400" cy="385233"/>
          </a:xfrm>
          <a:prstGeom prst="rect">
            <a:avLst/>
          </a:prstGeom>
        </p:spPr>
        <p:txBody>
          <a:bodyPr lIns="121912" tIns="60956" rIns="121912" bIns="60956" anchor="ctr">
            <a:noAutofit/>
          </a:bodyPr>
          <a:lstStyle>
            <a:lvl1pPr algn="ctr">
              <a:buNone/>
              <a:defRPr sz="2100" baseline="0">
                <a:solidFill>
                  <a:srgbClr val="FFC000"/>
                </a:solidFill>
                <a:latin typeface="Arial" pitchFamily="34" charset="0"/>
                <a:cs typeface="Arial" pitchFamily="34" charset="0"/>
              </a:defRPr>
            </a:lvl1pPr>
          </a:lstStyle>
          <a:p>
            <a:pPr lvl="0"/>
            <a:r>
              <a:rPr lang="en-CA"/>
              <a:t>LINE 2</a:t>
            </a:r>
            <a:endParaRPr lang="en-US"/>
          </a:p>
        </p:txBody>
      </p:sp>
      <p:sp>
        <p:nvSpPr>
          <p:cNvPr id="53" name="Retângulo 52"/>
          <p:cNvSpPr/>
          <p:nvPr userDrawn="1"/>
        </p:nvSpPr>
        <p:spPr>
          <a:xfrm>
            <a:off x="0" y="6530373"/>
            <a:ext cx="12192000" cy="35665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2" tIns="60956" rIns="121912" bIns="60956" rtlCol="0" anchor="ctr"/>
          <a:lstStyle/>
          <a:p>
            <a:pPr algn="ctr" defTabSz="914354" fontAlgn="base">
              <a:spcBef>
                <a:spcPct val="0"/>
              </a:spcBef>
              <a:spcAft>
                <a:spcPct val="0"/>
              </a:spcAft>
            </a:pPr>
            <a:endParaRPr lang="pt-BR" sz="2800">
              <a:solidFill>
                <a:prstClr val="white"/>
              </a:solidFill>
              <a:sym typeface="Gill Sans" charset="0"/>
            </a:endParaRPr>
          </a:p>
        </p:txBody>
      </p:sp>
    </p:spTree>
    <p:extLst>
      <p:ext uri="{BB962C8B-B14F-4D97-AF65-F5344CB8AC3E}">
        <p14:creationId xmlns:p14="http://schemas.microsoft.com/office/powerpoint/2010/main" val="2639076772"/>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placeholder 1">
    <p:spTree>
      <p:nvGrpSpPr>
        <p:cNvPr id="1" name=""/>
        <p:cNvGrpSpPr/>
        <p:nvPr/>
      </p:nvGrpSpPr>
      <p:grpSpPr>
        <a:xfrm>
          <a:off x="0" y="0"/>
          <a:ext cx="0" cy="0"/>
          <a:chOff x="0" y="0"/>
          <a:chExt cx="0" cy="0"/>
        </a:xfrm>
      </p:grpSpPr>
      <p:sp>
        <p:nvSpPr>
          <p:cNvPr id="3" name="Picture Placeholder 2"/>
          <p:cNvSpPr>
            <a:spLocks noGrp="1"/>
          </p:cNvSpPr>
          <p:nvPr>
            <p:ph type="pic" idx="1" hasCustomPrompt="1"/>
          </p:nvPr>
        </p:nvSpPr>
        <p:spPr>
          <a:xfrm>
            <a:off x="911425" y="2660915"/>
            <a:ext cx="2976331" cy="1440160"/>
          </a:xfrm>
          <a:prstGeom prst="rect">
            <a:avLst/>
          </a:prstGeom>
        </p:spPr>
        <p:txBody>
          <a:bodyPr lIns="121912" tIns="60956" rIns="121912" bIns="60956" anchor="ctr"/>
          <a:lstStyle>
            <a:lvl1pPr marL="0" indent="0" algn="ctr">
              <a:buNone/>
              <a:defRPr sz="2400" baseline="0">
                <a:latin typeface="Arial" pitchFamily="34" charset="0"/>
                <a:cs typeface="Arial" pitchFamily="34" charset="0"/>
              </a:defRPr>
            </a:lvl1pPr>
            <a:lvl2pPr marL="609555" indent="0">
              <a:buNone/>
              <a:defRPr sz="3700"/>
            </a:lvl2pPr>
            <a:lvl3pPr marL="1219110" indent="0">
              <a:buNone/>
              <a:defRPr sz="3200"/>
            </a:lvl3pPr>
            <a:lvl4pPr marL="1828664" indent="0">
              <a:buNone/>
              <a:defRPr sz="2700"/>
            </a:lvl4pPr>
            <a:lvl5pPr marL="2438218" indent="0">
              <a:buNone/>
              <a:defRPr sz="2700"/>
            </a:lvl5pPr>
            <a:lvl6pPr marL="3047772" indent="0">
              <a:buNone/>
              <a:defRPr sz="2700"/>
            </a:lvl6pPr>
            <a:lvl7pPr marL="3657327" indent="0">
              <a:buNone/>
              <a:defRPr sz="2700"/>
            </a:lvl7pPr>
            <a:lvl8pPr marL="4266880" indent="0">
              <a:buNone/>
              <a:defRPr sz="2700"/>
            </a:lvl8pPr>
            <a:lvl9pPr marL="4876435" indent="0">
              <a:buNone/>
              <a:defRPr sz="2700"/>
            </a:lvl9pPr>
          </a:lstStyle>
          <a:p>
            <a:r>
              <a:rPr lang="en-US"/>
              <a:t>Click to insert logo</a:t>
            </a:r>
          </a:p>
        </p:txBody>
      </p:sp>
    </p:spTree>
    <p:extLst>
      <p:ext uri="{BB962C8B-B14F-4D97-AF65-F5344CB8AC3E}">
        <p14:creationId xmlns:p14="http://schemas.microsoft.com/office/powerpoint/2010/main" val="1729812251"/>
      </p:ext>
    </p:extLst>
  </p:cSld>
  <p:clrMapOvr>
    <a:masterClrMapping/>
  </p:clrMapOvr>
  <p:transition spd="slow">
    <p:fade thruBlk="1"/>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09600" y="6356354"/>
            <a:ext cx="2844800" cy="366183"/>
          </a:xfrm>
          <a:prstGeom prst="rect">
            <a:avLst/>
          </a:prstGeom>
        </p:spPr>
        <p:txBody>
          <a:bodyPr lIns="121912" tIns="60956" rIns="121912" bIns="60956"/>
          <a:lstStyle/>
          <a:p>
            <a:pPr defTabSz="1219110"/>
            <a:fld id="{9352E2A4-4276-4B8A-A118-4408DC344192}" type="datetime1">
              <a:rPr lang="en-CA" sz="2400" smtClean="0">
                <a:solidFill>
                  <a:prstClr val="black"/>
                </a:solidFill>
              </a:rPr>
              <a:t>2021-07-14</a:t>
            </a:fld>
            <a:endParaRPr lang="en-US" sz="2400">
              <a:solidFill>
                <a:prstClr val="black"/>
              </a:solidFill>
            </a:endParaRPr>
          </a:p>
        </p:txBody>
      </p:sp>
      <p:sp>
        <p:nvSpPr>
          <p:cNvPr id="3" name="Footer Placeholder 2"/>
          <p:cNvSpPr>
            <a:spLocks noGrp="1"/>
          </p:cNvSpPr>
          <p:nvPr>
            <p:ph type="ftr" sz="quarter" idx="11"/>
          </p:nvPr>
        </p:nvSpPr>
        <p:spPr>
          <a:xfrm>
            <a:off x="4165600" y="6356354"/>
            <a:ext cx="3860800" cy="366183"/>
          </a:xfrm>
          <a:prstGeom prst="rect">
            <a:avLst/>
          </a:prstGeom>
        </p:spPr>
        <p:txBody>
          <a:bodyPr lIns="121912" tIns="60956" rIns="121912" bIns="60956"/>
          <a:lstStyle/>
          <a:p>
            <a:pPr defTabSz="1219110"/>
            <a:endParaRPr lang="en-US" sz="2400">
              <a:solidFill>
                <a:prstClr val="black"/>
              </a:solidFill>
            </a:endParaRPr>
          </a:p>
        </p:txBody>
      </p:sp>
      <p:sp>
        <p:nvSpPr>
          <p:cNvPr id="4" name="Slide Number Placeholder 3"/>
          <p:cNvSpPr>
            <a:spLocks noGrp="1"/>
          </p:cNvSpPr>
          <p:nvPr>
            <p:ph type="sldNum" sz="quarter" idx="12"/>
          </p:nvPr>
        </p:nvSpPr>
        <p:spPr>
          <a:xfrm>
            <a:off x="8737600" y="6356354"/>
            <a:ext cx="2844800" cy="366183"/>
          </a:xfrm>
          <a:prstGeom prst="rect">
            <a:avLst/>
          </a:prstGeom>
        </p:spPr>
        <p:txBody>
          <a:bodyPr lIns="121912" tIns="60956" rIns="121912" bIns="60956"/>
          <a:lstStyle/>
          <a:p>
            <a:pPr defTabSz="1219110"/>
            <a:fld id="{4599538C-C180-8E4B-BFE0-1599D9982BB3}" type="slidenum">
              <a:rPr lang="en-US" sz="2400" smtClean="0">
                <a:solidFill>
                  <a:prstClr val="black"/>
                </a:solidFill>
              </a:rPr>
              <a:pPr defTabSz="1219110"/>
              <a:t>‹#›</a:t>
            </a:fld>
            <a:endParaRPr lang="en-US" sz="2400">
              <a:solidFill>
                <a:prstClr val="black"/>
              </a:solidFill>
            </a:endParaRPr>
          </a:p>
        </p:txBody>
      </p:sp>
    </p:spTree>
    <p:extLst>
      <p:ext uri="{BB962C8B-B14F-4D97-AF65-F5344CB8AC3E}">
        <p14:creationId xmlns:p14="http://schemas.microsoft.com/office/powerpoint/2010/main" val="3887526706"/>
      </p:ext>
    </p:extLst>
  </p:cSld>
  <p:clrMapOvr>
    <a:masterClrMapping/>
  </p:clrMapOvr>
  <p:transition spd="slow">
    <p:fade thruBlk="1"/>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placeholder 1">
    <p:spTree>
      <p:nvGrpSpPr>
        <p:cNvPr id="1" name=""/>
        <p:cNvGrpSpPr/>
        <p:nvPr/>
      </p:nvGrpSpPr>
      <p:grpSpPr>
        <a:xfrm>
          <a:off x="0" y="0"/>
          <a:ext cx="0" cy="0"/>
          <a:chOff x="0" y="0"/>
          <a:chExt cx="0" cy="0"/>
        </a:xfrm>
      </p:grpSpPr>
      <p:sp>
        <p:nvSpPr>
          <p:cNvPr id="3" name="Picture Placeholder 2"/>
          <p:cNvSpPr>
            <a:spLocks noGrp="1"/>
          </p:cNvSpPr>
          <p:nvPr>
            <p:ph type="pic" idx="1" hasCustomPrompt="1"/>
          </p:nvPr>
        </p:nvSpPr>
        <p:spPr>
          <a:xfrm>
            <a:off x="911425" y="2660915"/>
            <a:ext cx="2976331" cy="1440160"/>
          </a:xfrm>
          <a:prstGeom prst="rect">
            <a:avLst/>
          </a:prstGeom>
        </p:spPr>
        <p:txBody>
          <a:bodyPr lIns="121912" tIns="60956" rIns="121912" bIns="60956" anchor="ctr"/>
          <a:lstStyle>
            <a:lvl1pPr marL="0" indent="0" algn="ctr">
              <a:buNone/>
              <a:defRPr sz="2400" baseline="0">
                <a:latin typeface="Arial" pitchFamily="34" charset="0"/>
                <a:cs typeface="Arial" pitchFamily="34" charset="0"/>
              </a:defRPr>
            </a:lvl1pPr>
            <a:lvl2pPr marL="609555" indent="0">
              <a:buNone/>
              <a:defRPr sz="3700"/>
            </a:lvl2pPr>
            <a:lvl3pPr marL="1219110" indent="0">
              <a:buNone/>
              <a:defRPr sz="3200"/>
            </a:lvl3pPr>
            <a:lvl4pPr marL="1828664" indent="0">
              <a:buNone/>
              <a:defRPr sz="2700"/>
            </a:lvl4pPr>
            <a:lvl5pPr marL="2438218" indent="0">
              <a:buNone/>
              <a:defRPr sz="2700"/>
            </a:lvl5pPr>
            <a:lvl6pPr marL="3047772" indent="0">
              <a:buNone/>
              <a:defRPr sz="2700"/>
            </a:lvl6pPr>
            <a:lvl7pPr marL="3657327" indent="0">
              <a:buNone/>
              <a:defRPr sz="2700"/>
            </a:lvl7pPr>
            <a:lvl8pPr marL="4266880" indent="0">
              <a:buNone/>
              <a:defRPr sz="2700"/>
            </a:lvl8pPr>
            <a:lvl9pPr marL="4876435" indent="0">
              <a:buNone/>
              <a:defRPr sz="2700"/>
            </a:lvl9pPr>
          </a:lstStyle>
          <a:p>
            <a:r>
              <a:rPr lang="en-US"/>
              <a:t>Click to insert logo</a:t>
            </a:r>
          </a:p>
        </p:txBody>
      </p:sp>
    </p:spTree>
    <p:extLst>
      <p:ext uri="{BB962C8B-B14F-4D97-AF65-F5344CB8AC3E}">
        <p14:creationId xmlns:p14="http://schemas.microsoft.com/office/powerpoint/2010/main" val="1401402136"/>
      </p:ext>
    </p:extLst>
  </p:cSld>
  <p:clrMapOvr>
    <a:masterClrMapping/>
  </p:clrMapOvr>
  <p:transition spd="slow">
    <p:fade thruBlk="1"/>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1_your need, your focus">
    <p:spTree>
      <p:nvGrpSpPr>
        <p:cNvPr id="1" name=""/>
        <p:cNvGrpSpPr/>
        <p:nvPr/>
      </p:nvGrpSpPr>
      <p:grpSpPr>
        <a:xfrm>
          <a:off x="0" y="0"/>
          <a:ext cx="0" cy="0"/>
          <a:chOff x="0" y="0"/>
          <a:chExt cx="0" cy="0"/>
        </a:xfrm>
      </p:grpSpPr>
      <p:pic>
        <p:nvPicPr>
          <p:cNvPr id="6" name="Picture 6" descr="E:\SUNLIFE\REFS\1\1b.png"/>
          <p:cNvPicPr>
            <a:picLocks noChangeAspect="1" noChangeArrowheads="1"/>
          </p:cNvPicPr>
          <p:nvPr userDrawn="1"/>
        </p:nvPicPr>
        <p:blipFill>
          <a:blip r:embed="rId2" cstate="print">
            <a:extLst>
              <a:ext uri="{28A0092B-C50C-407E-A947-70E740481C1C}">
                <a14:useLocalDpi xmlns:a14="http://schemas.microsoft.com/office/drawing/2010/main"/>
              </a:ext>
            </a:extLst>
          </a:blip>
          <a:srcRect/>
          <a:stretch>
            <a:fillRect/>
          </a:stretch>
        </p:blipFill>
        <p:spPr bwMode="auto">
          <a:xfrm>
            <a:off x="10224459" y="5274032"/>
            <a:ext cx="1609284" cy="844549"/>
          </a:xfrm>
          <a:prstGeom prst="rect">
            <a:avLst/>
          </a:prstGeom>
          <a:noFill/>
        </p:spPr>
      </p:pic>
      <p:sp>
        <p:nvSpPr>
          <p:cNvPr id="7" name="Espaço Reservado para Imagem 2"/>
          <p:cNvSpPr>
            <a:spLocks noGrp="1"/>
          </p:cNvSpPr>
          <p:nvPr>
            <p:ph type="pic" idx="15" hasCustomPrompt="1"/>
          </p:nvPr>
        </p:nvSpPr>
        <p:spPr>
          <a:xfrm>
            <a:off x="7863933" y="5061185"/>
            <a:ext cx="2266123" cy="1274695"/>
          </a:xfrm>
          <a:prstGeom prst="rect">
            <a:avLst/>
          </a:prstGeom>
        </p:spPr>
        <p:txBody>
          <a:bodyPr lIns="121912" tIns="60956" rIns="121912" bIns="60956"/>
          <a:lstStyle>
            <a:lvl1pPr marL="0" indent="0">
              <a:buNone/>
              <a:defRPr sz="1900" baseline="0">
                <a:latin typeface="Arial" pitchFamily="34" charset="0"/>
                <a:cs typeface="Arial" pitchFamily="34" charset="0"/>
              </a:defRPr>
            </a:lvl1pPr>
            <a:lvl2pPr marL="609555" indent="0">
              <a:buNone/>
              <a:defRPr sz="3700"/>
            </a:lvl2pPr>
            <a:lvl3pPr marL="1219110" indent="0">
              <a:buNone/>
              <a:defRPr sz="3200"/>
            </a:lvl3pPr>
            <a:lvl4pPr marL="1828664" indent="0">
              <a:buNone/>
              <a:defRPr sz="2700"/>
            </a:lvl4pPr>
            <a:lvl5pPr marL="2438218" indent="0">
              <a:buNone/>
              <a:defRPr sz="2700"/>
            </a:lvl5pPr>
            <a:lvl6pPr marL="3047772" indent="0">
              <a:buNone/>
              <a:defRPr sz="2700"/>
            </a:lvl6pPr>
            <a:lvl7pPr marL="3657327" indent="0">
              <a:buNone/>
              <a:defRPr sz="2700"/>
            </a:lvl7pPr>
            <a:lvl8pPr marL="4266880" indent="0">
              <a:buNone/>
              <a:defRPr sz="2700"/>
            </a:lvl8pPr>
            <a:lvl9pPr marL="4876435" indent="0">
              <a:buNone/>
              <a:defRPr sz="2700"/>
            </a:lvl9pPr>
          </a:lstStyle>
          <a:p>
            <a:r>
              <a:rPr lang="pt-BR"/>
              <a:t>Click to insert image</a:t>
            </a:r>
          </a:p>
        </p:txBody>
      </p:sp>
      <p:pic>
        <p:nvPicPr>
          <p:cNvPr id="5" name="Picture 3" descr="E:\SUNLIFE\REFS\1\1c.png"/>
          <p:cNvPicPr>
            <a:picLocks noChangeAspect="1" noChangeArrowheads="1"/>
          </p:cNvPicPr>
          <p:nvPr userDrawn="1"/>
        </p:nvPicPr>
        <p:blipFill>
          <a:blip r:embed="rId3" cstate="screen"/>
          <a:srcRect/>
          <a:stretch>
            <a:fillRect/>
          </a:stretch>
        </p:blipFill>
        <p:spPr bwMode="auto">
          <a:xfrm>
            <a:off x="9081052" y="-2811692"/>
            <a:ext cx="3124200" cy="3384551"/>
          </a:xfrm>
          <a:prstGeom prst="rect">
            <a:avLst/>
          </a:prstGeom>
          <a:noFill/>
        </p:spPr>
      </p:pic>
      <p:sp>
        <p:nvSpPr>
          <p:cNvPr id="9" name="Espaço Reservado para Imagem 8"/>
          <p:cNvSpPr>
            <a:spLocks noGrp="1"/>
          </p:cNvSpPr>
          <p:nvPr>
            <p:ph type="pic" sz="quarter" idx="16" hasCustomPrompt="1"/>
          </p:nvPr>
        </p:nvSpPr>
        <p:spPr>
          <a:xfrm>
            <a:off x="0" y="6474884"/>
            <a:ext cx="12192000" cy="383117"/>
          </a:xfrm>
          <a:prstGeom prst="rect">
            <a:avLst/>
          </a:prstGeom>
          <a:solidFill>
            <a:srgbClr val="FFC000"/>
          </a:solidFill>
        </p:spPr>
        <p:txBody>
          <a:bodyPr lIns="121912" tIns="60956" rIns="121912" bIns="60956"/>
          <a:lstStyle>
            <a:lvl1pPr>
              <a:buNone/>
              <a:defRPr sz="1900" baseline="0"/>
            </a:lvl1pPr>
          </a:lstStyle>
          <a:p>
            <a:r>
              <a:rPr lang="en-US"/>
              <a:t>Choose the colour to match the clients brand</a:t>
            </a:r>
          </a:p>
        </p:txBody>
      </p:sp>
    </p:spTree>
    <p:extLst>
      <p:ext uri="{BB962C8B-B14F-4D97-AF65-F5344CB8AC3E}">
        <p14:creationId xmlns:p14="http://schemas.microsoft.com/office/powerpoint/2010/main" val="917336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9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60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1300"/>
                                        <p:tgtEl>
                                          <p:spTgt spid="5"/>
                                        </p:tgtEl>
                                      </p:cBhvr>
                                    </p:animEffect>
                                  </p:childTnLst>
                                </p:cTn>
                              </p:par>
                              <p:par>
                                <p:cTn id="11" presetID="42" presetClass="path" presetSubtype="0" accel="50000" decel="50000" fill="hold" nodeType="withEffect">
                                  <p:stCondLst>
                                    <p:cond delay="0"/>
                                  </p:stCondLst>
                                  <p:childTnLst>
                                    <p:animMotion origin="layout" path="M 0.18628 0.06111 L -0.00174 0.38333 " pathEditMode="relative" rAng="0" ptsTypes="AA">
                                      <p:cBhvr>
                                        <p:cTn id="12" dur="1900" fill="hold"/>
                                        <p:tgtEl>
                                          <p:spTgt spid="5"/>
                                        </p:tgtEl>
                                        <p:attrNameLst>
                                          <p:attrName>ppt_x</p:attrName>
                                          <p:attrName>ppt_y</p:attrName>
                                        </p:attrNameLst>
                                      </p:cBhvr>
                                      <p:rCtr x="-9400" y="16100"/>
                                    </p:animMotion>
                                  </p:childTnLst>
                                </p:cTn>
                              </p:par>
                              <p:par>
                                <p:cTn id="13" presetID="2" presetClass="entr" presetSubtype="4"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ppt_x"/>
                                          </p:val>
                                        </p:tav>
                                        <p:tav tm="100000">
                                          <p:val>
                                            <p:strVal val="#ppt_x"/>
                                          </p:val>
                                        </p:tav>
                                      </p:tavLst>
                                    </p:anim>
                                    <p:anim calcmode="lin" valueType="num">
                                      <p:cBhvr additive="base">
                                        <p:cTn id="1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09600" y="6356351"/>
            <a:ext cx="2844800" cy="366183"/>
          </a:xfrm>
          <a:prstGeom prst="rect">
            <a:avLst/>
          </a:prstGeom>
        </p:spPr>
        <p:txBody>
          <a:bodyPr lIns="121917" tIns="60958" rIns="121917" bIns="60958"/>
          <a:lstStyle/>
          <a:p>
            <a:pPr defTabSz="1219170"/>
            <a:fld id="{692EBAEA-DD04-49C1-99A0-47732DFC9EA0}" type="datetime1">
              <a:rPr lang="en-CA" sz="2400" smtClean="0">
                <a:solidFill>
                  <a:prstClr val="black"/>
                </a:solidFill>
              </a:rPr>
              <a:t>2021-07-14</a:t>
            </a:fld>
            <a:endParaRPr lang="en-US" sz="2400">
              <a:solidFill>
                <a:prstClr val="black"/>
              </a:solidFill>
            </a:endParaRPr>
          </a:p>
        </p:txBody>
      </p:sp>
      <p:sp>
        <p:nvSpPr>
          <p:cNvPr id="3" name="Footer Placeholder 2"/>
          <p:cNvSpPr>
            <a:spLocks noGrp="1"/>
          </p:cNvSpPr>
          <p:nvPr>
            <p:ph type="ftr" sz="quarter" idx="11"/>
          </p:nvPr>
        </p:nvSpPr>
        <p:spPr>
          <a:xfrm>
            <a:off x="4165600" y="6356351"/>
            <a:ext cx="3860800" cy="366183"/>
          </a:xfrm>
          <a:prstGeom prst="rect">
            <a:avLst/>
          </a:prstGeom>
        </p:spPr>
        <p:txBody>
          <a:bodyPr lIns="121917" tIns="60958" rIns="121917" bIns="60958"/>
          <a:lstStyle/>
          <a:p>
            <a:pPr defTabSz="1219170"/>
            <a:endParaRPr lang="en-US" sz="2400">
              <a:solidFill>
                <a:prstClr val="black"/>
              </a:solidFill>
            </a:endParaRPr>
          </a:p>
        </p:txBody>
      </p:sp>
      <p:sp>
        <p:nvSpPr>
          <p:cNvPr id="4" name="Slide Number Placeholder 3"/>
          <p:cNvSpPr>
            <a:spLocks noGrp="1"/>
          </p:cNvSpPr>
          <p:nvPr>
            <p:ph type="sldNum" sz="quarter" idx="12"/>
          </p:nvPr>
        </p:nvSpPr>
        <p:spPr>
          <a:xfrm>
            <a:off x="8737600" y="6356351"/>
            <a:ext cx="2844800" cy="366183"/>
          </a:xfrm>
          <a:prstGeom prst="rect">
            <a:avLst/>
          </a:prstGeom>
        </p:spPr>
        <p:txBody>
          <a:bodyPr lIns="121917" tIns="60958" rIns="121917" bIns="60958"/>
          <a:lstStyle/>
          <a:p>
            <a:pPr defTabSz="1219170"/>
            <a:fld id="{4599538C-C180-8E4B-BFE0-1599D9982BB3}" type="slidenum">
              <a:rPr lang="en-US" sz="2400" smtClean="0">
                <a:solidFill>
                  <a:prstClr val="black"/>
                </a:solidFill>
              </a:rPr>
              <a:pPr defTabSz="1219170"/>
              <a:t>‹#›</a:t>
            </a:fld>
            <a:endParaRPr lang="en-US" sz="2400">
              <a:solidFill>
                <a:prstClr val="black"/>
              </a:solidFill>
            </a:endParaRPr>
          </a:p>
        </p:txBody>
      </p:sp>
    </p:spTree>
    <p:extLst>
      <p:ext uri="{BB962C8B-B14F-4D97-AF65-F5344CB8AC3E}">
        <p14:creationId xmlns:p14="http://schemas.microsoft.com/office/powerpoint/2010/main" val="1563221569"/>
      </p:ext>
    </p:extLst>
  </p:cSld>
  <p:clrMapOvr>
    <a:masterClrMapping/>
  </p:clrMapOvr>
  <p:transition spd="slow">
    <p:fade thruBlk="1"/>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placeholder 1">
    <p:spTree>
      <p:nvGrpSpPr>
        <p:cNvPr id="1" name=""/>
        <p:cNvGrpSpPr/>
        <p:nvPr/>
      </p:nvGrpSpPr>
      <p:grpSpPr>
        <a:xfrm>
          <a:off x="0" y="0"/>
          <a:ext cx="0" cy="0"/>
          <a:chOff x="0" y="0"/>
          <a:chExt cx="0" cy="0"/>
        </a:xfrm>
      </p:grpSpPr>
      <p:sp>
        <p:nvSpPr>
          <p:cNvPr id="3" name="Picture Placeholder 2"/>
          <p:cNvSpPr>
            <a:spLocks noGrp="1"/>
          </p:cNvSpPr>
          <p:nvPr>
            <p:ph type="pic" idx="1" hasCustomPrompt="1"/>
          </p:nvPr>
        </p:nvSpPr>
        <p:spPr>
          <a:xfrm>
            <a:off x="911424" y="2660915"/>
            <a:ext cx="2976331" cy="1440160"/>
          </a:xfrm>
          <a:prstGeom prst="rect">
            <a:avLst/>
          </a:prstGeom>
        </p:spPr>
        <p:txBody>
          <a:bodyPr lIns="121917" tIns="60958" rIns="121917" bIns="60958" anchor="ctr"/>
          <a:lstStyle>
            <a:lvl1pPr marL="0" indent="0" algn="ctr">
              <a:buNone/>
              <a:defRPr sz="2400" baseline="0">
                <a:latin typeface="Arial" pitchFamily="34" charset="0"/>
                <a:cs typeface="Arial" pitchFamily="34" charset="0"/>
              </a:defRPr>
            </a:lvl1pPr>
            <a:lvl2pPr marL="609585" indent="0">
              <a:buNone/>
              <a:defRPr sz="3700"/>
            </a:lvl2pPr>
            <a:lvl3pPr marL="1219170" indent="0">
              <a:buNone/>
              <a:defRPr sz="3200"/>
            </a:lvl3pPr>
            <a:lvl4pPr marL="1828754" indent="0">
              <a:buNone/>
              <a:defRPr sz="2700"/>
            </a:lvl4pPr>
            <a:lvl5pPr marL="2438339" indent="0">
              <a:buNone/>
              <a:defRPr sz="2700"/>
            </a:lvl5pPr>
            <a:lvl6pPr marL="3047924" indent="0">
              <a:buNone/>
              <a:defRPr sz="2700"/>
            </a:lvl6pPr>
            <a:lvl7pPr marL="3657509" indent="0">
              <a:buNone/>
              <a:defRPr sz="2700"/>
            </a:lvl7pPr>
            <a:lvl8pPr marL="4267093" indent="0">
              <a:buNone/>
              <a:defRPr sz="2700"/>
            </a:lvl8pPr>
            <a:lvl9pPr marL="4876678" indent="0">
              <a:buNone/>
              <a:defRPr sz="2700"/>
            </a:lvl9pPr>
          </a:lstStyle>
          <a:p>
            <a:r>
              <a:rPr lang="en-US"/>
              <a:t>Click to insert logo</a:t>
            </a:r>
          </a:p>
        </p:txBody>
      </p:sp>
    </p:spTree>
    <p:extLst>
      <p:ext uri="{BB962C8B-B14F-4D97-AF65-F5344CB8AC3E}">
        <p14:creationId xmlns:p14="http://schemas.microsoft.com/office/powerpoint/2010/main" val="1338148051"/>
      </p:ext>
    </p:extLst>
  </p:cSld>
  <p:clrMapOvr>
    <a:masterClrMapping/>
  </p:clrMapOvr>
  <p:transition spd="slow">
    <p:fade thruBlk="1"/>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1_your need, your focus">
    <p:spTree>
      <p:nvGrpSpPr>
        <p:cNvPr id="1" name=""/>
        <p:cNvGrpSpPr/>
        <p:nvPr/>
      </p:nvGrpSpPr>
      <p:grpSpPr>
        <a:xfrm>
          <a:off x="0" y="0"/>
          <a:ext cx="0" cy="0"/>
          <a:chOff x="0" y="0"/>
          <a:chExt cx="0" cy="0"/>
        </a:xfrm>
      </p:grpSpPr>
      <p:pic>
        <p:nvPicPr>
          <p:cNvPr id="6" name="Picture 6" descr="E:\SUNLIFE\REFS\1\1b.png"/>
          <p:cNvPicPr>
            <a:picLocks noChangeAspect="1" noChangeArrowheads="1"/>
          </p:cNvPicPr>
          <p:nvPr userDrawn="1"/>
        </p:nvPicPr>
        <p:blipFill>
          <a:blip r:embed="rId2" cstate="print">
            <a:extLst>
              <a:ext uri="{28A0092B-C50C-407E-A947-70E740481C1C}">
                <a14:useLocalDpi xmlns:a14="http://schemas.microsoft.com/office/drawing/2010/main"/>
              </a:ext>
            </a:extLst>
          </a:blip>
          <a:srcRect/>
          <a:stretch>
            <a:fillRect/>
          </a:stretch>
        </p:blipFill>
        <p:spPr bwMode="auto">
          <a:xfrm>
            <a:off x="10224459" y="5274030"/>
            <a:ext cx="1609284" cy="844549"/>
          </a:xfrm>
          <a:prstGeom prst="rect">
            <a:avLst/>
          </a:prstGeom>
          <a:noFill/>
        </p:spPr>
      </p:pic>
      <p:sp>
        <p:nvSpPr>
          <p:cNvPr id="7" name="Espaço Reservado para Imagem 2"/>
          <p:cNvSpPr>
            <a:spLocks noGrp="1"/>
          </p:cNvSpPr>
          <p:nvPr>
            <p:ph type="pic" idx="15" hasCustomPrompt="1"/>
          </p:nvPr>
        </p:nvSpPr>
        <p:spPr>
          <a:xfrm>
            <a:off x="7863931" y="5061182"/>
            <a:ext cx="2266123" cy="1274695"/>
          </a:xfrm>
          <a:prstGeom prst="rect">
            <a:avLst/>
          </a:prstGeom>
        </p:spPr>
        <p:txBody>
          <a:bodyPr lIns="121917" tIns="60958" rIns="121917" bIns="60958"/>
          <a:lstStyle>
            <a:lvl1pPr marL="0" indent="0">
              <a:buNone/>
              <a:defRPr sz="1900" baseline="0">
                <a:latin typeface="Arial" pitchFamily="34" charset="0"/>
                <a:cs typeface="Arial" pitchFamily="34" charset="0"/>
              </a:defRPr>
            </a:lvl1pPr>
            <a:lvl2pPr marL="609585" indent="0">
              <a:buNone/>
              <a:defRPr sz="3700"/>
            </a:lvl2pPr>
            <a:lvl3pPr marL="1219170" indent="0">
              <a:buNone/>
              <a:defRPr sz="3200"/>
            </a:lvl3pPr>
            <a:lvl4pPr marL="1828754" indent="0">
              <a:buNone/>
              <a:defRPr sz="2700"/>
            </a:lvl4pPr>
            <a:lvl5pPr marL="2438339" indent="0">
              <a:buNone/>
              <a:defRPr sz="2700"/>
            </a:lvl5pPr>
            <a:lvl6pPr marL="3047924" indent="0">
              <a:buNone/>
              <a:defRPr sz="2700"/>
            </a:lvl6pPr>
            <a:lvl7pPr marL="3657509" indent="0">
              <a:buNone/>
              <a:defRPr sz="2700"/>
            </a:lvl7pPr>
            <a:lvl8pPr marL="4267093" indent="0">
              <a:buNone/>
              <a:defRPr sz="2700"/>
            </a:lvl8pPr>
            <a:lvl9pPr marL="4876678" indent="0">
              <a:buNone/>
              <a:defRPr sz="2700"/>
            </a:lvl9pPr>
          </a:lstStyle>
          <a:p>
            <a:r>
              <a:rPr lang="pt-BR"/>
              <a:t>Click to insert image</a:t>
            </a:r>
          </a:p>
        </p:txBody>
      </p:sp>
      <p:pic>
        <p:nvPicPr>
          <p:cNvPr id="5" name="Picture 3" descr="E:\SUNLIFE\REFS\1\1c.png"/>
          <p:cNvPicPr>
            <a:picLocks noChangeAspect="1" noChangeArrowheads="1"/>
          </p:cNvPicPr>
          <p:nvPr userDrawn="1"/>
        </p:nvPicPr>
        <p:blipFill>
          <a:blip r:embed="rId3" cstate="screen"/>
          <a:srcRect/>
          <a:stretch>
            <a:fillRect/>
          </a:stretch>
        </p:blipFill>
        <p:spPr bwMode="auto">
          <a:xfrm>
            <a:off x="9081052" y="-2811693"/>
            <a:ext cx="3124200" cy="3384551"/>
          </a:xfrm>
          <a:prstGeom prst="rect">
            <a:avLst/>
          </a:prstGeom>
          <a:noFill/>
        </p:spPr>
      </p:pic>
      <p:sp>
        <p:nvSpPr>
          <p:cNvPr id="9" name="Espaço Reservado para Imagem 8"/>
          <p:cNvSpPr>
            <a:spLocks noGrp="1"/>
          </p:cNvSpPr>
          <p:nvPr>
            <p:ph type="pic" sz="quarter" idx="16" hasCustomPrompt="1"/>
          </p:nvPr>
        </p:nvSpPr>
        <p:spPr>
          <a:xfrm>
            <a:off x="0" y="6474883"/>
            <a:ext cx="12192000" cy="383117"/>
          </a:xfrm>
          <a:prstGeom prst="rect">
            <a:avLst/>
          </a:prstGeom>
          <a:solidFill>
            <a:srgbClr val="FFC000"/>
          </a:solidFill>
        </p:spPr>
        <p:txBody>
          <a:bodyPr lIns="121917" tIns="60958" rIns="121917" bIns="60958"/>
          <a:lstStyle>
            <a:lvl1pPr>
              <a:buNone/>
              <a:defRPr sz="1900" baseline="0"/>
            </a:lvl1pPr>
          </a:lstStyle>
          <a:p>
            <a:r>
              <a:rPr lang="en-US"/>
              <a:t>Choose the colour to match the clients brand</a:t>
            </a:r>
          </a:p>
        </p:txBody>
      </p:sp>
    </p:spTree>
    <p:extLst>
      <p:ext uri="{BB962C8B-B14F-4D97-AF65-F5344CB8AC3E}">
        <p14:creationId xmlns:p14="http://schemas.microsoft.com/office/powerpoint/2010/main" val="3869250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9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60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1300"/>
                                        <p:tgtEl>
                                          <p:spTgt spid="5"/>
                                        </p:tgtEl>
                                      </p:cBhvr>
                                    </p:animEffect>
                                  </p:childTnLst>
                                </p:cTn>
                              </p:par>
                              <p:par>
                                <p:cTn id="11" presetID="42" presetClass="path" presetSubtype="0" accel="50000" decel="50000" fill="hold" nodeType="withEffect">
                                  <p:stCondLst>
                                    <p:cond delay="0"/>
                                  </p:stCondLst>
                                  <p:childTnLst>
                                    <p:animMotion origin="layout" path="M 0.18628 0.06111 L -0.00174 0.38333 " pathEditMode="relative" rAng="0" ptsTypes="AA">
                                      <p:cBhvr>
                                        <p:cTn id="12" dur="1900" fill="hold"/>
                                        <p:tgtEl>
                                          <p:spTgt spid="5"/>
                                        </p:tgtEl>
                                        <p:attrNameLst>
                                          <p:attrName>ppt_x</p:attrName>
                                          <p:attrName>ppt_y</p:attrName>
                                        </p:attrNameLst>
                                      </p:cBhvr>
                                      <p:rCtr x="-9400" y="16100"/>
                                    </p:animMotion>
                                  </p:childTnLst>
                                </p:cTn>
                              </p:par>
                              <p:par>
                                <p:cTn id="13" presetID="2" presetClass="entr" presetSubtype="4"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ppt_x"/>
                                          </p:val>
                                        </p:tav>
                                        <p:tav tm="100000">
                                          <p:val>
                                            <p:strVal val="#ppt_x"/>
                                          </p:val>
                                        </p:tav>
                                      </p:tavLst>
                                    </p:anim>
                                    <p:anim calcmode="lin" valueType="num">
                                      <p:cBhvr additive="base">
                                        <p:cTn id="1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9938" name="Rectangle 2"/>
          <p:cNvSpPr>
            <a:spLocks noGrp="1" noChangeArrowheads="1"/>
          </p:cNvSpPr>
          <p:nvPr>
            <p:ph type="ctrTitle"/>
          </p:nvPr>
        </p:nvSpPr>
        <p:spPr bwMode="auto">
          <a:xfrm>
            <a:off x="5880100" y="2205038"/>
            <a:ext cx="5892800" cy="1179512"/>
          </a:xfrm>
          <a:prstGeom prst="rect">
            <a:avLst/>
          </a:prstGeom>
          <a:noFill/>
          <a:ln algn="ctr">
            <a:miter lim="800000"/>
            <a:headEnd/>
            <a:tailEnd/>
          </a:ln>
        </p:spPr>
        <p:txBody>
          <a:bodyPr vert="horz" wrap="square" lIns="91440" tIns="45720" rIns="91440" bIns="45720" numCol="1" anchor="t" anchorCtr="0" compatLnSpc="1">
            <a:prstTxWarp prst="textNoShape">
              <a:avLst/>
            </a:prstTxWarp>
          </a:bodyPr>
          <a:lstStyle>
            <a:lvl1pPr>
              <a:defRPr/>
            </a:lvl1pPr>
          </a:lstStyle>
          <a:p>
            <a:r>
              <a:rPr lang="en-US"/>
              <a:t>Click to edit Master title style</a:t>
            </a:r>
          </a:p>
        </p:txBody>
      </p:sp>
      <p:sp>
        <p:nvSpPr>
          <p:cNvPr id="39939" name="Rectangle 3"/>
          <p:cNvSpPr>
            <a:spLocks noGrp="1" noChangeArrowheads="1"/>
          </p:cNvSpPr>
          <p:nvPr>
            <p:ph type="subTitle" idx="1"/>
          </p:nvPr>
        </p:nvSpPr>
        <p:spPr bwMode="auto">
          <a:xfrm>
            <a:off x="5880100" y="3460751"/>
            <a:ext cx="5892800" cy="760413"/>
          </a:xfrm>
          <a:prstGeom prst="rect">
            <a:avLst/>
          </a:prstGeom>
          <a:noFill/>
          <a:ln>
            <a:miter lim="800000"/>
            <a:headEnd/>
            <a:tailEnd/>
          </a:ln>
        </p:spPr>
        <p:txBody>
          <a:bodyPr vert="horz" wrap="square" lIns="91440" tIns="45720" rIns="91440" bIns="45720" numCol="1" anchor="t" anchorCtr="0" compatLnSpc="1">
            <a:prstTxWarp prst="textNoShape">
              <a:avLst/>
            </a:prstTxWarp>
          </a:bodyPr>
          <a:lstStyle>
            <a:lvl1pPr marL="0" indent="0">
              <a:buFont typeface="Times" pitchFamily="18" charset="0"/>
              <a:buNone/>
              <a:defRPr sz="2200">
                <a:solidFill>
                  <a:schemeClr val="bg1"/>
                </a:solidFill>
              </a:defRPr>
            </a:lvl1pPr>
          </a:lstStyle>
          <a:p>
            <a:r>
              <a:rPr lang="en-US"/>
              <a:t>Click to edit Master subtitle style</a:t>
            </a:r>
          </a:p>
        </p:txBody>
      </p:sp>
    </p:spTree>
    <p:extLst>
      <p:ext uri="{BB962C8B-B14F-4D97-AF65-F5344CB8AC3E}">
        <p14:creationId xmlns:p14="http://schemas.microsoft.com/office/powerpoint/2010/main" val="605390990"/>
      </p:ext>
    </p:extLst>
  </p:cSld>
  <p:clrMapOvr>
    <a:masterClrMapping/>
  </p:clrMapOvr>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609600" y="1600201"/>
            <a:ext cx="10972800" cy="4525963"/>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17523124"/>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p:cNvSpPr>
            <a:spLocks noGrp="1" noChangeArrowheads="1"/>
          </p:cNvSpPr>
          <p:nvPr>
            <p:ph type="sldNum" sz="quarter" idx="10"/>
          </p:nvPr>
        </p:nvSpPr>
        <p:spPr>
          <a:ln/>
        </p:spPr>
        <p:txBody>
          <a:bodyPr/>
          <a:lstStyle>
            <a:lvl1pPr>
              <a:defRPr/>
            </a:lvl1pPr>
          </a:lstStyle>
          <a:p>
            <a:fld id="{53EC8001-7B76-4B3A-891C-C44308E2382B}" type="slidenum">
              <a:rPr lang="en-US" smtClean="0"/>
              <a:t>‹#›</a:t>
            </a:fld>
            <a:endParaRPr lang="en-US"/>
          </a:p>
        </p:txBody>
      </p:sp>
    </p:spTree>
    <p:extLst>
      <p:ext uri="{BB962C8B-B14F-4D97-AF65-F5344CB8AC3E}">
        <p14:creationId xmlns:p14="http://schemas.microsoft.com/office/powerpoint/2010/main" val="702251678"/>
      </p:ext>
    </p:extLst>
  </p:cSld>
  <p:clrMapOvr>
    <a:masterClrMapping/>
  </p:clrMapOvr>
  <p:transition spd="med">
    <p:wipe dir="r"/>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Edit Master text styles</a:t>
            </a:r>
          </a:p>
        </p:txBody>
      </p:sp>
    </p:spTree>
    <p:extLst>
      <p:ext uri="{BB962C8B-B14F-4D97-AF65-F5344CB8AC3E}">
        <p14:creationId xmlns:p14="http://schemas.microsoft.com/office/powerpoint/2010/main" val="2904380092"/>
      </p:ext>
    </p:extLst>
  </p:cSld>
  <p:clrMapOvr>
    <a:masterClrMapping/>
  </p:clrMapOvr>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92209504"/>
      </p:ext>
    </p:extLst>
  </p:cSld>
  <p:clrMapOvr>
    <a:masterClrMapping/>
  </p:clrMapOvr>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09600" y="2174875"/>
            <a:ext cx="5386917"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93368" y="2174875"/>
            <a:ext cx="5389033"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27129661"/>
      </p:ext>
    </p:extLst>
  </p:cSld>
  <p:clrMapOvr>
    <a:masterClrMapping/>
  </p:clrMapOvr>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3731196996"/>
      </p:ext>
    </p:extLst>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70963779"/>
      </p:ext>
    </p:extLst>
  </p:cSld>
  <p:clrMapOvr>
    <a:masterClrMapping/>
  </p:clrMapOvr>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Tree>
    <p:extLst>
      <p:ext uri="{BB962C8B-B14F-4D97-AF65-F5344CB8AC3E}">
        <p14:creationId xmlns:p14="http://schemas.microsoft.com/office/powerpoint/2010/main" val="1097986195"/>
      </p:ext>
    </p:extLst>
  </p:cSld>
  <p:clrMapOvr>
    <a:masterClrMapping/>
  </p:clrMapOvr>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p>
        </p:txBody>
      </p:sp>
      <p:sp>
        <p:nvSpPr>
          <p:cNvPr id="4" name="Text Placeholder 3"/>
          <p:cNvSpPr>
            <a:spLocks noGrp="1"/>
          </p:cNvSpPr>
          <p:nvPr>
            <p:ph type="body" sz="half" idx="2"/>
          </p:nvPr>
        </p:nvSpPr>
        <p:spPr>
          <a:xfrm>
            <a:off x="2389717" y="5367338"/>
            <a:ext cx="73152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Tree>
    <p:extLst>
      <p:ext uri="{BB962C8B-B14F-4D97-AF65-F5344CB8AC3E}">
        <p14:creationId xmlns:p14="http://schemas.microsoft.com/office/powerpoint/2010/main" val="2647094991"/>
      </p:ext>
    </p:extLst>
  </p:cSld>
  <p:clrMapOvr>
    <a:masterClrMapping/>
  </p:clrMapOvr>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609600" y="1600201"/>
            <a:ext cx="10972800" cy="4525963"/>
          </a:xfrm>
          <a:prstGeom prst="rect">
            <a:avLst/>
          </a:prstGeo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737755"/>
      </p:ext>
    </p:extLst>
  </p:cSld>
  <p:clrMapOvr>
    <a:masterClrMapping/>
  </p:clrMapOvr>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a:prstGeom prst="rect">
            <a:avLst/>
          </a:prstGeo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09503288"/>
      </p:ext>
    </p:extLst>
  </p:cSld>
  <p:clrMapOvr>
    <a:masterClrMapping/>
  </p:clrMapOvr>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Tree>
    <p:extLst>
      <p:ext uri="{BB962C8B-B14F-4D97-AF65-F5344CB8AC3E}">
        <p14:creationId xmlns:p14="http://schemas.microsoft.com/office/powerpoint/2010/main" val="1460974391"/>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Rectangle 5"/>
          <p:cNvSpPr>
            <a:spLocks noGrp="1" noChangeArrowheads="1"/>
          </p:cNvSpPr>
          <p:nvPr>
            <p:ph type="sldNum" sz="quarter" idx="10"/>
          </p:nvPr>
        </p:nvSpPr>
        <p:spPr>
          <a:ln/>
        </p:spPr>
        <p:txBody>
          <a:bodyPr/>
          <a:lstStyle>
            <a:lvl1pPr>
              <a:defRPr/>
            </a:lvl1pPr>
          </a:lstStyle>
          <a:p>
            <a:fld id="{53EC8001-7B76-4B3A-891C-C44308E2382B}" type="slidenum">
              <a:rPr lang="en-US" smtClean="0"/>
              <a:t>‹#›</a:t>
            </a:fld>
            <a:endParaRPr lang="en-US"/>
          </a:p>
        </p:txBody>
      </p:sp>
    </p:spTree>
    <p:extLst>
      <p:ext uri="{BB962C8B-B14F-4D97-AF65-F5344CB8AC3E}">
        <p14:creationId xmlns:p14="http://schemas.microsoft.com/office/powerpoint/2010/main" val="1786127179"/>
      </p:ext>
    </p:extLst>
  </p:cSld>
  <p:clrMapOvr>
    <a:masterClrMapping/>
  </p:clrMapOvr>
  <p:transition spd="med">
    <p:wipe dir="r"/>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p>
            <a:r>
              <a:rPr lang="en-US"/>
              <a:t>Click to edit Master title style</a:t>
            </a:r>
          </a:p>
        </p:txBody>
      </p:sp>
      <p:sp>
        <p:nvSpPr>
          <p:cNvPr id="3" name="Table Placeholder 2"/>
          <p:cNvSpPr>
            <a:spLocks noGrp="1"/>
          </p:cNvSpPr>
          <p:nvPr>
            <p:ph type="tbl" idx="1"/>
          </p:nvPr>
        </p:nvSpPr>
        <p:spPr>
          <a:xfrm>
            <a:off x="609600" y="1600201"/>
            <a:ext cx="10972800" cy="4525963"/>
          </a:xfrm>
          <a:prstGeom prst="rect">
            <a:avLst/>
          </a:prstGeom>
        </p:spPr>
        <p:txBody>
          <a:bodyPr/>
          <a:lstStyle/>
          <a:p>
            <a:pPr lvl="0"/>
            <a:r>
              <a:rPr lang="en-US" noProof="0"/>
              <a:t>Click icon to add table</a:t>
            </a:r>
          </a:p>
        </p:txBody>
      </p:sp>
    </p:spTree>
    <p:extLst>
      <p:ext uri="{BB962C8B-B14F-4D97-AF65-F5344CB8AC3E}">
        <p14:creationId xmlns:p14="http://schemas.microsoft.com/office/powerpoint/2010/main" val="3978309646"/>
      </p:ext>
    </p:extLst>
  </p:cSld>
  <p:clrMapOvr>
    <a:masterClrMapping/>
  </p:clrMapOvr>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609600" y="274639"/>
            <a:ext cx="10972800" cy="5851525"/>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20003082"/>
      </p:ext>
    </p:extLst>
  </p:cSld>
  <p:clrMapOvr>
    <a:masterClrMapping/>
  </p:clrMapOvr>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95A905-78CA-D240-BBA6-52D4C331CBF3}"/>
              </a:ext>
            </a:extLst>
          </p:cNvPr>
          <p:cNvSpPr>
            <a:spLocks noGrp="1"/>
          </p:cNvSpPr>
          <p:nvPr>
            <p:ph type="title" hasCustomPrompt="1"/>
          </p:nvPr>
        </p:nvSpPr>
        <p:spPr>
          <a:xfrm>
            <a:off x="499729" y="365125"/>
            <a:ext cx="11111023" cy="666233"/>
          </a:xfrm>
          <a:prstGeom prst="rect">
            <a:avLst/>
          </a:prstGeom>
        </p:spPr>
        <p:txBody>
          <a:bodyPr/>
          <a:lstStyle>
            <a:lvl1pPr>
              <a:defRPr sz="2800" baseline="0">
                <a:solidFill>
                  <a:srgbClr val="003946"/>
                </a:solidFill>
              </a:defRPr>
            </a:lvl1pPr>
          </a:lstStyle>
          <a:p>
            <a:r>
              <a:rPr lang="en-US" sz="2800">
                <a:solidFill>
                  <a:srgbClr val="003946"/>
                </a:solidFill>
                <a:latin typeface="Sun Life Sans Regular" panose="02000503000000020004" pitchFamily="50" charset="0"/>
                <a:cs typeface="Arial" panose="020B0604020202020204" pitchFamily="34" charset="0"/>
              </a:rPr>
              <a:t>Click to add title</a:t>
            </a:r>
            <a:endParaRPr lang="en-US"/>
          </a:p>
        </p:txBody>
      </p:sp>
      <p:sp>
        <p:nvSpPr>
          <p:cNvPr id="3" name="Content Placeholder 2">
            <a:extLst>
              <a:ext uri="{FF2B5EF4-FFF2-40B4-BE49-F238E27FC236}">
                <a16:creationId xmlns:a16="http://schemas.microsoft.com/office/drawing/2014/main" id="{4941A3D3-3C70-0645-A7FB-6DDC3EC2CA91}"/>
              </a:ext>
            </a:extLst>
          </p:cNvPr>
          <p:cNvSpPr>
            <a:spLocks noGrp="1"/>
          </p:cNvSpPr>
          <p:nvPr>
            <p:ph sz="half" idx="1" hasCustomPrompt="1"/>
          </p:nvPr>
        </p:nvSpPr>
        <p:spPr>
          <a:xfrm>
            <a:off x="499728" y="1315262"/>
            <a:ext cx="11111023" cy="330976"/>
          </a:xfrm>
          <a:prstGeom prst="rect">
            <a:avLst/>
          </a:prstGeom>
        </p:spPr>
        <p:txBody>
          <a:bodyPr/>
          <a:lstStyle>
            <a:lvl1pPr marL="0" indent="0">
              <a:buNone/>
              <a:defRPr sz="1600">
                <a:solidFill>
                  <a:srgbClr val="003946"/>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r>
              <a:rPr lang="en-US" sz="1600">
                <a:solidFill>
                  <a:srgbClr val="003946"/>
                </a:solidFill>
                <a:latin typeface="Sun Life Sans Regular" panose="02000503000000020004" pitchFamily="50" charset="0"/>
                <a:cs typeface="Arial" panose="020B0604020202020204" pitchFamily="34" charset="0"/>
              </a:rPr>
              <a:t>Subheads goes here</a:t>
            </a:r>
          </a:p>
        </p:txBody>
      </p:sp>
      <p:sp>
        <p:nvSpPr>
          <p:cNvPr id="4" name="Content Placeholder 3">
            <a:extLst>
              <a:ext uri="{FF2B5EF4-FFF2-40B4-BE49-F238E27FC236}">
                <a16:creationId xmlns:a16="http://schemas.microsoft.com/office/drawing/2014/main" id="{7D154698-3163-C149-B495-627AC05D2B07}"/>
              </a:ext>
            </a:extLst>
          </p:cNvPr>
          <p:cNvSpPr>
            <a:spLocks noGrp="1"/>
          </p:cNvSpPr>
          <p:nvPr>
            <p:ph sz="half" idx="2" hasCustomPrompt="1"/>
          </p:nvPr>
        </p:nvSpPr>
        <p:spPr>
          <a:xfrm>
            <a:off x="499727" y="1834891"/>
            <a:ext cx="11111023" cy="3821630"/>
          </a:xfrm>
          <a:prstGeom prst="rect">
            <a:avLst/>
          </a:prstGeom>
        </p:spPr>
        <p:txBody>
          <a:bodyPr/>
          <a:lstStyle>
            <a:lvl1pPr marL="0" indent="0">
              <a:buNone/>
              <a:defRPr sz="1400">
                <a:solidFill>
                  <a:srgbClr val="003946"/>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r>
              <a:rPr lang="en-US" sz="1200">
                <a:solidFill>
                  <a:srgbClr val="003946"/>
                </a:solidFill>
                <a:latin typeface="Sun Life Sans Regular" panose="02000503000000020004" pitchFamily="50" charset="0"/>
              </a:rPr>
              <a:t>Add text here</a:t>
            </a:r>
          </a:p>
        </p:txBody>
      </p:sp>
    </p:spTree>
    <p:extLst>
      <p:ext uri="{BB962C8B-B14F-4D97-AF65-F5344CB8AC3E}">
        <p14:creationId xmlns:p14="http://schemas.microsoft.com/office/powerpoint/2010/main" val="3965442662"/>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255573" y="44624"/>
            <a:ext cx="6482027" cy="684076"/>
          </a:xfrm>
        </p:spPr>
        <p:txBody>
          <a:bodyPr>
            <a:normAutofit/>
          </a:bodyPr>
          <a:lstStyle>
            <a:lvl1pPr algn="r">
              <a:defRPr sz="2400">
                <a:solidFill>
                  <a:schemeClr val="tx1"/>
                </a:solidFill>
              </a:defRPr>
            </a:lvl1pPr>
          </a:lstStyle>
          <a:p>
            <a:r>
              <a:rPr lang="en-US"/>
              <a:t>Click to edit Master title style</a:t>
            </a:r>
            <a:endParaRPr lang="en-CA"/>
          </a:p>
        </p:txBody>
      </p:sp>
      <p:sp>
        <p:nvSpPr>
          <p:cNvPr id="13" name="Footer Placeholder 2"/>
          <p:cNvSpPr>
            <a:spLocks noGrp="1"/>
          </p:cNvSpPr>
          <p:nvPr>
            <p:ph type="ftr" sz="quarter" idx="11"/>
          </p:nvPr>
        </p:nvSpPr>
        <p:spPr>
          <a:xfrm>
            <a:off x="4871864" y="6382289"/>
            <a:ext cx="2304256" cy="339187"/>
          </a:xfrm>
        </p:spPr>
        <p:txBody>
          <a:bodyPr/>
          <a:lstStyle/>
          <a:p>
            <a:r>
              <a:rPr lang="en-CA"/>
              <a:t>Internal</a:t>
            </a:r>
          </a:p>
        </p:txBody>
      </p:sp>
      <p:sp>
        <p:nvSpPr>
          <p:cNvPr id="4" name="Slide Number Placeholder 3"/>
          <p:cNvSpPr>
            <a:spLocks noGrp="1"/>
          </p:cNvSpPr>
          <p:nvPr>
            <p:ph type="sldNum" sz="quarter" idx="14"/>
          </p:nvPr>
        </p:nvSpPr>
        <p:spPr>
          <a:xfrm>
            <a:off x="8616280" y="6352444"/>
            <a:ext cx="2844800" cy="365125"/>
          </a:xfrm>
        </p:spPr>
        <p:txBody>
          <a:bodyPr/>
          <a:lstStyle>
            <a:lvl1pPr>
              <a:defRPr sz="1800">
                <a:latin typeface="+mn-lt"/>
              </a:defRPr>
            </a:lvl1pPr>
          </a:lstStyle>
          <a:p>
            <a:fld id="{0ED74813-CB1C-4255-9175-D79E89073215}" type="slidenum">
              <a:rPr lang="en-CA" smtClean="0">
                <a:solidFill>
                  <a:prstClr val="black">
                    <a:tint val="75000"/>
                  </a:prstClr>
                </a:solidFill>
              </a:rPr>
              <a:pPr/>
              <a:t>‹#›</a:t>
            </a:fld>
            <a:endParaRPr lang="en-CA">
              <a:solidFill>
                <a:prstClr val="black">
                  <a:tint val="75000"/>
                </a:prstClr>
              </a:solidFill>
            </a:endParaRPr>
          </a:p>
        </p:txBody>
      </p:sp>
    </p:spTree>
    <p:extLst>
      <p:ext uri="{BB962C8B-B14F-4D97-AF65-F5344CB8AC3E}">
        <p14:creationId xmlns:p14="http://schemas.microsoft.com/office/powerpoint/2010/main" val="2244471122"/>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p:cNvSpPr>
            <a:spLocks noGrp="1" noChangeArrowheads="1"/>
          </p:cNvSpPr>
          <p:nvPr>
            <p:ph type="sldNum" sz="quarter" idx="10"/>
          </p:nvPr>
        </p:nvSpPr>
        <p:spPr>
          <a:ln/>
        </p:spPr>
        <p:txBody>
          <a:bodyPr/>
          <a:lstStyle>
            <a:lvl1pPr>
              <a:defRPr/>
            </a:lvl1pPr>
          </a:lstStyle>
          <a:p>
            <a:fld id="{3FFB2E1C-3487-4005-8011-11731D0FEBF5}" type="slidenum">
              <a:rPr lang="en-US" altLang="en-US"/>
              <a:pPr/>
              <a:t>‹#›</a:t>
            </a:fld>
            <a:endParaRPr lang="en-US" altLang="en-US"/>
          </a:p>
        </p:txBody>
      </p:sp>
    </p:spTree>
    <p:extLst>
      <p:ext uri="{BB962C8B-B14F-4D97-AF65-F5344CB8AC3E}">
        <p14:creationId xmlns:p14="http://schemas.microsoft.com/office/powerpoint/2010/main" val="4124292732"/>
      </p:ext>
    </p:extLst>
  </p:cSld>
  <p:clrMapOvr>
    <a:masterClrMapping/>
  </p:clrMapOvr>
  <p:transition spd="med">
    <p:wipe dir="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4500"/>
            </a:lvl1pPr>
          </a:lstStyle>
          <a:p>
            <a:r>
              <a:rPr lang="en-US"/>
              <a:t>Click to edit Master title style</a:t>
            </a:r>
            <a:endParaRPr lang="en-CA"/>
          </a:p>
        </p:txBody>
      </p:sp>
      <p:sp>
        <p:nvSpPr>
          <p:cNvPr id="3" name="Subtitle 2"/>
          <p:cNvSpPr>
            <a:spLocks noGrp="1"/>
          </p:cNvSpPr>
          <p:nvPr>
            <p:ph type="subTitle" idx="1"/>
          </p:nvPr>
        </p:nvSpPr>
        <p:spPr>
          <a:xfrm>
            <a:off x="1524000" y="3602038"/>
            <a:ext cx="9144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CA"/>
          </a:p>
        </p:txBody>
      </p:sp>
      <p:sp>
        <p:nvSpPr>
          <p:cNvPr id="4" name="Date Placeholder 3"/>
          <p:cNvSpPr>
            <a:spLocks noGrp="1"/>
          </p:cNvSpPr>
          <p:nvPr>
            <p:ph type="dt" sz="half" idx="10"/>
          </p:nvPr>
        </p:nvSpPr>
        <p:spPr/>
        <p:txBody>
          <a:bodyPr/>
          <a:lstStyle/>
          <a:p>
            <a:fld id="{02934203-5546-464A-9E3B-EFF8A8C70B0B}" type="datetimeFigureOut">
              <a:rPr lang="en-CA" smtClean="0"/>
              <a:t>2021-07-14</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6FDF3EBE-6E97-4816-9ED2-EEDD21EEA86F}" type="slidenum">
              <a:rPr lang="en-CA" smtClean="0"/>
              <a:t>‹#›</a:t>
            </a:fld>
            <a:endParaRPr lang="en-CA"/>
          </a:p>
        </p:txBody>
      </p:sp>
    </p:spTree>
    <p:extLst>
      <p:ext uri="{BB962C8B-B14F-4D97-AF65-F5344CB8AC3E}">
        <p14:creationId xmlns:p14="http://schemas.microsoft.com/office/powerpoint/2010/main" val="147981853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showMasterSp="0" type="title" preserve="1">
  <p:cSld name="Title Slide">
    <p:bg bwMode="gray">
      <p:bgPr>
        <a:solidFill>
          <a:schemeClr val="bg1"/>
        </a:solidFill>
        <a:effectLst/>
      </p:bgPr>
    </p:bg>
    <p:spTree>
      <p:nvGrpSpPr>
        <p:cNvPr id="1" name=""/>
        <p:cNvGrpSpPr/>
        <p:nvPr/>
      </p:nvGrpSpPr>
      <p:grpSpPr>
        <a:xfrm>
          <a:off x="0" y="0"/>
          <a:ext cx="0" cy="0"/>
          <a:chOff x="0" y="0"/>
          <a:chExt cx="0" cy="0"/>
        </a:xfrm>
      </p:grpSpPr>
      <p:pic>
        <p:nvPicPr>
          <p:cNvPr id="4" name="Picture 2" descr="Life's brighter under the sun template_E_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1584517" cy="685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5" descr="SLF Logo 2004 no shadow"/>
          <p:cNvPicPr>
            <a:picLocks noChangeAspect="1" noChangeArrowheads="1"/>
          </p:cNvPicPr>
          <p:nvPr userDrawn="1"/>
        </p:nvPicPr>
        <p:blipFill>
          <a:blip r:embed="rId3">
            <a:extLst>
              <a:ext uri="{28A0092B-C50C-407E-A947-70E740481C1C}">
                <a14:useLocalDpi xmlns:a14="http://schemas.microsoft.com/office/drawing/2010/main" val="0"/>
              </a:ext>
            </a:extLst>
          </a:blip>
          <a:srcRect l="10001" t="13335" r="10001" b="26669"/>
          <a:stretch>
            <a:fillRect/>
          </a:stretch>
        </p:blipFill>
        <p:spPr bwMode="auto">
          <a:xfrm>
            <a:off x="9408585" y="188913"/>
            <a:ext cx="2448983" cy="1035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3731" name="Rectangle 3"/>
          <p:cNvSpPr>
            <a:spLocks noGrp="1" noChangeArrowheads="1"/>
          </p:cNvSpPr>
          <p:nvPr>
            <p:ph type="ctrTitle"/>
          </p:nvPr>
        </p:nvSpPr>
        <p:spPr>
          <a:xfrm>
            <a:off x="711200" y="990600"/>
            <a:ext cx="4978400" cy="914400"/>
          </a:xfrm>
        </p:spPr>
        <p:txBody>
          <a:bodyPr/>
          <a:lstStyle>
            <a:lvl1pPr>
              <a:defRPr sz="4000">
                <a:solidFill>
                  <a:schemeClr val="bg1"/>
                </a:solidFill>
              </a:defRPr>
            </a:lvl1pPr>
          </a:lstStyle>
          <a:p>
            <a:r>
              <a:rPr lang="en-US"/>
              <a:t>Click to edit Master title style</a:t>
            </a:r>
          </a:p>
        </p:txBody>
      </p:sp>
      <p:sp>
        <p:nvSpPr>
          <p:cNvPr id="73732" name="Rectangle 4"/>
          <p:cNvSpPr>
            <a:spLocks noGrp="1" noChangeArrowheads="1"/>
          </p:cNvSpPr>
          <p:nvPr>
            <p:ph type="subTitle" idx="1"/>
          </p:nvPr>
        </p:nvSpPr>
        <p:spPr>
          <a:xfrm>
            <a:off x="812800" y="4419600"/>
            <a:ext cx="4978400" cy="762000"/>
          </a:xfrm>
        </p:spPr>
        <p:txBody>
          <a:bodyPr/>
          <a:lstStyle>
            <a:lvl1pPr marL="0" indent="0">
              <a:buFont typeface="Wingdings" pitchFamily="2" charset="2"/>
              <a:buNone/>
              <a:defRPr sz="2000">
                <a:solidFill>
                  <a:schemeClr val="bg1"/>
                </a:solidFill>
              </a:defRPr>
            </a:lvl1pPr>
          </a:lstStyle>
          <a:p>
            <a:r>
              <a:rPr lang="en-US"/>
              <a:t>Click to edit Master subtitle style</a:t>
            </a:r>
          </a:p>
        </p:txBody>
      </p:sp>
    </p:spTree>
    <p:extLst>
      <p:ext uri="{BB962C8B-B14F-4D97-AF65-F5344CB8AC3E}">
        <p14:creationId xmlns:p14="http://schemas.microsoft.com/office/powerpoint/2010/main" val="2822277543"/>
      </p:ext>
    </p:extLst>
  </p:cSld>
  <p:clrMapOvr>
    <a:masterClrMapping/>
  </p:clrMapOvr>
  <p:transition spd="med">
    <p:wipe dir="r"/>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p:cNvSpPr>
            <a:spLocks noGrp="1" noChangeArrowheads="1"/>
          </p:cNvSpPr>
          <p:nvPr>
            <p:ph type="sldNum" sz="quarter" idx="10"/>
          </p:nvPr>
        </p:nvSpPr>
        <p:spPr>
          <a:ln/>
        </p:spPr>
        <p:txBody>
          <a:bodyPr/>
          <a:lstStyle>
            <a:lvl1pPr>
              <a:defRPr/>
            </a:lvl1pPr>
          </a:lstStyle>
          <a:p>
            <a:fld id="{74A75ACD-240B-4406-B902-FCC9A62D44E1}" type="slidenum">
              <a:rPr lang="en-US" altLang="en-US"/>
              <a:pPr/>
              <a:t>‹#›</a:t>
            </a:fld>
            <a:endParaRPr lang="en-US" altLang="en-US"/>
          </a:p>
        </p:txBody>
      </p:sp>
    </p:spTree>
    <p:extLst>
      <p:ext uri="{BB962C8B-B14F-4D97-AF65-F5344CB8AC3E}">
        <p14:creationId xmlns:p14="http://schemas.microsoft.com/office/powerpoint/2010/main" val="3875543306"/>
      </p:ext>
    </p:extLst>
  </p:cSld>
  <p:clrMapOvr>
    <a:masterClrMapping/>
  </p:clrMapOvr>
  <p:transition spd="med">
    <p:wipe dir="r"/>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Edit Master text styles</a:t>
            </a:r>
          </a:p>
        </p:txBody>
      </p:sp>
      <p:sp>
        <p:nvSpPr>
          <p:cNvPr id="4" name="Rectangle 5"/>
          <p:cNvSpPr>
            <a:spLocks noGrp="1" noChangeArrowheads="1"/>
          </p:cNvSpPr>
          <p:nvPr>
            <p:ph type="sldNum" sz="quarter" idx="10"/>
          </p:nvPr>
        </p:nvSpPr>
        <p:spPr>
          <a:ln/>
        </p:spPr>
        <p:txBody>
          <a:bodyPr/>
          <a:lstStyle>
            <a:lvl1pPr>
              <a:defRPr/>
            </a:lvl1pPr>
          </a:lstStyle>
          <a:p>
            <a:fld id="{D62E6231-28F3-48DE-AFD5-0F1BA50272C5}" type="slidenum">
              <a:rPr lang="en-US" altLang="en-US"/>
              <a:pPr/>
              <a:t>‹#›</a:t>
            </a:fld>
            <a:endParaRPr lang="en-US" altLang="en-US"/>
          </a:p>
        </p:txBody>
      </p:sp>
    </p:spTree>
    <p:extLst>
      <p:ext uri="{BB962C8B-B14F-4D97-AF65-F5344CB8AC3E}">
        <p14:creationId xmlns:p14="http://schemas.microsoft.com/office/powerpoint/2010/main" val="3100279842"/>
      </p:ext>
    </p:extLst>
  </p:cSld>
  <p:clrMapOvr>
    <a:masterClrMapping/>
  </p:clrMapOvr>
  <p:transition spd="med">
    <p:wipe dir="r"/>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236133" y="1636713"/>
            <a:ext cx="5283200" cy="4648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722533" y="1636713"/>
            <a:ext cx="5283200" cy="4648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p:cNvSpPr>
            <a:spLocks noGrp="1" noChangeArrowheads="1"/>
          </p:cNvSpPr>
          <p:nvPr>
            <p:ph type="sldNum" sz="quarter" idx="10"/>
          </p:nvPr>
        </p:nvSpPr>
        <p:spPr>
          <a:ln/>
        </p:spPr>
        <p:txBody>
          <a:bodyPr/>
          <a:lstStyle>
            <a:lvl1pPr>
              <a:defRPr/>
            </a:lvl1pPr>
          </a:lstStyle>
          <a:p>
            <a:fld id="{5ECF5A19-DB9F-49FA-9697-F44930CD3C13}" type="slidenum">
              <a:rPr lang="en-US" altLang="en-US"/>
              <a:pPr/>
              <a:t>‹#›</a:t>
            </a:fld>
            <a:endParaRPr lang="en-US" altLang="en-US"/>
          </a:p>
        </p:txBody>
      </p:sp>
    </p:spTree>
    <p:extLst>
      <p:ext uri="{BB962C8B-B14F-4D97-AF65-F5344CB8AC3E}">
        <p14:creationId xmlns:p14="http://schemas.microsoft.com/office/powerpoint/2010/main" val="1912605477"/>
      </p:ext>
    </p:extLst>
  </p:cSld>
  <p:clrMapOvr>
    <a:masterClrMapping/>
  </p:clrMapOvr>
  <p:transition spd="med">
    <p:wipe dir="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Rectangle 5"/>
          <p:cNvSpPr>
            <a:spLocks noGrp="1" noChangeArrowheads="1"/>
          </p:cNvSpPr>
          <p:nvPr>
            <p:ph type="sldNum" sz="quarter" idx="10"/>
          </p:nvPr>
        </p:nvSpPr>
        <p:spPr>
          <a:ln/>
        </p:spPr>
        <p:txBody>
          <a:bodyPr/>
          <a:lstStyle>
            <a:lvl1pPr>
              <a:defRPr/>
            </a:lvl1pPr>
          </a:lstStyle>
          <a:p>
            <a:fld id="{53EC8001-7B76-4B3A-891C-C44308E2382B}" type="slidenum">
              <a:rPr lang="en-US" smtClean="0"/>
              <a:t>‹#›</a:t>
            </a:fld>
            <a:endParaRPr lang="en-US"/>
          </a:p>
        </p:txBody>
      </p:sp>
    </p:spTree>
    <p:extLst>
      <p:ext uri="{BB962C8B-B14F-4D97-AF65-F5344CB8AC3E}">
        <p14:creationId xmlns:p14="http://schemas.microsoft.com/office/powerpoint/2010/main" val="3446908591"/>
      </p:ext>
    </p:extLst>
  </p:cSld>
  <p:clrMapOvr>
    <a:masterClrMapping/>
  </p:clrMapOvr>
  <p:transition spd="med">
    <p:wipe dir="r"/>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p:cNvSpPr>
            <a:spLocks noGrp="1" noChangeArrowheads="1"/>
          </p:cNvSpPr>
          <p:nvPr>
            <p:ph type="sldNum" sz="quarter" idx="10"/>
          </p:nvPr>
        </p:nvSpPr>
        <p:spPr>
          <a:ln/>
        </p:spPr>
        <p:txBody>
          <a:bodyPr/>
          <a:lstStyle>
            <a:lvl1pPr>
              <a:defRPr/>
            </a:lvl1pPr>
          </a:lstStyle>
          <a:p>
            <a:fld id="{51B17761-FD79-4A18-A454-536295CF448C}" type="slidenum">
              <a:rPr lang="en-US" altLang="en-US"/>
              <a:pPr/>
              <a:t>‹#›</a:t>
            </a:fld>
            <a:endParaRPr lang="en-US" altLang="en-US"/>
          </a:p>
        </p:txBody>
      </p:sp>
    </p:spTree>
    <p:extLst>
      <p:ext uri="{BB962C8B-B14F-4D97-AF65-F5344CB8AC3E}">
        <p14:creationId xmlns:p14="http://schemas.microsoft.com/office/powerpoint/2010/main" val="1355955993"/>
      </p:ext>
    </p:extLst>
  </p:cSld>
  <p:clrMapOvr>
    <a:masterClrMapping/>
  </p:clrMapOvr>
  <p:transition spd="med">
    <p:wipe dir="r"/>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p:cNvSpPr>
            <a:spLocks noGrp="1" noChangeArrowheads="1"/>
          </p:cNvSpPr>
          <p:nvPr>
            <p:ph type="sldNum" sz="quarter" idx="10"/>
          </p:nvPr>
        </p:nvSpPr>
        <p:spPr>
          <a:ln/>
        </p:spPr>
        <p:txBody>
          <a:bodyPr/>
          <a:lstStyle>
            <a:lvl1pPr>
              <a:defRPr/>
            </a:lvl1pPr>
          </a:lstStyle>
          <a:p>
            <a:fld id="{A4C6EA55-D71B-4963-AFD2-EE176D1BBB0C}" type="slidenum">
              <a:rPr lang="en-US" altLang="en-US"/>
              <a:pPr/>
              <a:t>‹#›</a:t>
            </a:fld>
            <a:endParaRPr lang="en-US" altLang="en-US"/>
          </a:p>
        </p:txBody>
      </p:sp>
    </p:spTree>
    <p:extLst>
      <p:ext uri="{BB962C8B-B14F-4D97-AF65-F5344CB8AC3E}">
        <p14:creationId xmlns:p14="http://schemas.microsoft.com/office/powerpoint/2010/main" val="2700303670"/>
      </p:ext>
    </p:extLst>
  </p:cSld>
  <p:clrMapOvr>
    <a:masterClrMapping/>
  </p:clrMapOvr>
  <p:transition spd="med">
    <p:wipe dir="r"/>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p:cNvSpPr>
            <a:spLocks noGrp="1" noChangeArrowheads="1"/>
          </p:cNvSpPr>
          <p:nvPr>
            <p:ph type="sldNum" sz="quarter" idx="10"/>
          </p:nvPr>
        </p:nvSpPr>
        <p:spPr>
          <a:ln/>
        </p:spPr>
        <p:txBody>
          <a:bodyPr/>
          <a:lstStyle>
            <a:lvl1pPr>
              <a:defRPr/>
            </a:lvl1pPr>
          </a:lstStyle>
          <a:p>
            <a:fld id="{3FFB2E1C-3487-4005-8011-11731D0FEBF5}" type="slidenum">
              <a:rPr lang="en-US" altLang="en-US"/>
              <a:pPr/>
              <a:t>‹#›</a:t>
            </a:fld>
            <a:endParaRPr lang="en-US" altLang="en-US"/>
          </a:p>
        </p:txBody>
      </p:sp>
    </p:spTree>
    <p:extLst>
      <p:ext uri="{BB962C8B-B14F-4D97-AF65-F5344CB8AC3E}">
        <p14:creationId xmlns:p14="http://schemas.microsoft.com/office/powerpoint/2010/main" val="3946460961"/>
      </p:ext>
    </p:extLst>
  </p:cSld>
  <p:clrMapOvr>
    <a:masterClrMapping/>
  </p:clrMapOvr>
  <p:transition spd="med">
    <p:wipe dir="r"/>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Rectangle 5"/>
          <p:cNvSpPr>
            <a:spLocks noGrp="1" noChangeArrowheads="1"/>
          </p:cNvSpPr>
          <p:nvPr>
            <p:ph type="sldNum" sz="quarter" idx="10"/>
          </p:nvPr>
        </p:nvSpPr>
        <p:spPr>
          <a:ln/>
        </p:spPr>
        <p:txBody>
          <a:bodyPr/>
          <a:lstStyle>
            <a:lvl1pPr>
              <a:defRPr/>
            </a:lvl1pPr>
          </a:lstStyle>
          <a:p>
            <a:fld id="{1E01978B-42A5-4A46-8874-1B777AC94C1A}" type="slidenum">
              <a:rPr lang="en-US" altLang="en-US"/>
              <a:pPr/>
              <a:t>‹#›</a:t>
            </a:fld>
            <a:endParaRPr lang="en-US" altLang="en-US"/>
          </a:p>
        </p:txBody>
      </p:sp>
    </p:spTree>
    <p:extLst>
      <p:ext uri="{BB962C8B-B14F-4D97-AF65-F5344CB8AC3E}">
        <p14:creationId xmlns:p14="http://schemas.microsoft.com/office/powerpoint/2010/main" val="2833476410"/>
      </p:ext>
    </p:extLst>
  </p:cSld>
  <p:clrMapOvr>
    <a:masterClrMapping/>
  </p:clrMapOvr>
  <p:transition spd="med">
    <p:wipe dir="r"/>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Rectangle 5"/>
          <p:cNvSpPr>
            <a:spLocks noGrp="1" noChangeArrowheads="1"/>
          </p:cNvSpPr>
          <p:nvPr>
            <p:ph type="sldNum" sz="quarter" idx="10"/>
          </p:nvPr>
        </p:nvSpPr>
        <p:spPr>
          <a:ln/>
        </p:spPr>
        <p:txBody>
          <a:bodyPr/>
          <a:lstStyle>
            <a:lvl1pPr>
              <a:defRPr/>
            </a:lvl1pPr>
          </a:lstStyle>
          <a:p>
            <a:fld id="{B5BB1631-1342-4F95-ACF5-A828D0FD6D55}" type="slidenum">
              <a:rPr lang="en-US" altLang="en-US"/>
              <a:pPr/>
              <a:t>‹#›</a:t>
            </a:fld>
            <a:endParaRPr lang="en-US" altLang="en-US"/>
          </a:p>
        </p:txBody>
      </p:sp>
    </p:spTree>
    <p:extLst>
      <p:ext uri="{BB962C8B-B14F-4D97-AF65-F5344CB8AC3E}">
        <p14:creationId xmlns:p14="http://schemas.microsoft.com/office/powerpoint/2010/main" val="779168773"/>
      </p:ext>
    </p:extLst>
  </p:cSld>
  <p:clrMapOvr>
    <a:masterClrMapping/>
  </p:clrMapOvr>
  <p:transition spd="med">
    <p:wipe dir="r"/>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p:cNvSpPr>
            <a:spLocks noGrp="1" noChangeArrowheads="1"/>
          </p:cNvSpPr>
          <p:nvPr>
            <p:ph type="sldNum" sz="quarter" idx="10"/>
          </p:nvPr>
        </p:nvSpPr>
        <p:spPr>
          <a:ln/>
        </p:spPr>
        <p:txBody>
          <a:bodyPr/>
          <a:lstStyle>
            <a:lvl1pPr>
              <a:defRPr/>
            </a:lvl1pPr>
          </a:lstStyle>
          <a:p>
            <a:fld id="{5A991072-8E62-4584-BA97-61E6CC04C525}" type="slidenum">
              <a:rPr lang="en-US" altLang="en-US"/>
              <a:pPr/>
              <a:t>‹#›</a:t>
            </a:fld>
            <a:endParaRPr lang="en-US" altLang="en-US"/>
          </a:p>
        </p:txBody>
      </p:sp>
    </p:spTree>
    <p:extLst>
      <p:ext uri="{BB962C8B-B14F-4D97-AF65-F5344CB8AC3E}">
        <p14:creationId xmlns:p14="http://schemas.microsoft.com/office/powerpoint/2010/main" val="25449421"/>
      </p:ext>
    </p:extLst>
  </p:cSld>
  <p:clrMapOvr>
    <a:masterClrMapping/>
  </p:clrMapOvr>
  <p:transition spd="med">
    <p:wipe dir="r"/>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16534" y="36513"/>
            <a:ext cx="2760133" cy="6248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236133" y="36513"/>
            <a:ext cx="8077200" cy="62484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p:cNvSpPr>
            <a:spLocks noGrp="1" noChangeArrowheads="1"/>
          </p:cNvSpPr>
          <p:nvPr>
            <p:ph type="sldNum" sz="quarter" idx="10"/>
          </p:nvPr>
        </p:nvSpPr>
        <p:spPr>
          <a:ln/>
        </p:spPr>
        <p:txBody>
          <a:bodyPr/>
          <a:lstStyle>
            <a:lvl1pPr>
              <a:defRPr/>
            </a:lvl1pPr>
          </a:lstStyle>
          <a:p>
            <a:fld id="{450FA0BA-4D1B-4427-80D5-5C2C5440039B}" type="slidenum">
              <a:rPr lang="en-US" altLang="en-US"/>
              <a:pPr/>
              <a:t>‹#›</a:t>
            </a:fld>
            <a:endParaRPr lang="en-US" altLang="en-US"/>
          </a:p>
        </p:txBody>
      </p:sp>
    </p:spTree>
    <p:extLst>
      <p:ext uri="{BB962C8B-B14F-4D97-AF65-F5344CB8AC3E}">
        <p14:creationId xmlns:p14="http://schemas.microsoft.com/office/powerpoint/2010/main" val="3372077827"/>
      </p:ext>
    </p:extLst>
  </p:cSld>
  <p:clrMapOvr>
    <a:masterClrMapping/>
  </p:clrMapOvr>
  <p:transition spd="med">
    <p:wipe dir="r"/>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116667" y="36513"/>
            <a:ext cx="10160000" cy="990600"/>
          </a:xfrm>
        </p:spPr>
        <p:txBody>
          <a:bodyPr/>
          <a:lstStyle/>
          <a:p>
            <a:r>
              <a:rPr lang="en-US"/>
              <a:t>Click to edit Master title style</a:t>
            </a:r>
          </a:p>
        </p:txBody>
      </p:sp>
      <p:sp>
        <p:nvSpPr>
          <p:cNvPr id="3" name="Text Placeholder 2"/>
          <p:cNvSpPr>
            <a:spLocks noGrp="1"/>
          </p:cNvSpPr>
          <p:nvPr>
            <p:ph type="body" sz="half" idx="1"/>
          </p:nvPr>
        </p:nvSpPr>
        <p:spPr>
          <a:xfrm>
            <a:off x="1236133" y="1636713"/>
            <a:ext cx="5283200" cy="4648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722533" y="1636713"/>
            <a:ext cx="5283200" cy="4648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p:cNvSpPr>
            <a:spLocks noGrp="1" noChangeArrowheads="1"/>
          </p:cNvSpPr>
          <p:nvPr>
            <p:ph type="sldNum" sz="quarter" idx="10"/>
          </p:nvPr>
        </p:nvSpPr>
        <p:spPr>
          <a:ln/>
        </p:spPr>
        <p:txBody>
          <a:bodyPr/>
          <a:lstStyle>
            <a:lvl1pPr>
              <a:defRPr/>
            </a:lvl1pPr>
          </a:lstStyle>
          <a:p>
            <a:fld id="{438A2FE8-C49C-4A93-B82D-E3749E964EFD}" type="slidenum">
              <a:rPr lang="en-US" altLang="en-US"/>
              <a:pPr/>
              <a:t>‹#›</a:t>
            </a:fld>
            <a:endParaRPr lang="en-US" altLang="en-US"/>
          </a:p>
        </p:txBody>
      </p:sp>
    </p:spTree>
    <p:extLst>
      <p:ext uri="{BB962C8B-B14F-4D97-AF65-F5344CB8AC3E}">
        <p14:creationId xmlns:p14="http://schemas.microsoft.com/office/powerpoint/2010/main" val="3079495011"/>
      </p:ext>
    </p:extLst>
  </p:cSld>
  <p:clrMapOvr>
    <a:masterClrMapping/>
  </p:clrMapOvr>
  <p:transition spd="med">
    <p:wipe dir="r"/>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2116667" y="36513"/>
            <a:ext cx="10160000" cy="990600"/>
          </a:xfrm>
        </p:spPr>
        <p:txBody>
          <a:bodyPr/>
          <a:lstStyle/>
          <a:p>
            <a:r>
              <a:rPr lang="en-US"/>
              <a:t>Click to edit Master title style</a:t>
            </a:r>
          </a:p>
        </p:txBody>
      </p:sp>
      <p:sp>
        <p:nvSpPr>
          <p:cNvPr id="3" name="Table Placeholder 2"/>
          <p:cNvSpPr>
            <a:spLocks noGrp="1"/>
          </p:cNvSpPr>
          <p:nvPr>
            <p:ph type="tbl" idx="1"/>
          </p:nvPr>
        </p:nvSpPr>
        <p:spPr>
          <a:xfrm>
            <a:off x="1236133" y="1636713"/>
            <a:ext cx="10769600" cy="4648200"/>
          </a:xfrm>
        </p:spPr>
        <p:txBody>
          <a:bodyPr/>
          <a:lstStyle/>
          <a:p>
            <a:pPr lvl="0"/>
            <a:r>
              <a:rPr lang="en-US" noProof="0"/>
              <a:t>Click icon to add table</a:t>
            </a:r>
          </a:p>
        </p:txBody>
      </p:sp>
      <p:sp>
        <p:nvSpPr>
          <p:cNvPr id="4" name="Rectangle 5"/>
          <p:cNvSpPr>
            <a:spLocks noGrp="1" noChangeArrowheads="1"/>
          </p:cNvSpPr>
          <p:nvPr>
            <p:ph type="sldNum" sz="quarter" idx="10"/>
          </p:nvPr>
        </p:nvSpPr>
        <p:spPr>
          <a:ln/>
        </p:spPr>
        <p:txBody>
          <a:bodyPr/>
          <a:lstStyle>
            <a:lvl1pPr>
              <a:defRPr/>
            </a:lvl1pPr>
          </a:lstStyle>
          <a:p>
            <a:fld id="{82FD6064-F1F3-4E1E-9FFA-1CC279040121}" type="slidenum">
              <a:rPr lang="en-US" altLang="en-US"/>
              <a:pPr/>
              <a:t>‹#›</a:t>
            </a:fld>
            <a:endParaRPr lang="en-US" altLang="en-US"/>
          </a:p>
        </p:txBody>
      </p:sp>
    </p:spTree>
    <p:extLst>
      <p:ext uri="{BB962C8B-B14F-4D97-AF65-F5344CB8AC3E}">
        <p14:creationId xmlns:p14="http://schemas.microsoft.com/office/powerpoint/2010/main" val="3567141518"/>
      </p:ext>
    </p:extLst>
  </p:cSld>
  <p:clrMapOvr>
    <a:masterClrMapping/>
  </p:clrMapOvr>
  <p:transition spd="med">
    <p:wipe dir="r"/>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type="txOverObj" preserve="1">
  <p:cSld name="Title and Text Over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p>
            <a:r>
              <a:rPr lang="en-US"/>
              <a:t>Click to edit Master title style</a:t>
            </a:r>
          </a:p>
        </p:txBody>
      </p:sp>
      <p:sp>
        <p:nvSpPr>
          <p:cNvPr id="3" name="Text Placeholder 2"/>
          <p:cNvSpPr>
            <a:spLocks noGrp="1"/>
          </p:cNvSpPr>
          <p:nvPr>
            <p:ph type="body" sz="half" idx="1"/>
          </p:nvPr>
        </p:nvSpPr>
        <p:spPr>
          <a:xfrm>
            <a:off x="609600" y="1600200"/>
            <a:ext cx="10972800" cy="21859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09600" y="3938589"/>
            <a:ext cx="10972800" cy="218757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noChangeArrowheads="1"/>
          </p:cNvSpPr>
          <p:nvPr>
            <p:ph type="dt" sz="half" idx="10"/>
          </p:nvPr>
        </p:nvSpPr>
        <p:spPr>
          <a:xfrm>
            <a:off x="609600" y="6245225"/>
            <a:ext cx="2844800" cy="476250"/>
          </a:xfrm>
          <a:prstGeom prst="rect">
            <a:avLst/>
          </a:prstGeom>
        </p:spPr>
        <p:txBody>
          <a:bodyPr/>
          <a:lstStyle>
            <a:lvl1pPr>
              <a:defRPr>
                <a:latin typeface="Arial" charset="0"/>
              </a:defRPr>
            </a:lvl1pPr>
          </a:lstStyle>
          <a:p>
            <a:pPr>
              <a:defRPr/>
            </a:pPr>
            <a:endParaRPr lang="en-US"/>
          </a:p>
        </p:txBody>
      </p:sp>
      <p:sp>
        <p:nvSpPr>
          <p:cNvPr id="6" name="Footer Placeholder 5"/>
          <p:cNvSpPr>
            <a:spLocks noGrp="1" noChangeArrowheads="1"/>
          </p:cNvSpPr>
          <p:nvPr>
            <p:ph type="ftr" sz="quarter" idx="11"/>
          </p:nvPr>
        </p:nvSpPr>
        <p:spPr>
          <a:xfrm>
            <a:off x="4165600" y="6245225"/>
            <a:ext cx="3860800" cy="476250"/>
          </a:xfrm>
          <a:prstGeom prst="rect">
            <a:avLst/>
          </a:prstGeom>
        </p:spPr>
        <p:txBody>
          <a:bodyPr/>
          <a:lstStyle>
            <a:lvl1pPr>
              <a:defRPr>
                <a:latin typeface="Arial" charset="0"/>
              </a:defRPr>
            </a:lvl1pPr>
          </a:lstStyle>
          <a:p>
            <a:pPr>
              <a:defRPr/>
            </a:pPr>
            <a:endParaRPr lang="en-US"/>
          </a:p>
        </p:txBody>
      </p:sp>
      <p:sp>
        <p:nvSpPr>
          <p:cNvPr id="7" name="Slide Number Placeholder 6"/>
          <p:cNvSpPr>
            <a:spLocks noGrp="1" noChangeArrowheads="1"/>
          </p:cNvSpPr>
          <p:nvPr>
            <p:ph type="sldNum" sz="quarter" idx="12"/>
          </p:nvPr>
        </p:nvSpPr>
        <p:spPr/>
        <p:txBody>
          <a:bodyPr/>
          <a:lstStyle>
            <a:lvl1pPr>
              <a:defRPr/>
            </a:lvl1pPr>
          </a:lstStyle>
          <a:p>
            <a:fld id="{E553B5C4-010B-440C-89F1-76635719DAB2}" type="slidenum">
              <a:rPr lang="en-US" altLang="en-US"/>
              <a:pPr/>
              <a:t>‹#›</a:t>
            </a:fld>
            <a:endParaRPr lang="en-US" altLang="en-US"/>
          </a:p>
        </p:txBody>
      </p:sp>
    </p:spTree>
    <p:extLst>
      <p:ext uri="{BB962C8B-B14F-4D97-AF65-F5344CB8AC3E}">
        <p14:creationId xmlns:p14="http://schemas.microsoft.com/office/powerpoint/2010/main" val="208061285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p:cNvSpPr>
            <a:spLocks noGrp="1" noChangeArrowheads="1"/>
          </p:cNvSpPr>
          <p:nvPr>
            <p:ph type="sldNum" sz="quarter" idx="10"/>
          </p:nvPr>
        </p:nvSpPr>
        <p:spPr>
          <a:ln/>
        </p:spPr>
        <p:txBody>
          <a:bodyPr/>
          <a:lstStyle>
            <a:lvl1pPr>
              <a:defRPr/>
            </a:lvl1pPr>
          </a:lstStyle>
          <a:p>
            <a:fld id="{53EC8001-7B76-4B3A-891C-C44308E2382B}" type="slidenum">
              <a:rPr lang="en-US" smtClean="0"/>
              <a:t>‹#›</a:t>
            </a:fld>
            <a:endParaRPr lang="en-US"/>
          </a:p>
        </p:txBody>
      </p:sp>
    </p:spTree>
    <p:extLst>
      <p:ext uri="{BB962C8B-B14F-4D97-AF65-F5344CB8AC3E}">
        <p14:creationId xmlns:p14="http://schemas.microsoft.com/office/powerpoint/2010/main" val="1108379570"/>
      </p:ext>
    </p:extLst>
  </p:cSld>
  <p:clrMapOvr>
    <a:masterClrMapping/>
  </p:clrMapOvr>
  <p:transition spd="med">
    <p:wipe dir="r"/>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95A905-78CA-D240-BBA6-52D4C331CBF3}"/>
              </a:ext>
            </a:extLst>
          </p:cNvPr>
          <p:cNvSpPr>
            <a:spLocks noGrp="1"/>
          </p:cNvSpPr>
          <p:nvPr>
            <p:ph type="title" hasCustomPrompt="1"/>
          </p:nvPr>
        </p:nvSpPr>
        <p:spPr>
          <a:xfrm>
            <a:off x="499729" y="365125"/>
            <a:ext cx="11111023" cy="666233"/>
          </a:xfrm>
          <a:prstGeom prst="rect">
            <a:avLst/>
          </a:prstGeom>
        </p:spPr>
        <p:txBody>
          <a:bodyPr/>
          <a:lstStyle>
            <a:lvl1pPr>
              <a:defRPr sz="2800" baseline="0">
                <a:solidFill>
                  <a:srgbClr val="003946"/>
                </a:solidFill>
              </a:defRPr>
            </a:lvl1pPr>
          </a:lstStyle>
          <a:p>
            <a:r>
              <a:rPr lang="en-US" sz="2800">
                <a:solidFill>
                  <a:srgbClr val="003946"/>
                </a:solidFill>
                <a:latin typeface="Sun Life Sans Regular" panose="02000503000000020004" pitchFamily="50" charset="0"/>
                <a:cs typeface="Arial" panose="020B0604020202020204" pitchFamily="34" charset="0"/>
              </a:rPr>
              <a:t>Click to add title</a:t>
            </a:r>
            <a:endParaRPr lang="en-US"/>
          </a:p>
        </p:txBody>
      </p:sp>
      <p:sp>
        <p:nvSpPr>
          <p:cNvPr id="3" name="Content Placeholder 2">
            <a:extLst>
              <a:ext uri="{FF2B5EF4-FFF2-40B4-BE49-F238E27FC236}">
                <a16:creationId xmlns:a16="http://schemas.microsoft.com/office/drawing/2014/main" id="{4941A3D3-3C70-0645-A7FB-6DDC3EC2CA91}"/>
              </a:ext>
            </a:extLst>
          </p:cNvPr>
          <p:cNvSpPr>
            <a:spLocks noGrp="1"/>
          </p:cNvSpPr>
          <p:nvPr>
            <p:ph sz="half" idx="1" hasCustomPrompt="1"/>
          </p:nvPr>
        </p:nvSpPr>
        <p:spPr>
          <a:xfrm>
            <a:off x="499728" y="1315262"/>
            <a:ext cx="11111023" cy="330976"/>
          </a:xfrm>
          <a:prstGeom prst="rect">
            <a:avLst/>
          </a:prstGeom>
        </p:spPr>
        <p:txBody>
          <a:bodyPr/>
          <a:lstStyle>
            <a:lvl1pPr marL="0" indent="0">
              <a:buNone/>
              <a:defRPr sz="1600">
                <a:solidFill>
                  <a:srgbClr val="003946"/>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r>
              <a:rPr lang="en-US" sz="1600">
                <a:solidFill>
                  <a:srgbClr val="003946"/>
                </a:solidFill>
                <a:latin typeface="Sun Life Sans Regular" panose="02000503000000020004" pitchFamily="50" charset="0"/>
                <a:cs typeface="Arial" panose="020B0604020202020204" pitchFamily="34" charset="0"/>
              </a:rPr>
              <a:t>Subheads goes here</a:t>
            </a:r>
          </a:p>
        </p:txBody>
      </p:sp>
      <p:sp>
        <p:nvSpPr>
          <p:cNvPr id="4" name="Content Placeholder 3">
            <a:extLst>
              <a:ext uri="{FF2B5EF4-FFF2-40B4-BE49-F238E27FC236}">
                <a16:creationId xmlns:a16="http://schemas.microsoft.com/office/drawing/2014/main" id="{7D154698-3163-C149-B495-627AC05D2B07}"/>
              </a:ext>
            </a:extLst>
          </p:cNvPr>
          <p:cNvSpPr>
            <a:spLocks noGrp="1"/>
          </p:cNvSpPr>
          <p:nvPr>
            <p:ph sz="half" idx="2" hasCustomPrompt="1"/>
          </p:nvPr>
        </p:nvSpPr>
        <p:spPr>
          <a:xfrm>
            <a:off x="499727" y="1834891"/>
            <a:ext cx="11111023" cy="3821630"/>
          </a:xfrm>
          <a:prstGeom prst="rect">
            <a:avLst/>
          </a:prstGeom>
        </p:spPr>
        <p:txBody>
          <a:bodyPr/>
          <a:lstStyle>
            <a:lvl1pPr marL="0" indent="0">
              <a:buNone/>
              <a:defRPr sz="1400">
                <a:solidFill>
                  <a:srgbClr val="003946"/>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r>
              <a:rPr lang="en-US" sz="1200">
                <a:solidFill>
                  <a:srgbClr val="003946"/>
                </a:solidFill>
                <a:latin typeface="Sun Life Sans Regular" panose="02000503000000020004" pitchFamily="50" charset="0"/>
              </a:rPr>
              <a:t>Add text here</a:t>
            </a:r>
          </a:p>
        </p:txBody>
      </p:sp>
    </p:spTree>
    <p:extLst>
      <p:ext uri="{BB962C8B-B14F-4D97-AF65-F5344CB8AC3E}">
        <p14:creationId xmlns:p14="http://schemas.microsoft.com/office/powerpoint/2010/main" val="570814349"/>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255573" y="44624"/>
            <a:ext cx="6482027" cy="684076"/>
          </a:xfrm>
        </p:spPr>
        <p:txBody>
          <a:bodyPr>
            <a:normAutofit/>
          </a:bodyPr>
          <a:lstStyle>
            <a:lvl1pPr algn="r">
              <a:defRPr sz="2400">
                <a:solidFill>
                  <a:schemeClr val="tx1"/>
                </a:solidFill>
              </a:defRPr>
            </a:lvl1pPr>
          </a:lstStyle>
          <a:p>
            <a:endParaRPr lang="en-CA"/>
          </a:p>
        </p:txBody>
      </p:sp>
      <p:sp>
        <p:nvSpPr>
          <p:cNvPr id="13" name="Footer Placeholder 2"/>
          <p:cNvSpPr>
            <a:spLocks noGrp="1"/>
          </p:cNvSpPr>
          <p:nvPr>
            <p:ph type="ftr" sz="quarter" idx="11"/>
          </p:nvPr>
        </p:nvSpPr>
        <p:spPr>
          <a:xfrm>
            <a:off x="4871864" y="6382289"/>
            <a:ext cx="2304256" cy="339187"/>
          </a:xfrm>
        </p:spPr>
        <p:txBody>
          <a:bodyPr/>
          <a:lstStyle/>
          <a:p>
            <a:r>
              <a:rPr lang="en-CA"/>
              <a:t>Internal</a:t>
            </a:r>
          </a:p>
        </p:txBody>
      </p:sp>
      <p:sp>
        <p:nvSpPr>
          <p:cNvPr id="4" name="Slide Number Placeholder 3"/>
          <p:cNvSpPr>
            <a:spLocks noGrp="1"/>
          </p:cNvSpPr>
          <p:nvPr>
            <p:ph type="sldNum" sz="quarter" idx="14"/>
          </p:nvPr>
        </p:nvSpPr>
        <p:spPr>
          <a:xfrm>
            <a:off x="8616280" y="6352444"/>
            <a:ext cx="2844800" cy="365125"/>
          </a:xfrm>
        </p:spPr>
        <p:txBody>
          <a:bodyPr/>
          <a:lstStyle>
            <a:lvl1pPr>
              <a:defRPr sz="1800">
                <a:latin typeface="+mn-lt"/>
              </a:defRPr>
            </a:lvl1pPr>
          </a:lstStyle>
          <a:p>
            <a:fld id="{0ED74813-CB1C-4255-9175-D79E89073215}" type="slidenum">
              <a:rPr lang="en-CA" smtClean="0">
                <a:solidFill>
                  <a:prstClr val="black">
                    <a:tint val="75000"/>
                  </a:prstClr>
                </a:solidFill>
              </a:rPr>
              <a:pPr/>
              <a:t>‹#›</a:t>
            </a:fld>
            <a:endParaRPr lang="en-CA">
              <a:solidFill>
                <a:prstClr val="black">
                  <a:tint val="75000"/>
                </a:prstClr>
              </a:solidFill>
            </a:endParaRPr>
          </a:p>
        </p:txBody>
      </p:sp>
    </p:spTree>
    <p:extLst>
      <p:ext uri="{BB962C8B-B14F-4D97-AF65-F5344CB8AC3E}">
        <p14:creationId xmlns:p14="http://schemas.microsoft.com/office/powerpoint/2010/main" val="2294169973"/>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57199" y="1721268"/>
            <a:ext cx="8478821" cy="678421"/>
          </a:xfrm>
          <a:prstGeom prst="rect">
            <a:avLst/>
          </a:prstGeom>
        </p:spPr>
        <p:txBody>
          <a:bodyPr anchor="b">
            <a:normAutofit/>
          </a:bodyPr>
          <a:lstStyle>
            <a:lvl1pPr algn="l">
              <a:defRPr lang="en-CA" sz="3600" kern="1200" dirty="0">
                <a:solidFill>
                  <a:srgbClr val="003946"/>
                </a:solidFill>
                <a:latin typeface="Calibri" panose="020F0502020204030204" pitchFamily="34" charset="0"/>
                <a:ea typeface="+mn-ea"/>
                <a:cs typeface="Calibri" panose="020F0502020204030204" pitchFamily="34" charset="0"/>
              </a:defRPr>
            </a:lvl1pPr>
          </a:lstStyle>
          <a:p>
            <a:r>
              <a:rPr lang="en-US"/>
              <a:t>Click to edit Master title style</a:t>
            </a:r>
            <a:endParaRPr lang="en-CA"/>
          </a:p>
        </p:txBody>
      </p:sp>
      <p:sp>
        <p:nvSpPr>
          <p:cNvPr id="16" name="Content Placeholder 15"/>
          <p:cNvSpPr>
            <a:spLocks noGrp="1"/>
          </p:cNvSpPr>
          <p:nvPr>
            <p:ph sz="quarter" idx="13"/>
          </p:nvPr>
        </p:nvSpPr>
        <p:spPr>
          <a:xfrm>
            <a:off x="457199" y="2452033"/>
            <a:ext cx="8478838" cy="382588"/>
          </a:xfrm>
          <a:prstGeom prst="rect">
            <a:avLst/>
          </a:prstGeom>
        </p:spPr>
        <p:txBody>
          <a:bodyPr>
            <a:noAutofit/>
          </a:bodyPr>
          <a:lstStyle>
            <a:lvl1pPr marL="0" indent="0">
              <a:buNone/>
              <a:defRPr lang="en-US" sz="1600" kern="1200" dirty="0" smtClean="0">
                <a:solidFill>
                  <a:srgbClr val="DF7227"/>
                </a:solidFill>
                <a:latin typeface="+mn-lt"/>
                <a:ea typeface="+mn-ea"/>
                <a:cs typeface="+mn-cs"/>
              </a:defRPr>
            </a:lvl1pPr>
            <a:lvl2pPr marL="457200" indent="0">
              <a:buNone/>
              <a:defRPr lang="en-US" sz="1600" kern="1200" dirty="0" smtClean="0">
                <a:solidFill>
                  <a:srgbClr val="DF7227"/>
                </a:solidFill>
                <a:latin typeface="+mn-lt"/>
                <a:ea typeface="+mn-ea"/>
                <a:cs typeface="+mn-cs"/>
              </a:defRPr>
            </a:lvl2pPr>
            <a:lvl3pPr marL="914400" indent="0">
              <a:buNone/>
              <a:defRPr lang="en-US" sz="1600" kern="1200" dirty="0" smtClean="0">
                <a:solidFill>
                  <a:srgbClr val="DF7227"/>
                </a:solidFill>
                <a:latin typeface="+mn-lt"/>
                <a:ea typeface="+mn-ea"/>
                <a:cs typeface="+mn-cs"/>
              </a:defRPr>
            </a:lvl3pPr>
            <a:lvl4pPr marL="1371600" indent="0">
              <a:buNone/>
              <a:defRPr lang="en-US" sz="1600" kern="1200" dirty="0" smtClean="0">
                <a:solidFill>
                  <a:srgbClr val="DF7227"/>
                </a:solidFill>
                <a:latin typeface="+mn-lt"/>
                <a:ea typeface="+mn-ea"/>
                <a:cs typeface="+mn-cs"/>
              </a:defRPr>
            </a:lvl4pPr>
            <a:lvl5pPr marL="1828800" indent="0">
              <a:buNone/>
              <a:defRPr lang="en-CA" sz="1600" kern="1200" dirty="0">
                <a:solidFill>
                  <a:srgbClr val="DF7227"/>
                </a:solidFill>
                <a:latin typeface="+mn-lt"/>
                <a:ea typeface="+mn-ea"/>
                <a:cs typeface="+mn-cs"/>
              </a:defRPr>
            </a:lvl5pPr>
          </a:lstStyle>
          <a:p>
            <a:pPr lvl="0"/>
            <a:r>
              <a:rPr lang="en-US"/>
              <a:t>Edit Master text styles</a:t>
            </a:r>
          </a:p>
        </p:txBody>
      </p:sp>
      <p:sp>
        <p:nvSpPr>
          <p:cNvPr id="17" name="Content Placeholder 15"/>
          <p:cNvSpPr>
            <a:spLocks noGrp="1"/>
          </p:cNvSpPr>
          <p:nvPr>
            <p:ph sz="quarter" idx="14" hasCustomPrompt="1"/>
          </p:nvPr>
        </p:nvSpPr>
        <p:spPr>
          <a:xfrm>
            <a:off x="457182" y="3653765"/>
            <a:ext cx="8478838" cy="279406"/>
          </a:xfrm>
          <a:prstGeom prst="rect">
            <a:avLst/>
          </a:prstGeom>
        </p:spPr>
        <p:txBody>
          <a:bodyPr>
            <a:noAutofit/>
          </a:bodyPr>
          <a:lstStyle>
            <a:lvl1pPr marL="0" indent="0">
              <a:buNone/>
              <a:defRPr lang="en-CA" sz="1100" kern="1200" dirty="0">
                <a:solidFill>
                  <a:srgbClr val="003946"/>
                </a:solidFill>
                <a:latin typeface="+mn-lt"/>
                <a:ea typeface="+mn-ea"/>
                <a:cs typeface="+mn-cs"/>
              </a:defRPr>
            </a:lvl1pPr>
            <a:lvl2pPr marL="457200" indent="0">
              <a:buNone/>
              <a:defRPr lang="en-US" sz="1600" kern="1200" dirty="0" smtClean="0">
                <a:solidFill>
                  <a:srgbClr val="DF7227"/>
                </a:solidFill>
                <a:latin typeface="+mn-lt"/>
                <a:ea typeface="+mn-ea"/>
                <a:cs typeface="+mn-cs"/>
              </a:defRPr>
            </a:lvl2pPr>
            <a:lvl3pPr marL="914400" indent="0">
              <a:buNone/>
              <a:defRPr lang="en-US" sz="1600" kern="1200" dirty="0" smtClean="0">
                <a:solidFill>
                  <a:srgbClr val="DF7227"/>
                </a:solidFill>
                <a:latin typeface="+mn-lt"/>
                <a:ea typeface="+mn-ea"/>
                <a:cs typeface="+mn-cs"/>
              </a:defRPr>
            </a:lvl3pPr>
            <a:lvl4pPr marL="1371600" indent="0">
              <a:buNone/>
              <a:defRPr lang="en-US" sz="1600" kern="1200" dirty="0" smtClean="0">
                <a:solidFill>
                  <a:srgbClr val="DF7227"/>
                </a:solidFill>
                <a:latin typeface="+mn-lt"/>
                <a:ea typeface="+mn-ea"/>
                <a:cs typeface="+mn-cs"/>
              </a:defRPr>
            </a:lvl4pPr>
            <a:lvl5pPr marL="1828800" indent="0">
              <a:buNone/>
              <a:defRPr lang="en-CA" sz="1600" kern="1200" dirty="0">
                <a:solidFill>
                  <a:srgbClr val="DF7227"/>
                </a:solidFill>
                <a:latin typeface="+mn-lt"/>
                <a:ea typeface="+mn-ea"/>
                <a:cs typeface="+mn-cs"/>
              </a:defRPr>
            </a:lvl5pPr>
          </a:lstStyle>
          <a:p>
            <a:pPr lvl="0"/>
            <a:r>
              <a:rPr lang="en-US"/>
              <a:t>Month XX, 20X</a:t>
            </a:r>
            <a:endParaRPr lang="en-CA"/>
          </a:p>
        </p:txBody>
      </p:sp>
      <p:sp>
        <p:nvSpPr>
          <p:cNvPr id="20" name="Content Placeholder 19"/>
          <p:cNvSpPr>
            <a:spLocks noGrp="1"/>
          </p:cNvSpPr>
          <p:nvPr>
            <p:ph sz="quarter" idx="15" hasCustomPrompt="1"/>
          </p:nvPr>
        </p:nvSpPr>
        <p:spPr>
          <a:xfrm>
            <a:off x="457200" y="4005263"/>
            <a:ext cx="1501775" cy="292100"/>
          </a:xfrm>
          <a:prstGeom prst="rect">
            <a:avLst/>
          </a:prstGeom>
        </p:spPr>
        <p:txBody>
          <a:bodyPr/>
          <a:lstStyle>
            <a:lvl1pPr marL="0" indent="0">
              <a:buNone/>
              <a:defRPr lang="en-CA" sz="1100" b="1" kern="1200" dirty="0">
                <a:solidFill>
                  <a:schemeClr val="bg1"/>
                </a:solidFill>
                <a:latin typeface="+mn-lt"/>
                <a:ea typeface="+mn-ea"/>
                <a:cs typeface="+mn-cs"/>
              </a:defRPr>
            </a:lvl1pPr>
          </a:lstStyle>
          <a:p>
            <a:pPr lvl="0"/>
            <a:r>
              <a:rPr lang="en-US"/>
              <a:t>Draft XX</a:t>
            </a:r>
            <a:endParaRPr lang="en-CA"/>
          </a:p>
        </p:txBody>
      </p:sp>
    </p:spTree>
    <p:extLst>
      <p:ext uri="{BB962C8B-B14F-4D97-AF65-F5344CB8AC3E}">
        <p14:creationId xmlns:p14="http://schemas.microsoft.com/office/powerpoint/2010/main" val="2081171360"/>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83699662"/>
      </p:ext>
    </p:extLst>
  </p:cSld>
  <p:clrMapOvr>
    <a:masterClrMapping/>
  </p:clrMapOvr>
  <p:transition spd="med">
    <p:wipe dir="r"/>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57199" y="1721268"/>
            <a:ext cx="8478821" cy="678421"/>
          </a:xfrm>
          <a:prstGeom prst="rect">
            <a:avLst/>
          </a:prstGeom>
        </p:spPr>
        <p:txBody>
          <a:bodyPr anchor="b">
            <a:normAutofit/>
          </a:bodyPr>
          <a:lstStyle>
            <a:lvl1pPr algn="l">
              <a:defRPr lang="en-CA" sz="3600" kern="1200" dirty="0">
                <a:solidFill>
                  <a:srgbClr val="003946"/>
                </a:solidFill>
                <a:latin typeface="Calibri" panose="020F0502020204030204" pitchFamily="34" charset="0"/>
                <a:ea typeface="+mn-ea"/>
                <a:cs typeface="Calibri" panose="020F0502020204030204" pitchFamily="34" charset="0"/>
              </a:defRPr>
            </a:lvl1pPr>
          </a:lstStyle>
          <a:p>
            <a:r>
              <a:rPr lang="en-US"/>
              <a:t>Click to edit Master title style</a:t>
            </a:r>
            <a:endParaRPr lang="en-CA"/>
          </a:p>
        </p:txBody>
      </p:sp>
      <p:sp>
        <p:nvSpPr>
          <p:cNvPr id="16" name="Content Placeholder 15"/>
          <p:cNvSpPr>
            <a:spLocks noGrp="1"/>
          </p:cNvSpPr>
          <p:nvPr>
            <p:ph sz="quarter" idx="13"/>
          </p:nvPr>
        </p:nvSpPr>
        <p:spPr>
          <a:xfrm>
            <a:off x="457199" y="2452033"/>
            <a:ext cx="8478838" cy="382588"/>
          </a:xfrm>
          <a:prstGeom prst="rect">
            <a:avLst/>
          </a:prstGeom>
        </p:spPr>
        <p:txBody>
          <a:bodyPr>
            <a:noAutofit/>
          </a:bodyPr>
          <a:lstStyle>
            <a:lvl1pPr marL="0" indent="0">
              <a:buNone/>
              <a:defRPr lang="en-US" sz="1600" kern="1200" dirty="0" smtClean="0">
                <a:solidFill>
                  <a:srgbClr val="DF7227"/>
                </a:solidFill>
                <a:latin typeface="+mn-lt"/>
                <a:ea typeface="+mn-ea"/>
                <a:cs typeface="+mn-cs"/>
              </a:defRPr>
            </a:lvl1pPr>
            <a:lvl2pPr marL="457200" indent="0">
              <a:buNone/>
              <a:defRPr lang="en-US" sz="1600" kern="1200" dirty="0" smtClean="0">
                <a:solidFill>
                  <a:srgbClr val="DF7227"/>
                </a:solidFill>
                <a:latin typeface="+mn-lt"/>
                <a:ea typeface="+mn-ea"/>
                <a:cs typeface="+mn-cs"/>
              </a:defRPr>
            </a:lvl2pPr>
            <a:lvl3pPr marL="914400" indent="0">
              <a:buNone/>
              <a:defRPr lang="en-US" sz="1600" kern="1200" dirty="0" smtClean="0">
                <a:solidFill>
                  <a:srgbClr val="DF7227"/>
                </a:solidFill>
                <a:latin typeface="+mn-lt"/>
                <a:ea typeface="+mn-ea"/>
                <a:cs typeface="+mn-cs"/>
              </a:defRPr>
            </a:lvl3pPr>
            <a:lvl4pPr marL="1371600" indent="0">
              <a:buNone/>
              <a:defRPr lang="en-US" sz="1600" kern="1200" dirty="0" smtClean="0">
                <a:solidFill>
                  <a:srgbClr val="DF7227"/>
                </a:solidFill>
                <a:latin typeface="+mn-lt"/>
                <a:ea typeface="+mn-ea"/>
                <a:cs typeface="+mn-cs"/>
              </a:defRPr>
            </a:lvl4pPr>
            <a:lvl5pPr marL="1828800" indent="0">
              <a:buNone/>
              <a:defRPr lang="en-CA" sz="1600" kern="1200" dirty="0">
                <a:solidFill>
                  <a:srgbClr val="DF7227"/>
                </a:solidFill>
                <a:latin typeface="+mn-lt"/>
                <a:ea typeface="+mn-ea"/>
                <a:cs typeface="+mn-cs"/>
              </a:defRPr>
            </a:lvl5pPr>
          </a:lstStyle>
          <a:p>
            <a:pPr lvl="0"/>
            <a:r>
              <a:rPr lang="en-US"/>
              <a:t>Edit Master text styles</a:t>
            </a:r>
          </a:p>
        </p:txBody>
      </p:sp>
      <p:sp>
        <p:nvSpPr>
          <p:cNvPr id="17" name="Content Placeholder 15"/>
          <p:cNvSpPr>
            <a:spLocks noGrp="1"/>
          </p:cNvSpPr>
          <p:nvPr>
            <p:ph sz="quarter" idx="14" hasCustomPrompt="1"/>
          </p:nvPr>
        </p:nvSpPr>
        <p:spPr>
          <a:xfrm>
            <a:off x="457182" y="3653765"/>
            <a:ext cx="8478838" cy="279406"/>
          </a:xfrm>
          <a:prstGeom prst="rect">
            <a:avLst/>
          </a:prstGeom>
        </p:spPr>
        <p:txBody>
          <a:bodyPr>
            <a:noAutofit/>
          </a:bodyPr>
          <a:lstStyle>
            <a:lvl1pPr marL="0" indent="0">
              <a:buNone/>
              <a:defRPr lang="en-CA" sz="1100" kern="1200" dirty="0">
                <a:solidFill>
                  <a:srgbClr val="003946"/>
                </a:solidFill>
                <a:latin typeface="+mn-lt"/>
                <a:ea typeface="+mn-ea"/>
                <a:cs typeface="+mn-cs"/>
              </a:defRPr>
            </a:lvl1pPr>
            <a:lvl2pPr marL="457200" indent="0">
              <a:buNone/>
              <a:defRPr lang="en-US" sz="1600" kern="1200" dirty="0" smtClean="0">
                <a:solidFill>
                  <a:srgbClr val="DF7227"/>
                </a:solidFill>
                <a:latin typeface="+mn-lt"/>
                <a:ea typeface="+mn-ea"/>
                <a:cs typeface="+mn-cs"/>
              </a:defRPr>
            </a:lvl2pPr>
            <a:lvl3pPr marL="914400" indent="0">
              <a:buNone/>
              <a:defRPr lang="en-US" sz="1600" kern="1200" dirty="0" smtClean="0">
                <a:solidFill>
                  <a:srgbClr val="DF7227"/>
                </a:solidFill>
                <a:latin typeface="+mn-lt"/>
                <a:ea typeface="+mn-ea"/>
                <a:cs typeface="+mn-cs"/>
              </a:defRPr>
            </a:lvl3pPr>
            <a:lvl4pPr marL="1371600" indent="0">
              <a:buNone/>
              <a:defRPr lang="en-US" sz="1600" kern="1200" dirty="0" smtClean="0">
                <a:solidFill>
                  <a:srgbClr val="DF7227"/>
                </a:solidFill>
                <a:latin typeface="+mn-lt"/>
                <a:ea typeface="+mn-ea"/>
                <a:cs typeface="+mn-cs"/>
              </a:defRPr>
            </a:lvl4pPr>
            <a:lvl5pPr marL="1828800" indent="0">
              <a:buNone/>
              <a:defRPr lang="en-CA" sz="1600" kern="1200" dirty="0">
                <a:solidFill>
                  <a:srgbClr val="DF7227"/>
                </a:solidFill>
                <a:latin typeface="+mn-lt"/>
                <a:ea typeface="+mn-ea"/>
                <a:cs typeface="+mn-cs"/>
              </a:defRPr>
            </a:lvl5pPr>
          </a:lstStyle>
          <a:p>
            <a:pPr lvl="0"/>
            <a:r>
              <a:rPr lang="en-US"/>
              <a:t>Month XX, 20X</a:t>
            </a:r>
            <a:endParaRPr lang="en-CA"/>
          </a:p>
        </p:txBody>
      </p:sp>
      <p:sp>
        <p:nvSpPr>
          <p:cNvPr id="20" name="Content Placeholder 19"/>
          <p:cNvSpPr>
            <a:spLocks noGrp="1"/>
          </p:cNvSpPr>
          <p:nvPr>
            <p:ph sz="quarter" idx="15" hasCustomPrompt="1"/>
          </p:nvPr>
        </p:nvSpPr>
        <p:spPr>
          <a:xfrm>
            <a:off x="457200" y="4005263"/>
            <a:ext cx="1501775" cy="292100"/>
          </a:xfrm>
          <a:prstGeom prst="rect">
            <a:avLst/>
          </a:prstGeom>
        </p:spPr>
        <p:txBody>
          <a:bodyPr/>
          <a:lstStyle>
            <a:lvl1pPr marL="0" indent="0">
              <a:buNone/>
              <a:defRPr lang="en-CA" sz="1100" b="1" kern="1200" dirty="0">
                <a:solidFill>
                  <a:schemeClr val="bg1"/>
                </a:solidFill>
                <a:latin typeface="+mn-lt"/>
                <a:ea typeface="+mn-ea"/>
                <a:cs typeface="+mn-cs"/>
              </a:defRPr>
            </a:lvl1pPr>
          </a:lstStyle>
          <a:p>
            <a:pPr lvl="0"/>
            <a:r>
              <a:rPr lang="en-US"/>
              <a:t>Draft XX</a:t>
            </a:r>
            <a:endParaRPr lang="en-CA"/>
          </a:p>
        </p:txBody>
      </p:sp>
    </p:spTree>
    <p:extLst>
      <p:ext uri="{BB962C8B-B14F-4D97-AF65-F5344CB8AC3E}">
        <p14:creationId xmlns:p14="http://schemas.microsoft.com/office/powerpoint/2010/main" val="3934120841"/>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95A905-78CA-D240-BBA6-52D4C331CBF3}"/>
              </a:ext>
            </a:extLst>
          </p:cNvPr>
          <p:cNvSpPr>
            <a:spLocks noGrp="1"/>
          </p:cNvSpPr>
          <p:nvPr>
            <p:ph type="title" hasCustomPrompt="1"/>
          </p:nvPr>
        </p:nvSpPr>
        <p:spPr>
          <a:xfrm>
            <a:off x="499730" y="365127"/>
            <a:ext cx="11111023" cy="666233"/>
          </a:xfrm>
          <a:prstGeom prst="rect">
            <a:avLst/>
          </a:prstGeom>
        </p:spPr>
        <p:txBody>
          <a:bodyPr/>
          <a:lstStyle>
            <a:lvl1pPr>
              <a:defRPr sz="2800" baseline="0">
                <a:solidFill>
                  <a:srgbClr val="003946"/>
                </a:solidFill>
              </a:defRPr>
            </a:lvl1pPr>
          </a:lstStyle>
          <a:p>
            <a:r>
              <a:rPr lang="en-US" sz="2800">
                <a:solidFill>
                  <a:srgbClr val="003946"/>
                </a:solidFill>
                <a:latin typeface="Sun Life Sans Regular" panose="02000503000000020004" pitchFamily="50" charset="0"/>
                <a:cs typeface="Arial" panose="020B0604020202020204" pitchFamily="34" charset="0"/>
              </a:rPr>
              <a:t>Click to add title</a:t>
            </a:r>
            <a:endParaRPr lang="en-US"/>
          </a:p>
        </p:txBody>
      </p:sp>
      <p:sp>
        <p:nvSpPr>
          <p:cNvPr id="4" name="Content Placeholder 3">
            <a:extLst>
              <a:ext uri="{FF2B5EF4-FFF2-40B4-BE49-F238E27FC236}">
                <a16:creationId xmlns:a16="http://schemas.microsoft.com/office/drawing/2014/main" id="{7D154698-3163-C149-B495-627AC05D2B07}"/>
              </a:ext>
            </a:extLst>
          </p:cNvPr>
          <p:cNvSpPr>
            <a:spLocks noGrp="1"/>
          </p:cNvSpPr>
          <p:nvPr>
            <p:ph sz="half" idx="2" hasCustomPrompt="1"/>
          </p:nvPr>
        </p:nvSpPr>
        <p:spPr>
          <a:xfrm>
            <a:off x="499729" y="1329071"/>
            <a:ext cx="11111023" cy="4327451"/>
          </a:xfrm>
          <a:prstGeom prst="rect">
            <a:avLst/>
          </a:prstGeom>
        </p:spPr>
        <p:txBody>
          <a:bodyPr/>
          <a:lstStyle>
            <a:lvl1pPr marL="0" indent="0">
              <a:buNone/>
              <a:defRPr sz="1400">
                <a:solidFill>
                  <a:srgbClr val="003946"/>
                </a:solidFill>
                <a:latin typeface="Calibri" panose="020F0502020204030204" pitchFamily="34" charset="0"/>
                <a:cs typeface="Calibri" panose="020F0502020204030204" pitchFamily="34" charset="0"/>
              </a:defRPr>
            </a:lvl1pPr>
            <a:lvl2pPr marL="457200" indent="0">
              <a:buNone/>
              <a:defRPr sz="1200"/>
            </a:lvl2pPr>
            <a:lvl3pPr marL="914400" indent="0">
              <a:buNone/>
              <a:defRPr sz="1200"/>
            </a:lvl3pPr>
            <a:lvl4pPr marL="1371600" indent="0">
              <a:buNone/>
              <a:defRPr sz="1200"/>
            </a:lvl4pPr>
            <a:lvl5pPr marL="1828800" indent="0">
              <a:buNone/>
              <a:defRPr sz="1200"/>
            </a:lvl5pPr>
          </a:lstStyle>
          <a:p>
            <a:r>
              <a:rPr lang="en-US" sz="1200">
                <a:solidFill>
                  <a:srgbClr val="003946"/>
                </a:solidFill>
                <a:latin typeface="Sun Life Sans Regular" panose="02000503000000020004" pitchFamily="50" charset="0"/>
              </a:rPr>
              <a:t>Add text here</a:t>
            </a:r>
          </a:p>
        </p:txBody>
      </p:sp>
    </p:spTree>
    <p:extLst>
      <p:ext uri="{BB962C8B-B14F-4D97-AF65-F5344CB8AC3E}">
        <p14:creationId xmlns:p14="http://schemas.microsoft.com/office/powerpoint/2010/main" val="3436690809"/>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2202386"/>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C764DE79-268F-4C1A-8933-263129D2AF90}" type="datetimeFigureOut">
              <a:rPr lang="en-US" dirty="0"/>
              <a:t>7/14/2021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446590515"/>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7/14/2021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367796619"/>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7/14/2021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90364031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16534" y="36513"/>
            <a:ext cx="2760133" cy="6248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236133" y="36513"/>
            <a:ext cx="8077200" cy="62484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p:cNvSpPr>
            <a:spLocks noGrp="1" noChangeArrowheads="1"/>
          </p:cNvSpPr>
          <p:nvPr>
            <p:ph type="sldNum" sz="quarter" idx="10"/>
          </p:nvPr>
        </p:nvSpPr>
        <p:spPr>
          <a:ln/>
        </p:spPr>
        <p:txBody>
          <a:bodyPr/>
          <a:lstStyle>
            <a:lvl1pPr>
              <a:defRPr/>
            </a:lvl1pPr>
          </a:lstStyle>
          <a:p>
            <a:fld id="{53EC8001-7B76-4B3A-891C-C44308E2382B}" type="slidenum">
              <a:rPr lang="en-US" smtClean="0"/>
              <a:t>‹#›</a:t>
            </a:fld>
            <a:endParaRPr lang="en-US"/>
          </a:p>
        </p:txBody>
      </p:sp>
    </p:spTree>
    <p:extLst>
      <p:ext uri="{BB962C8B-B14F-4D97-AF65-F5344CB8AC3E}">
        <p14:creationId xmlns:p14="http://schemas.microsoft.com/office/powerpoint/2010/main" val="2722589037"/>
      </p:ext>
    </p:extLst>
  </p:cSld>
  <p:clrMapOvr>
    <a:masterClrMapping/>
  </p:clrMapOvr>
  <p:transition spd="med">
    <p:wipe dir="r"/>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764DE79-268F-4C1A-8933-263129D2AF90}" type="datetimeFigureOut">
              <a:rPr lang="en-US" dirty="0"/>
              <a:t>7/14/2021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299366681"/>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764DE79-268F-4C1A-8933-263129D2AF90}" type="datetimeFigureOut">
              <a:rPr lang="en-US" dirty="0"/>
              <a:t>7/14/2021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767507860"/>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764DE79-268F-4C1A-8933-263129D2AF90}" type="datetimeFigureOut">
              <a:rPr lang="en-US" dirty="0"/>
              <a:t>7/14/2021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076313061"/>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7/14/2021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870554543"/>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7/14/2021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094489263"/>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7/14/2021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401200418"/>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7/14/2021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70229404"/>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7/14/2021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090022203"/>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userDrawn="1">
  <p:cSld name="1_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95A905-78CA-D240-BBA6-52D4C331CBF3}"/>
              </a:ext>
            </a:extLst>
          </p:cNvPr>
          <p:cNvSpPr>
            <a:spLocks noGrp="1"/>
          </p:cNvSpPr>
          <p:nvPr>
            <p:ph type="title" hasCustomPrompt="1"/>
          </p:nvPr>
        </p:nvSpPr>
        <p:spPr>
          <a:xfrm>
            <a:off x="499730" y="365127"/>
            <a:ext cx="11111023" cy="666233"/>
          </a:xfrm>
          <a:prstGeom prst="rect">
            <a:avLst/>
          </a:prstGeom>
        </p:spPr>
        <p:txBody>
          <a:bodyPr/>
          <a:lstStyle>
            <a:lvl1pPr>
              <a:defRPr sz="2800" baseline="0">
                <a:solidFill>
                  <a:srgbClr val="003946"/>
                </a:solidFill>
              </a:defRPr>
            </a:lvl1pPr>
          </a:lstStyle>
          <a:p>
            <a:r>
              <a:rPr lang="en-US" sz="2800">
                <a:solidFill>
                  <a:srgbClr val="003946"/>
                </a:solidFill>
                <a:latin typeface="Sun Life Sans Regular" panose="02000503000000020004" pitchFamily="50" charset="0"/>
                <a:cs typeface="Arial" panose="020B0604020202020204" pitchFamily="34" charset="0"/>
              </a:rPr>
              <a:t>Click to add title</a:t>
            </a:r>
            <a:endParaRPr lang="en-US"/>
          </a:p>
        </p:txBody>
      </p:sp>
      <p:sp>
        <p:nvSpPr>
          <p:cNvPr id="4" name="Content Placeholder 3">
            <a:extLst>
              <a:ext uri="{FF2B5EF4-FFF2-40B4-BE49-F238E27FC236}">
                <a16:creationId xmlns:a16="http://schemas.microsoft.com/office/drawing/2014/main" id="{7D154698-3163-C149-B495-627AC05D2B07}"/>
              </a:ext>
            </a:extLst>
          </p:cNvPr>
          <p:cNvSpPr>
            <a:spLocks noGrp="1"/>
          </p:cNvSpPr>
          <p:nvPr>
            <p:ph sz="half" idx="2" hasCustomPrompt="1"/>
          </p:nvPr>
        </p:nvSpPr>
        <p:spPr>
          <a:xfrm>
            <a:off x="499729" y="1329071"/>
            <a:ext cx="11111023" cy="4327451"/>
          </a:xfrm>
          <a:prstGeom prst="rect">
            <a:avLst/>
          </a:prstGeom>
        </p:spPr>
        <p:txBody>
          <a:bodyPr/>
          <a:lstStyle>
            <a:lvl1pPr marL="0" indent="0">
              <a:buNone/>
              <a:defRPr sz="1400">
                <a:solidFill>
                  <a:srgbClr val="003946"/>
                </a:solidFill>
                <a:latin typeface="Calibri" panose="020F0502020204030204" pitchFamily="34" charset="0"/>
                <a:cs typeface="Calibri" panose="020F0502020204030204" pitchFamily="34" charset="0"/>
              </a:defRPr>
            </a:lvl1pPr>
            <a:lvl2pPr marL="457200" indent="0">
              <a:buNone/>
              <a:defRPr sz="1200"/>
            </a:lvl2pPr>
            <a:lvl3pPr marL="914400" indent="0">
              <a:buNone/>
              <a:defRPr sz="1200"/>
            </a:lvl3pPr>
            <a:lvl4pPr marL="1371600" indent="0">
              <a:buNone/>
              <a:defRPr sz="1200"/>
            </a:lvl4pPr>
            <a:lvl5pPr marL="1828800" indent="0">
              <a:buNone/>
              <a:defRPr sz="1200"/>
            </a:lvl5pPr>
          </a:lstStyle>
          <a:p>
            <a:r>
              <a:rPr lang="en-US" sz="1200">
                <a:solidFill>
                  <a:srgbClr val="003946"/>
                </a:solidFill>
                <a:latin typeface="Sun Life Sans Regular" panose="02000503000000020004" pitchFamily="50" charset="0"/>
              </a:rPr>
              <a:t>Add text here</a:t>
            </a:r>
          </a:p>
        </p:txBody>
      </p:sp>
    </p:spTree>
    <p:extLst>
      <p:ext uri="{BB962C8B-B14F-4D97-AF65-F5344CB8AC3E}">
        <p14:creationId xmlns:p14="http://schemas.microsoft.com/office/powerpoint/2010/main" val="2751917214"/>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C764DE79-268F-4C1A-8933-263129D2AF90}" type="datetimeFigureOut">
              <a:rPr lang="en-US" dirty="0"/>
              <a:t>7/14/2021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24491321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116667" y="36513"/>
            <a:ext cx="10160000" cy="990600"/>
          </a:xfrm>
        </p:spPr>
        <p:txBody>
          <a:bodyPr/>
          <a:lstStyle/>
          <a:p>
            <a:r>
              <a:rPr lang="en-US"/>
              <a:t>Click to edit Master title style</a:t>
            </a:r>
          </a:p>
        </p:txBody>
      </p:sp>
      <p:sp>
        <p:nvSpPr>
          <p:cNvPr id="3" name="Text Placeholder 2"/>
          <p:cNvSpPr>
            <a:spLocks noGrp="1"/>
          </p:cNvSpPr>
          <p:nvPr>
            <p:ph type="body" sz="half" idx="1"/>
          </p:nvPr>
        </p:nvSpPr>
        <p:spPr>
          <a:xfrm>
            <a:off x="1236133" y="1636713"/>
            <a:ext cx="5283200" cy="4648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722533" y="1636713"/>
            <a:ext cx="5283200" cy="4648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p:cNvSpPr>
            <a:spLocks noGrp="1" noChangeArrowheads="1"/>
          </p:cNvSpPr>
          <p:nvPr>
            <p:ph type="sldNum" sz="quarter" idx="10"/>
          </p:nvPr>
        </p:nvSpPr>
        <p:spPr>
          <a:ln/>
        </p:spPr>
        <p:txBody>
          <a:bodyPr/>
          <a:lstStyle>
            <a:lvl1pPr>
              <a:defRPr/>
            </a:lvl1pPr>
          </a:lstStyle>
          <a:p>
            <a:fld id="{53EC8001-7B76-4B3A-891C-C44308E2382B}" type="slidenum">
              <a:rPr lang="en-US" smtClean="0"/>
              <a:t>‹#›</a:t>
            </a:fld>
            <a:endParaRPr lang="en-US"/>
          </a:p>
        </p:txBody>
      </p:sp>
    </p:spTree>
    <p:extLst>
      <p:ext uri="{BB962C8B-B14F-4D97-AF65-F5344CB8AC3E}">
        <p14:creationId xmlns:p14="http://schemas.microsoft.com/office/powerpoint/2010/main" val="2112026236"/>
      </p:ext>
    </p:extLst>
  </p:cSld>
  <p:clrMapOvr>
    <a:masterClrMapping/>
  </p:clrMapOvr>
  <p:transition spd="med">
    <p:wipe dir="r"/>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7/14/2021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979238714"/>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7/14/2021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169050450"/>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764DE79-268F-4C1A-8933-263129D2AF90}" type="datetimeFigureOut">
              <a:rPr lang="en-US" dirty="0"/>
              <a:t>7/14/2021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6549264"/>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764DE79-268F-4C1A-8933-263129D2AF90}" type="datetimeFigureOut">
              <a:rPr lang="en-US" dirty="0"/>
              <a:t>7/14/2021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022084476"/>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764DE79-268F-4C1A-8933-263129D2AF90}" type="datetimeFigureOut">
              <a:rPr lang="en-US" dirty="0"/>
              <a:t>7/14/2021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896365477"/>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7/14/2021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955989385"/>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7/14/2021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663794833"/>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7/14/2021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371229936"/>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7/14/2021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139964540"/>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7/14/2021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28913417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2116667" y="36513"/>
            <a:ext cx="10160000" cy="990600"/>
          </a:xfrm>
        </p:spPr>
        <p:txBody>
          <a:bodyPr/>
          <a:lstStyle/>
          <a:p>
            <a:r>
              <a:rPr lang="en-US"/>
              <a:t>Click to edit Master title style</a:t>
            </a:r>
          </a:p>
        </p:txBody>
      </p:sp>
      <p:sp>
        <p:nvSpPr>
          <p:cNvPr id="3" name="Table Placeholder 2"/>
          <p:cNvSpPr>
            <a:spLocks noGrp="1"/>
          </p:cNvSpPr>
          <p:nvPr>
            <p:ph type="tbl" idx="1"/>
          </p:nvPr>
        </p:nvSpPr>
        <p:spPr>
          <a:xfrm>
            <a:off x="1236133" y="1636713"/>
            <a:ext cx="10769600" cy="4648200"/>
          </a:xfrm>
        </p:spPr>
        <p:txBody>
          <a:bodyPr/>
          <a:lstStyle/>
          <a:p>
            <a:pPr lvl="0"/>
            <a:r>
              <a:rPr lang="en-US" noProof="0"/>
              <a:t>Click icon to add table</a:t>
            </a:r>
          </a:p>
        </p:txBody>
      </p:sp>
      <p:sp>
        <p:nvSpPr>
          <p:cNvPr id="4" name="Rectangle 5"/>
          <p:cNvSpPr>
            <a:spLocks noGrp="1" noChangeArrowheads="1"/>
          </p:cNvSpPr>
          <p:nvPr>
            <p:ph type="sldNum" sz="quarter" idx="10"/>
          </p:nvPr>
        </p:nvSpPr>
        <p:spPr>
          <a:ln/>
        </p:spPr>
        <p:txBody>
          <a:bodyPr/>
          <a:lstStyle>
            <a:lvl1pPr>
              <a:defRPr/>
            </a:lvl1pPr>
          </a:lstStyle>
          <a:p>
            <a:fld id="{53EC8001-7B76-4B3A-891C-C44308E2382B}" type="slidenum">
              <a:rPr lang="en-US" smtClean="0"/>
              <a:t>‹#›</a:t>
            </a:fld>
            <a:endParaRPr lang="en-US"/>
          </a:p>
        </p:txBody>
      </p:sp>
    </p:spTree>
    <p:extLst>
      <p:ext uri="{BB962C8B-B14F-4D97-AF65-F5344CB8AC3E}">
        <p14:creationId xmlns:p14="http://schemas.microsoft.com/office/powerpoint/2010/main" val="3269244640"/>
      </p:ext>
    </p:extLst>
  </p:cSld>
  <p:clrMapOvr>
    <a:masterClrMapping/>
  </p:clrMapOvr>
  <p:transition spd="med">
    <p:wipe dir="r"/>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sz="2400"/>
          </a:p>
        </p:txBody>
      </p:sp>
    </p:spTree>
    <p:extLst>
      <p:ext uri="{BB962C8B-B14F-4D97-AF65-F5344CB8AC3E}">
        <p14:creationId xmlns:p14="http://schemas.microsoft.com/office/powerpoint/2010/main" val="171030941"/>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6" name="Rectangle 5"/>
          <p:cNvSpPr/>
          <p:nvPr userDrawn="1"/>
        </p:nvSpPr>
        <p:spPr>
          <a:xfrm>
            <a:off x="8439095" y="484247"/>
            <a:ext cx="3719736" cy="12601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21" descr="PPT_InsidePage_96dpi"/>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 y="1588"/>
            <a:ext cx="12192000" cy="685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141050" y="0"/>
            <a:ext cx="11441350" cy="914400"/>
          </a:xfrm>
        </p:spPr>
        <p:txBody>
          <a:bodyPr/>
          <a:lstStyle>
            <a:lvl1pPr>
              <a:defRPr>
                <a:solidFill>
                  <a:srgbClr val="000000"/>
                </a:solidFill>
              </a:defRPr>
            </a:lvl1pPr>
          </a:lstStyle>
          <a:p>
            <a:r>
              <a:rPr lang="en-US"/>
              <a:t>Click to edit Master title style</a:t>
            </a:r>
            <a:endParaRPr lang="en-CA"/>
          </a:p>
        </p:txBody>
      </p:sp>
      <p:sp>
        <p:nvSpPr>
          <p:cNvPr id="9" name="Rectangle 6"/>
          <p:cNvSpPr>
            <a:spLocks noGrp="1" noChangeArrowheads="1"/>
          </p:cNvSpPr>
          <p:nvPr>
            <p:ph idx="1" hasCustomPrompt="1"/>
          </p:nvPr>
        </p:nvSpPr>
        <p:spPr bwMode="auto">
          <a:xfrm>
            <a:off x="141050" y="1314233"/>
            <a:ext cx="11949350" cy="4754563"/>
          </a:xfrm>
          <a:prstGeom prst="rect">
            <a:avLst/>
          </a:prstGeom>
          <a:noFill/>
          <a:ln w="9525">
            <a:noFill/>
            <a:miter lim="800000"/>
            <a:headEnd/>
            <a:tailEnd/>
          </a:ln>
          <a:effectLst/>
        </p:spPr>
        <p:txBody>
          <a:bodyPr vert="horz" wrap="square" lIns="0" tIns="0" rIns="0" bIns="45720" numCol="1" anchor="t" anchorCtr="0" compatLnSpc="1">
            <a:prstTxWarp prst="textNoShape">
              <a:avLst/>
            </a:prstTxWarp>
          </a:bodyPr>
          <a:lstStyle>
            <a:lvl1pPr>
              <a:defRPr lang="en-US" sz="2800" noProof="0" smtClean="0">
                <a:solidFill>
                  <a:srgbClr val="000000"/>
                </a:solidFill>
                <a:cs typeface="Calibri" panose="020F0502020204030204" pitchFamily="34" charset="0"/>
              </a:defRPr>
            </a:lvl1pPr>
            <a:lvl2pPr>
              <a:defRPr lang="en-US" sz="2400" noProof="0" smtClean="0">
                <a:solidFill>
                  <a:srgbClr val="000000"/>
                </a:solidFill>
                <a:ea typeface="+mn-ea"/>
                <a:cs typeface="Calibri" panose="020F0502020204030204" pitchFamily="34" charset="0"/>
              </a:defRPr>
            </a:lvl2pPr>
            <a:lvl3pPr>
              <a:defRPr lang="en-US" sz="2400" noProof="0" smtClean="0">
                <a:solidFill>
                  <a:srgbClr val="000000"/>
                </a:solidFill>
                <a:ea typeface="+mn-ea"/>
                <a:cs typeface="Calibri" panose="020F0502020204030204" pitchFamily="34" charset="0"/>
              </a:defRPr>
            </a:lvl3pPr>
            <a:lvl4pPr>
              <a:defRPr lang="en-US" sz="2400" noProof="0" smtClean="0">
                <a:solidFill>
                  <a:srgbClr val="000000"/>
                </a:solidFill>
                <a:ea typeface="+mn-ea"/>
                <a:cs typeface="Calibri" panose="020F0502020204030204" pitchFamily="34" charset="0"/>
              </a:defRPr>
            </a:lvl4pPr>
            <a:lvl5pPr>
              <a:defRPr lang="en-US" sz="2400" noProof="0" dirty="0">
                <a:solidFill>
                  <a:srgbClr val="000000"/>
                </a:solidFill>
                <a:ea typeface="+mn-ea"/>
                <a:cs typeface="Calibri" panose="020F0502020204030204" pitchFamily="34" charset="0"/>
              </a:defRPr>
            </a:lvl5pPr>
          </a:lstStyle>
          <a:p>
            <a:pPr marL="304792" lvl="0" indent="-304792">
              <a:buClr>
                <a:srgbClr val="82786F"/>
              </a:buClr>
              <a:buSzPct val="80000"/>
              <a:buFont typeface="Wingdings" panose="05000000000000000000" pitchFamily="2" charset="2"/>
              <a:buChar char="§"/>
            </a:pPr>
            <a:r>
              <a:rPr kumimoji="0" lang="en-US" sz="2800" b="0" i="0" u="none" strike="noStrike" kern="0" cap="none" spc="0" normalizeH="0" baseline="0" noProof="0">
                <a:ln>
                  <a:noFill/>
                </a:ln>
                <a:solidFill>
                  <a:srgbClr val="000000"/>
                </a:solidFill>
                <a:effectLst/>
                <a:uLnTx/>
                <a:uFillTx/>
                <a:latin typeface="+mn-lt"/>
                <a:ea typeface="+mn-ea"/>
                <a:cs typeface="Calibri" panose="020F0502020204030204" pitchFamily="34" charset="0"/>
              </a:rPr>
              <a:t>Click to edit Master text styles</a:t>
            </a:r>
          </a:p>
          <a:p>
            <a:pPr marL="914377" lvl="1" indent="-374641">
              <a:buClr>
                <a:srgbClr val="82786F"/>
              </a:buClr>
              <a:buSzPct val="80000"/>
              <a:buFont typeface="Wingdings" panose="05000000000000000000" pitchFamily="2" charset="2"/>
              <a:buChar char="§"/>
            </a:pPr>
            <a:r>
              <a:rPr kumimoji="0" lang="en-US" sz="2400" b="0" i="0" u="none" strike="noStrike" kern="0" cap="none" spc="0" normalizeH="0" baseline="0" noProof="0">
                <a:ln>
                  <a:noFill/>
                </a:ln>
                <a:solidFill>
                  <a:srgbClr val="000000"/>
                </a:solidFill>
                <a:effectLst/>
                <a:uLnTx/>
                <a:uFillTx/>
                <a:latin typeface="+mn-lt"/>
                <a:ea typeface="+mn-ea"/>
                <a:cs typeface="Calibri" panose="020F0502020204030204" pitchFamily="34" charset="0"/>
              </a:rPr>
              <a:t>Second level</a:t>
            </a:r>
          </a:p>
          <a:p>
            <a:pPr marL="1523962" lvl="2" indent="-304792">
              <a:buClr>
                <a:srgbClr val="82786F"/>
              </a:buClr>
              <a:buSzPct val="80000"/>
              <a:buFont typeface="Wingdings" panose="05000000000000000000" pitchFamily="2" charset="2"/>
              <a:buChar char="§"/>
            </a:pPr>
            <a:r>
              <a:rPr kumimoji="0" lang="en-US" sz="2400" b="0" i="0" u="none" strike="noStrike" kern="0" cap="none" spc="0" normalizeH="0" baseline="0" noProof="0">
                <a:ln>
                  <a:noFill/>
                </a:ln>
                <a:solidFill>
                  <a:srgbClr val="000000"/>
                </a:solidFill>
                <a:effectLst/>
                <a:uLnTx/>
                <a:uFillTx/>
                <a:latin typeface="+mn-lt"/>
                <a:ea typeface="+mn-ea"/>
                <a:cs typeface="Calibri" panose="020F0502020204030204" pitchFamily="34" charset="0"/>
              </a:rPr>
              <a:t>Third level</a:t>
            </a:r>
          </a:p>
          <a:p>
            <a:pPr marL="2133547" lvl="3" indent="-374641">
              <a:buClr>
                <a:srgbClr val="82786F"/>
              </a:buClr>
              <a:buSzPct val="80000"/>
              <a:buFont typeface="Wingdings" panose="05000000000000000000" pitchFamily="2" charset="2"/>
              <a:buChar char="§"/>
            </a:pPr>
            <a:r>
              <a:rPr kumimoji="0" lang="en-US" sz="2400" b="0" i="0" u="none" strike="noStrike" kern="0" cap="none" spc="0" normalizeH="0" baseline="0" noProof="0">
                <a:ln>
                  <a:noFill/>
                </a:ln>
                <a:solidFill>
                  <a:srgbClr val="000000"/>
                </a:solidFill>
                <a:effectLst/>
                <a:uLnTx/>
                <a:uFillTx/>
                <a:latin typeface="+mn-lt"/>
                <a:ea typeface="+mn-ea"/>
                <a:cs typeface="Calibri" panose="020F0502020204030204" pitchFamily="34" charset="0"/>
              </a:rPr>
              <a:t>Fourth level</a:t>
            </a:r>
          </a:p>
          <a:p>
            <a:pPr marL="2743131" lvl="4" indent="-304792">
              <a:buClr>
                <a:srgbClr val="82786F"/>
              </a:buClr>
              <a:buSzPct val="80000"/>
              <a:buFont typeface="Wingdings" panose="05000000000000000000" pitchFamily="2" charset="2"/>
              <a:buChar char="§"/>
            </a:pPr>
            <a:r>
              <a:rPr kumimoji="0" lang="en-US" sz="2400" b="0" i="0" u="none" strike="noStrike" kern="0" cap="none" spc="0" normalizeH="0" baseline="0" noProof="0">
                <a:ln>
                  <a:noFill/>
                </a:ln>
                <a:solidFill>
                  <a:srgbClr val="000000"/>
                </a:solidFill>
                <a:effectLst/>
                <a:uLnTx/>
                <a:uFillTx/>
                <a:latin typeface="+mn-lt"/>
                <a:ea typeface="+mn-ea"/>
                <a:cs typeface="Calibri" panose="020F0502020204030204" pitchFamily="34" charset="0"/>
              </a:rPr>
              <a:t>Fifth level</a:t>
            </a:r>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764520" y="5457508"/>
            <a:ext cx="1325880" cy="1325880"/>
          </a:xfrm>
          <a:prstGeom prst="rect">
            <a:avLst/>
          </a:prstGeom>
        </p:spPr>
      </p:pic>
      <p:sp>
        <p:nvSpPr>
          <p:cNvPr id="11" name="Slide Number Placeholder 5"/>
          <p:cNvSpPr>
            <a:spLocks noGrp="1"/>
          </p:cNvSpPr>
          <p:nvPr>
            <p:ph type="sldNum" sz="quarter" idx="4"/>
          </p:nvPr>
        </p:nvSpPr>
        <p:spPr>
          <a:xfrm>
            <a:off x="140733" y="6365613"/>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5A7241D-DFDB-4383-B250-8209EF187391}" type="slidenum">
              <a:rPr lang="en-CA" smtClean="0"/>
              <a:pPr/>
              <a:t>‹#›</a:t>
            </a:fld>
            <a:endParaRPr lang="en-CA"/>
          </a:p>
        </p:txBody>
      </p:sp>
    </p:spTree>
    <p:extLst>
      <p:ext uri="{BB962C8B-B14F-4D97-AF65-F5344CB8AC3E}">
        <p14:creationId xmlns:p14="http://schemas.microsoft.com/office/powerpoint/2010/main" val="2451572110"/>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p:cSld name="Content Slide - 03">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EAAD513F-8217-2249-B2F8-115DF97A87D7}"/>
              </a:ext>
            </a:extLst>
          </p:cNvPr>
          <p:cNvSpPr>
            <a:spLocks noGrp="1"/>
          </p:cNvSpPr>
          <p:nvPr>
            <p:ph type="title" hasCustomPrompt="1"/>
          </p:nvPr>
        </p:nvSpPr>
        <p:spPr>
          <a:xfrm>
            <a:off x="600891" y="550334"/>
            <a:ext cx="10985860" cy="774700"/>
          </a:xfrm>
          <a:prstGeom prst="rect">
            <a:avLst/>
          </a:prstGeom>
        </p:spPr>
        <p:txBody>
          <a:bodyPr lIns="0">
            <a:noAutofit/>
          </a:bodyPr>
          <a:lstStyle>
            <a:lvl1pPr>
              <a:defRPr sz="3200" b="0" i="0">
                <a:latin typeface="Sun Life Sans" panose="02000503000000020004" pitchFamily="2" charset="77"/>
              </a:defRPr>
            </a:lvl1pPr>
          </a:lstStyle>
          <a:p>
            <a:r>
              <a:rPr lang="en-CA"/>
              <a:t>Headline goes here </a:t>
            </a:r>
            <a:endParaRPr lang="en-US"/>
          </a:p>
        </p:txBody>
      </p:sp>
      <p:sp>
        <p:nvSpPr>
          <p:cNvPr id="9" name="Slide Number Placeholder 5">
            <a:extLst>
              <a:ext uri="{FF2B5EF4-FFF2-40B4-BE49-F238E27FC236}">
                <a16:creationId xmlns:a16="http://schemas.microsoft.com/office/drawing/2014/main" id="{41F01F39-E327-BC40-AB55-BD770F549BA2}"/>
              </a:ext>
            </a:extLst>
          </p:cNvPr>
          <p:cNvSpPr>
            <a:spLocks noGrp="1"/>
          </p:cNvSpPr>
          <p:nvPr>
            <p:ph type="sldNum" sz="quarter" idx="4"/>
          </p:nvPr>
        </p:nvSpPr>
        <p:spPr>
          <a:xfrm>
            <a:off x="10660847" y="6375392"/>
            <a:ext cx="925904" cy="289085"/>
          </a:xfrm>
          <a:prstGeom prst="rect">
            <a:avLst/>
          </a:prstGeom>
        </p:spPr>
        <p:txBody>
          <a:bodyPr vert="horz" lIns="91440" tIns="45720" rIns="90000" bIns="45720" rtlCol="0" anchor="ctr"/>
          <a:lstStyle>
            <a:lvl1pPr algn="r">
              <a:defRPr sz="1000" b="0" i="0">
                <a:solidFill>
                  <a:srgbClr val="003946"/>
                </a:solidFill>
                <a:latin typeface="Sun Life Sans" panose="02000503000000020004" pitchFamily="2" charset="77"/>
                <a:cs typeface="Calibri"/>
              </a:defRPr>
            </a:lvl1pPr>
          </a:lstStyle>
          <a:p>
            <a:fld id="{B346622D-AFD5-410C-854D-857708A46980}" type="slidenum">
              <a:rPr lang="en-US" smtClean="0"/>
              <a:t>‹#›</a:t>
            </a:fld>
            <a:endParaRPr lang="en-US"/>
          </a:p>
        </p:txBody>
      </p:sp>
      <p:sp>
        <p:nvSpPr>
          <p:cNvPr id="12" name="Text Placeholder 2">
            <a:extLst>
              <a:ext uri="{FF2B5EF4-FFF2-40B4-BE49-F238E27FC236}">
                <a16:creationId xmlns:a16="http://schemas.microsoft.com/office/drawing/2014/main" id="{B358FBA3-3147-3748-BF17-8EBDFD25C7CA}"/>
              </a:ext>
            </a:extLst>
          </p:cNvPr>
          <p:cNvSpPr>
            <a:spLocks noGrp="1"/>
          </p:cNvSpPr>
          <p:nvPr>
            <p:ph type="body" sz="quarter" idx="10" hasCustomPrompt="1"/>
          </p:nvPr>
        </p:nvSpPr>
        <p:spPr>
          <a:xfrm>
            <a:off x="2159431" y="6375393"/>
            <a:ext cx="6984571" cy="299719"/>
          </a:xfrm>
          <a:prstGeom prst="rect">
            <a:avLst/>
          </a:prstGeom>
        </p:spPr>
        <p:txBody>
          <a:bodyPr lIns="0" rIns="0"/>
          <a:lstStyle>
            <a:lvl1pPr>
              <a:buFontTx/>
              <a:buNone/>
              <a:defRPr sz="1000" b="0" i="0" spc="400" baseline="0">
                <a:latin typeface="Sun Life Sans" panose="02000503000000020004" pitchFamily="2" charset="77"/>
              </a:defRPr>
            </a:lvl1pPr>
            <a:lvl2pPr marL="0" indent="0">
              <a:buFontTx/>
              <a:buNone/>
              <a:defRPr/>
            </a:lvl2pPr>
            <a:lvl3pPr marL="361942" indent="0">
              <a:buFontTx/>
              <a:buNone/>
              <a:defRPr/>
            </a:lvl3pPr>
            <a:lvl4pPr marL="599002" indent="0">
              <a:buFontTx/>
              <a:buNone/>
              <a:defRPr/>
            </a:lvl4pPr>
            <a:lvl5pPr marL="836063" indent="0">
              <a:buFontTx/>
              <a:buNone/>
              <a:defRPr/>
            </a:lvl5pPr>
          </a:lstStyle>
          <a:p>
            <a:pPr lvl="0"/>
            <a:r>
              <a:rPr lang="en-US"/>
              <a:t>PPT topic</a:t>
            </a:r>
          </a:p>
        </p:txBody>
      </p:sp>
      <p:sp>
        <p:nvSpPr>
          <p:cNvPr id="13" name="Content Placeholder 4">
            <a:extLst>
              <a:ext uri="{FF2B5EF4-FFF2-40B4-BE49-F238E27FC236}">
                <a16:creationId xmlns:a16="http://schemas.microsoft.com/office/drawing/2014/main" id="{2CC18796-DE17-F84E-ACD0-5B761A297E2C}"/>
              </a:ext>
            </a:extLst>
          </p:cNvPr>
          <p:cNvSpPr>
            <a:spLocks noGrp="1"/>
          </p:cNvSpPr>
          <p:nvPr>
            <p:ph sz="quarter" idx="13" hasCustomPrompt="1"/>
          </p:nvPr>
        </p:nvSpPr>
        <p:spPr>
          <a:xfrm>
            <a:off x="605246" y="2074620"/>
            <a:ext cx="10981505" cy="413937"/>
          </a:xfrm>
          <a:prstGeom prst="rect">
            <a:avLst/>
          </a:prstGeom>
        </p:spPr>
        <p:txBody>
          <a:bodyPr lIns="0"/>
          <a:lstStyle>
            <a:lvl1pPr>
              <a:spcBef>
                <a:spcPts val="0"/>
              </a:spcBef>
              <a:defRPr sz="2000" b="0" i="0">
                <a:solidFill>
                  <a:srgbClr val="EAAB00"/>
                </a:solidFill>
                <a:latin typeface="Sun Life Sans Medium" panose="02000503000000020004" pitchFamily="2" charset="77"/>
              </a:defRPr>
            </a:lvl1pPr>
          </a:lstStyle>
          <a:p>
            <a:pPr lvl="0"/>
            <a:r>
              <a:rPr lang="en-CA"/>
              <a:t>SECTION TITLE GOES HERE</a:t>
            </a:r>
          </a:p>
        </p:txBody>
      </p:sp>
      <p:sp>
        <p:nvSpPr>
          <p:cNvPr id="14" name="Content Placeholder 14">
            <a:extLst>
              <a:ext uri="{FF2B5EF4-FFF2-40B4-BE49-F238E27FC236}">
                <a16:creationId xmlns:a16="http://schemas.microsoft.com/office/drawing/2014/main" id="{A85C7E64-A962-2E42-9430-0C50ACE3FB3E}"/>
              </a:ext>
            </a:extLst>
          </p:cNvPr>
          <p:cNvSpPr>
            <a:spLocks noGrp="1"/>
          </p:cNvSpPr>
          <p:nvPr>
            <p:ph sz="quarter" idx="14" hasCustomPrompt="1"/>
          </p:nvPr>
        </p:nvSpPr>
        <p:spPr>
          <a:xfrm>
            <a:off x="605246" y="2715054"/>
            <a:ext cx="10981505" cy="2763829"/>
          </a:xfrm>
          <a:prstGeom prst="rect">
            <a:avLst/>
          </a:prstGeom>
        </p:spPr>
        <p:txBody>
          <a:bodyPr lIns="0"/>
          <a:lstStyle>
            <a:lvl1pPr>
              <a:defRPr sz="1600" b="0" i="0">
                <a:solidFill>
                  <a:srgbClr val="555555"/>
                </a:solidFill>
                <a:latin typeface="Sun Life Sans" panose="02000503000000020004" pitchFamily="2" charset="77"/>
              </a:defRPr>
            </a:lvl1pPr>
            <a:lvl2pPr marL="115197" indent="-163196">
              <a:buClr>
                <a:srgbClr val="EAAB00"/>
              </a:buClr>
              <a:defRPr sz="1600" b="0" i="0">
                <a:solidFill>
                  <a:srgbClr val="555555"/>
                </a:solidFill>
                <a:latin typeface="Sun Life Sans" panose="02000503000000020004" pitchFamily="2" charset="77"/>
              </a:defRPr>
            </a:lvl2pPr>
            <a:lvl3pPr marL="316792" indent="-163196">
              <a:buClr>
                <a:srgbClr val="EAAB00"/>
              </a:buClr>
              <a:defRPr sz="1600" b="0" i="0">
                <a:solidFill>
                  <a:srgbClr val="555555"/>
                </a:solidFill>
                <a:latin typeface="Sun Life Sans" panose="02000503000000020004" pitchFamily="2" charset="77"/>
              </a:defRPr>
            </a:lvl3pPr>
            <a:lvl4pPr marL="475188" indent="-163196">
              <a:buClr>
                <a:srgbClr val="EAAB00"/>
              </a:buClr>
              <a:defRPr sz="1600" b="0" i="0">
                <a:solidFill>
                  <a:srgbClr val="555555"/>
                </a:solidFill>
                <a:latin typeface="Sun Life Sans" panose="02000503000000020004" pitchFamily="2" charset="77"/>
              </a:defRPr>
            </a:lvl4pPr>
            <a:lvl5pPr marL="638384" indent="-163196">
              <a:buClr>
                <a:srgbClr val="EAAB00"/>
              </a:buClr>
              <a:defRPr sz="1600" b="0" i="0">
                <a:solidFill>
                  <a:srgbClr val="555555"/>
                </a:solidFill>
                <a:latin typeface="Sun Life Sans" panose="02000503000000020004" pitchFamily="2" charset="77"/>
              </a:defRPr>
            </a:lvl5pPr>
          </a:lstStyle>
          <a:p>
            <a:pPr lvl="0"/>
            <a:r>
              <a:rPr lang="en-CA"/>
              <a:t>Add text here</a:t>
            </a:r>
          </a:p>
          <a:p>
            <a:pPr lvl="1"/>
            <a:r>
              <a:rPr lang="en-CA"/>
              <a:t>bullet level 1</a:t>
            </a:r>
          </a:p>
          <a:p>
            <a:pPr lvl="2"/>
            <a:r>
              <a:rPr lang="en-CA"/>
              <a:t>bullet level 2</a:t>
            </a:r>
          </a:p>
          <a:p>
            <a:pPr lvl="3"/>
            <a:r>
              <a:rPr lang="en-CA"/>
              <a:t>bullet level 3</a:t>
            </a:r>
          </a:p>
          <a:p>
            <a:pPr lvl="4"/>
            <a:r>
              <a:rPr lang="en-CA"/>
              <a:t>bullet level 4</a:t>
            </a:r>
          </a:p>
        </p:txBody>
      </p:sp>
      <p:sp>
        <p:nvSpPr>
          <p:cNvPr id="15" name="Text Placeholder 20">
            <a:extLst>
              <a:ext uri="{FF2B5EF4-FFF2-40B4-BE49-F238E27FC236}">
                <a16:creationId xmlns:a16="http://schemas.microsoft.com/office/drawing/2014/main" id="{3118750A-C10B-D742-8A8D-F331D8EEB1C9}"/>
              </a:ext>
            </a:extLst>
          </p:cNvPr>
          <p:cNvSpPr>
            <a:spLocks noGrp="1"/>
          </p:cNvSpPr>
          <p:nvPr>
            <p:ph type="body" sz="quarter" idx="15" hasCustomPrompt="1"/>
          </p:nvPr>
        </p:nvSpPr>
        <p:spPr>
          <a:xfrm>
            <a:off x="605246" y="1434185"/>
            <a:ext cx="10981505" cy="531284"/>
          </a:xfrm>
          <a:prstGeom prst="rect">
            <a:avLst/>
          </a:prstGeom>
        </p:spPr>
        <p:txBody>
          <a:bodyPr lIns="0" anchor="ctr"/>
          <a:lstStyle>
            <a:lvl1pPr>
              <a:spcBef>
                <a:spcPts val="0"/>
              </a:spcBef>
              <a:defRPr sz="2267" b="0" i="0" baseline="0">
                <a:latin typeface="Sun Life Sans" panose="02000503000000020004" pitchFamily="2" charset="77"/>
              </a:defRPr>
            </a:lvl1pPr>
          </a:lstStyle>
          <a:p>
            <a:pPr lvl="0"/>
            <a:r>
              <a:rPr lang="en-CA"/>
              <a:t>Subhead goes here</a:t>
            </a:r>
          </a:p>
        </p:txBody>
      </p:sp>
    </p:spTree>
    <p:extLst>
      <p:ext uri="{BB962C8B-B14F-4D97-AF65-F5344CB8AC3E}">
        <p14:creationId xmlns:p14="http://schemas.microsoft.com/office/powerpoint/2010/main" val="1640591570"/>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userDrawn="1">
  <p:cSld name="Content Slide - 01">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E1DC54C-34CE-6546-931E-D9F60604CE9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5121048"/>
            <a:ext cx="12185263" cy="1736952"/>
          </a:xfrm>
          <a:prstGeom prst="rect">
            <a:avLst/>
          </a:prstGeom>
        </p:spPr>
      </p:pic>
      <p:sp>
        <p:nvSpPr>
          <p:cNvPr id="13" name="Title 1">
            <a:extLst>
              <a:ext uri="{FF2B5EF4-FFF2-40B4-BE49-F238E27FC236}">
                <a16:creationId xmlns:a16="http://schemas.microsoft.com/office/drawing/2014/main" id="{E55E94BD-FB29-0F4F-B80A-BDA48EF64C79}"/>
              </a:ext>
            </a:extLst>
          </p:cNvPr>
          <p:cNvSpPr>
            <a:spLocks noGrp="1"/>
          </p:cNvSpPr>
          <p:nvPr>
            <p:ph type="title" hasCustomPrompt="1"/>
          </p:nvPr>
        </p:nvSpPr>
        <p:spPr>
          <a:xfrm>
            <a:off x="600891" y="550334"/>
            <a:ext cx="10990215" cy="774700"/>
          </a:xfrm>
          <a:prstGeom prst="rect">
            <a:avLst/>
          </a:prstGeom>
        </p:spPr>
        <p:txBody>
          <a:bodyPr lIns="0">
            <a:noAutofit/>
          </a:bodyPr>
          <a:lstStyle>
            <a:lvl1pPr>
              <a:defRPr sz="3200" b="0" i="0">
                <a:latin typeface="Sun Life Sans" panose="02000503000000020004" pitchFamily="2" charset="77"/>
              </a:defRPr>
            </a:lvl1pPr>
          </a:lstStyle>
          <a:p>
            <a:r>
              <a:rPr lang="en-CA"/>
              <a:t>Headline goes here </a:t>
            </a:r>
            <a:endParaRPr lang="en-US"/>
          </a:p>
        </p:txBody>
      </p:sp>
      <p:sp>
        <p:nvSpPr>
          <p:cNvPr id="12" name="TextBox 11">
            <a:extLst>
              <a:ext uri="{FF2B5EF4-FFF2-40B4-BE49-F238E27FC236}">
                <a16:creationId xmlns:a16="http://schemas.microsoft.com/office/drawing/2014/main" id="{EDD9914D-768D-7A49-B8EA-7A4352F701AE}"/>
              </a:ext>
            </a:extLst>
          </p:cNvPr>
          <p:cNvSpPr txBox="1"/>
          <p:nvPr userDrawn="1"/>
        </p:nvSpPr>
        <p:spPr>
          <a:xfrm>
            <a:off x="1806386" y="6386024"/>
            <a:ext cx="1189953" cy="263064"/>
          </a:xfrm>
          <a:prstGeom prst="rect">
            <a:avLst/>
          </a:prstGeom>
          <a:noFill/>
        </p:spPr>
        <p:txBody>
          <a:bodyPr wrap="square" lIns="0" rIns="96000" bIns="62400" rtlCol="0">
            <a:sp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lang="en-CA" sz="1000" b="0" i="0" spc="400" baseline="0">
                <a:solidFill>
                  <a:srgbClr val="003946"/>
                </a:solidFill>
                <a:latin typeface="Sun Life Sans" panose="02000503000000020004" pitchFamily="2" charset="77"/>
                <a:cs typeface="Calibri" panose="020F0502020204030204" pitchFamily="34" charset="0"/>
              </a:rPr>
              <a:t>SUN LIFE</a:t>
            </a:r>
            <a:r>
              <a:rPr lang="en-CA" sz="1000" b="0" i="0" spc="400" baseline="0">
                <a:solidFill>
                  <a:srgbClr val="EAAB00"/>
                </a:solidFill>
                <a:latin typeface="Sun Life Sans" panose="02000503000000020004" pitchFamily="2" charset="77"/>
                <a:cs typeface="Calibri" panose="020F0502020204030204" pitchFamily="34" charset="0"/>
              </a:rPr>
              <a:t>•</a:t>
            </a:r>
          </a:p>
        </p:txBody>
      </p:sp>
      <p:sp>
        <p:nvSpPr>
          <p:cNvPr id="16" name="Text Placeholder 2">
            <a:extLst>
              <a:ext uri="{FF2B5EF4-FFF2-40B4-BE49-F238E27FC236}">
                <a16:creationId xmlns:a16="http://schemas.microsoft.com/office/drawing/2014/main" id="{8FD3F6CC-1C07-BD4E-8F34-996A734DF836}"/>
              </a:ext>
            </a:extLst>
          </p:cNvPr>
          <p:cNvSpPr>
            <a:spLocks noGrp="1"/>
          </p:cNvSpPr>
          <p:nvPr>
            <p:ph type="body" sz="quarter" idx="10" hasCustomPrompt="1"/>
          </p:nvPr>
        </p:nvSpPr>
        <p:spPr>
          <a:xfrm>
            <a:off x="2893018" y="6375394"/>
            <a:ext cx="6173399" cy="289084"/>
          </a:xfrm>
          <a:prstGeom prst="rect">
            <a:avLst/>
          </a:prstGeom>
        </p:spPr>
        <p:txBody>
          <a:bodyPr lIns="0" rIns="0"/>
          <a:lstStyle>
            <a:lvl1pPr>
              <a:buFontTx/>
              <a:buNone/>
              <a:defRPr sz="1000" b="0" i="0" spc="400" baseline="0">
                <a:latin typeface="Sun Life Sans" panose="02000503000000020004" pitchFamily="2" charset="77"/>
              </a:defRPr>
            </a:lvl1pPr>
            <a:lvl2pPr marL="0" indent="0">
              <a:buFontTx/>
              <a:buNone/>
              <a:defRPr/>
            </a:lvl2pPr>
            <a:lvl3pPr marL="361942" indent="0">
              <a:buFontTx/>
              <a:buNone/>
              <a:defRPr/>
            </a:lvl3pPr>
            <a:lvl4pPr marL="599002" indent="0">
              <a:buFontTx/>
              <a:buNone/>
              <a:defRPr/>
            </a:lvl4pPr>
            <a:lvl5pPr marL="836063" indent="0">
              <a:buFontTx/>
              <a:buNone/>
              <a:defRPr/>
            </a:lvl5pPr>
          </a:lstStyle>
          <a:p>
            <a:pPr lvl="0"/>
            <a:r>
              <a:rPr lang="en-US"/>
              <a:t>PPT topic</a:t>
            </a:r>
          </a:p>
        </p:txBody>
      </p:sp>
      <p:sp>
        <p:nvSpPr>
          <p:cNvPr id="10" name="Slide Number Placeholder 5">
            <a:extLst>
              <a:ext uri="{FF2B5EF4-FFF2-40B4-BE49-F238E27FC236}">
                <a16:creationId xmlns:a16="http://schemas.microsoft.com/office/drawing/2014/main" id="{30FB0475-FE87-4A47-944D-42F493BCD053}"/>
              </a:ext>
            </a:extLst>
          </p:cNvPr>
          <p:cNvSpPr>
            <a:spLocks noGrp="1"/>
          </p:cNvSpPr>
          <p:nvPr>
            <p:ph type="sldNum" sz="quarter" idx="4"/>
          </p:nvPr>
        </p:nvSpPr>
        <p:spPr>
          <a:xfrm>
            <a:off x="10887740" y="6375394"/>
            <a:ext cx="990625" cy="278453"/>
          </a:xfrm>
          <a:prstGeom prst="rect">
            <a:avLst/>
          </a:prstGeom>
        </p:spPr>
        <p:txBody>
          <a:bodyPr vert="horz" lIns="91440" tIns="45720" rIns="90000" bIns="45720" rtlCol="0" anchor="ctr"/>
          <a:lstStyle>
            <a:lvl1pPr algn="r">
              <a:defRPr sz="1000" b="0" i="0">
                <a:solidFill>
                  <a:srgbClr val="003946"/>
                </a:solidFill>
                <a:latin typeface="Sun Life Sans" panose="02000503000000020004" pitchFamily="2" charset="77"/>
                <a:cs typeface="Calibri"/>
              </a:defRPr>
            </a:lvl1pPr>
          </a:lstStyle>
          <a:p>
            <a:fld id="{CD0B62E8-4833-C84D-A86B-4CF3C4DE74F8}" type="slidenum">
              <a:rPr lang="uk-UA" smtClean="0"/>
              <a:pPr/>
              <a:t>‹#›</a:t>
            </a:fld>
            <a:endParaRPr lang="uk-UA"/>
          </a:p>
        </p:txBody>
      </p:sp>
      <p:sp>
        <p:nvSpPr>
          <p:cNvPr id="11" name="Content Placeholder 4">
            <a:extLst>
              <a:ext uri="{FF2B5EF4-FFF2-40B4-BE49-F238E27FC236}">
                <a16:creationId xmlns:a16="http://schemas.microsoft.com/office/drawing/2014/main" id="{D0F8B88F-F0E2-9147-95DF-545C3032BA12}"/>
              </a:ext>
            </a:extLst>
          </p:cNvPr>
          <p:cNvSpPr>
            <a:spLocks noGrp="1"/>
          </p:cNvSpPr>
          <p:nvPr>
            <p:ph sz="quarter" idx="13" hasCustomPrompt="1"/>
          </p:nvPr>
        </p:nvSpPr>
        <p:spPr>
          <a:xfrm>
            <a:off x="605246" y="2074620"/>
            <a:ext cx="10981505" cy="413937"/>
          </a:xfrm>
          <a:prstGeom prst="rect">
            <a:avLst/>
          </a:prstGeom>
        </p:spPr>
        <p:txBody>
          <a:bodyPr lIns="0"/>
          <a:lstStyle>
            <a:lvl1pPr>
              <a:spcBef>
                <a:spcPts val="0"/>
              </a:spcBef>
              <a:defRPr sz="2000" b="0" i="0">
                <a:solidFill>
                  <a:srgbClr val="EAAB00"/>
                </a:solidFill>
                <a:latin typeface="Sun Life Sans Medium" panose="02000503000000020004" pitchFamily="2" charset="77"/>
              </a:defRPr>
            </a:lvl1pPr>
          </a:lstStyle>
          <a:p>
            <a:pPr lvl="0"/>
            <a:r>
              <a:rPr lang="en-CA"/>
              <a:t>SECTION TITLE GOES HERE</a:t>
            </a:r>
          </a:p>
        </p:txBody>
      </p:sp>
      <p:sp>
        <p:nvSpPr>
          <p:cNvPr id="14" name="Content Placeholder 14">
            <a:extLst>
              <a:ext uri="{FF2B5EF4-FFF2-40B4-BE49-F238E27FC236}">
                <a16:creationId xmlns:a16="http://schemas.microsoft.com/office/drawing/2014/main" id="{EDC83FB3-E207-9B44-BFC0-B8DB84A90B29}"/>
              </a:ext>
            </a:extLst>
          </p:cNvPr>
          <p:cNvSpPr>
            <a:spLocks noGrp="1"/>
          </p:cNvSpPr>
          <p:nvPr>
            <p:ph sz="quarter" idx="14" hasCustomPrompt="1"/>
          </p:nvPr>
        </p:nvSpPr>
        <p:spPr>
          <a:xfrm>
            <a:off x="605246" y="2715054"/>
            <a:ext cx="10981505" cy="2763829"/>
          </a:xfrm>
          <a:prstGeom prst="rect">
            <a:avLst/>
          </a:prstGeom>
        </p:spPr>
        <p:txBody>
          <a:bodyPr lIns="0"/>
          <a:lstStyle>
            <a:lvl1pPr>
              <a:defRPr sz="1600" b="0" i="0">
                <a:solidFill>
                  <a:srgbClr val="555555"/>
                </a:solidFill>
                <a:latin typeface="Sun Life Sans" panose="02000503000000020004" pitchFamily="2" charset="77"/>
              </a:defRPr>
            </a:lvl1pPr>
            <a:lvl2pPr marL="115197" indent="-163196">
              <a:buClr>
                <a:srgbClr val="EAAB00"/>
              </a:buClr>
              <a:defRPr sz="1600" b="0" i="0">
                <a:solidFill>
                  <a:srgbClr val="555555"/>
                </a:solidFill>
                <a:latin typeface="Sun Life Sans" panose="02000503000000020004" pitchFamily="2" charset="77"/>
              </a:defRPr>
            </a:lvl2pPr>
            <a:lvl3pPr marL="316792" indent="-163196">
              <a:buClr>
                <a:srgbClr val="EAAB00"/>
              </a:buClr>
              <a:defRPr sz="1600" b="0" i="0">
                <a:solidFill>
                  <a:srgbClr val="555555"/>
                </a:solidFill>
                <a:latin typeface="Sun Life Sans" panose="02000503000000020004" pitchFamily="2" charset="77"/>
              </a:defRPr>
            </a:lvl3pPr>
            <a:lvl4pPr marL="475188" indent="-163196">
              <a:buClr>
                <a:srgbClr val="EAAB00"/>
              </a:buClr>
              <a:defRPr sz="1600" b="0" i="0">
                <a:solidFill>
                  <a:srgbClr val="555555"/>
                </a:solidFill>
                <a:latin typeface="Sun Life Sans" panose="02000503000000020004" pitchFamily="2" charset="77"/>
              </a:defRPr>
            </a:lvl4pPr>
            <a:lvl5pPr marL="638384" indent="-163196">
              <a:buClr>
                <a:srgbClr val="EAAB00"/>
              </a:buClr>
              <a:defRPr sz="1600" b="0" i="0">
                <a:solidFill>
                  <a:srgbClr val="555555"/>
                </a:solidFill>
                <a:latin typeface="Sun Life Sans" panose="02000503000000020004" pitchFamily="2" charset="77"/>
              </a:defRPr>
            </a:lvl5pPr>
          </a:lstStyle>
          <a:p>
            <a:pPr lvl="0"/>
            <a:r>
              <a:rPr lang="en-CA"/>
              <a:t>Add text here</a:t>
            </a:r>
          </a:p>
          <a:p>
            <a:pPr lvl="1"/>
            <a:r>
              <a:rPr lang="en-CA"/>
              <a:t>bullet level 1</a:t>
            </a:r>
          </a:p>
          <a:p>
            <a:pPr lvl="2"/>
            <a:r>
              <a:rPr lang="en-CA"/>
              <a:t>bullet level 2</a:t>
            </a:r>
          </a:p>
          <a:p>
            <a:pPr lvl="3"/>
            <a:r>
              <a:rPr lang="en-CA"/>
              <a:t>bullet level 3</a:t>
            </a:r>
          </a:p>
          <a:p>
            <a:pPr lvl="4"/>
            <a:r>
              <a:rPr lang="en-CA"/>
              <a:t>bullet level 4</a:t>
            </a:r>
          </a:p>
        </p:txBody>
      </p:sp>
      <p:sp>
        <p:nvSpPr>
          <p:cNvPr id="17" name="Text Placeholder 20">
            <a:extLst>
              <a:ext uri="{FF2B5EF4-FFF2-40B4-BE49-F238E27FC236}">
                <a16:creationId xmlns:a16="http://schemas.microsoft.com/office/drawing/2014/main" id="{5A2D89F3-1B14-0245-894F-1187394EA4A2}"/>
              </a:ext>
            </a:extLst>
          </p:cNvPr>
          <p:cNvSpPr>
            <a:spLocks noGrp="1"/>
          </p:cNvSpPr>
          <p:nvPr>
            <p:ph type="body" sz="quarter" idx="15" hasCustomPrompt="1"/>
          </p:nvPr>
        </p:nvSpPr>
        <p:spPr>
          <a:xfrm>
            <a:off x="605246" y="1434185"/>
            <a:ext cx="10981505" cy="531284"/>
          </a:xfrm>
          <a:prstGeom prst="rect">
            <a:avLst/>
          </a:prstGeom>
        </p:spPr>
        <p:txBody>
          <a:bodyPr lIns="0" anchor="ctr"/>
          <a:lstStyle>
            <a:lvl1pPr>
              <a:spcBef>
                <a:spcPts val="0"/>
              </a:spcBef>
              <a:defRPr sz="2267" b="0" i="0" baseline="0">
                <a:latin typeface="Sun Life Sans" panose="02000503000000020004" pitchFamily="2" charset="77"/>
              </a:defRPr>
            </a:lvl1pPr>
          </a:lstStyle>
          <a:p>
            <a:pPr lvl="0"/>
            <a:r>
              <a:rPr lang="en-CA"/>
              <a:t>Subhead goes here</a:t>
            </a:r>
          </a:p>
        </p:txBody>
      </p:sp>
    </p:spTree>
    <p:extLst>
      <p:ext uri="{BB962C8B-B14F-4D97-AF65-F5344CB8AC3E}">
        <p14:creationId xmlns:p14="http://schemas.microsoft.com/office/powerpoint/2010/main" val="3512148018"/>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A9733D-FE03-D046-8D29-893705E05A5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9F8D354-B7F2-A548-A64B-D101E28DED6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9099C66-BB67-3C40-9482-FBBD300AD450}"/>
              </a:ext>
            </a:extLst>
          </p:cNvPr>
          <p:cNvSpPr>
            <a:spLocks noGrp="1"/>
          </p:cNvSpPr>
          <p:nvPr>
            <p:ph type="dt" sz="half" idx="10"/>
          </p:nvPr>
        </p:nvSpPr>
        <p:spPr/>
        <p:txBody>
          <a:bodyPr/>
          <a:lstStyle/>
          <a:p>
            <a:fld id="{1EF22C7B-8A99-D245-A364-9BAA128910BD}" type="datetimeFigureOut">
              <a:rPr lang="en-US" smtClean="0"/>
              <a:t>7/14/2021</a:t>
            </a:fld>
            <a:endParaRPr lang="en-US"/>
          </a:p>
        </p:txBody>
      </p:sp>
      <p:sp>
        <p:nvSpPr>
          <p:cNvPr id="5" name="Footer Placeholder 4">
            <a:extLst>
              <a:ext uri="{FF2B5EF4-FFF2-40B4-BE49-F238E27FC236}">
                <a16:creationId xmlns:a16="http://schemas.microsoft.com/office/drawing/2014/main" id="{65931E2F-B66D-E14C-9F45-795486A95EF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CD6D21C-3A14-DE47-8139-19ABC895EBA5}"/>
              </a:ext>
            </a:extLst>
          </p:cNvPr>
          <p:cNvSpPr>
            <a:spLocks noGrp="1"/>
          </p:cNvSpPr>
          <p:nvPr>
            <p:ph type="sldNum" sz="quarter" idx="12"/>
          </p:nvPr>
        </p:nvSpPr>
        <p:spPr/>
        <p:txBody>
          <a:bodyPr/>
          <a:lstStyle/>
          <a:p>
            <a:fld id="{04BB5B0F-6236-0540-BB3F-C52942715528}" type="slidenum">
              <a:rPr lang="en-US" smtClean="0"/>
              <a:t>‹#›</a:t>
            </a:fld>
            <a:endParaRPr lang="en-US"/>
          </a:p>
        </p:txBody>
      </p:sp>
    </p:spTree>
    <p:extLst>
      <p:ext uri="{BB962C8B-B14F-4D97-AF65-F5344CB8AC3E}">
        <p14:creationId xmlns:p14="http://schemas.microsoft.com/office/powerpoint/2010/main" val="1347558333"/>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F479E9-B13B-ED42-9CE1-E5C7D6058CD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24EC878-026C-1742-95B1-447F645A5559}"/>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26E7BB4-37CE-DA42-A4A8-56F2CF6D4933}"/>
              </a:ext>
            </a:extLst>
          </p:cNvPr>
          <p:cNvSpPr>
            <a:spLocks noGrp="1"/>
          </p:cNvSpPr>
          <p:nvPr>
            <p:ph type="dt" sz="half" idx="10"/>
          </p:nvPr>
        </p:nvSpPr>
        <p:spPr/>
        <p:txBody>
          <a:bodyPr/>
          <a:lstStyle/>
          <a:p>
            <a:fld id="{1EF22C7B-8A99-D245-A364-9BAA128910BD}" type="datetimeFigureOut">
              <a:rPr lang="en-US" smtClean="0"/>
              <a:t>7/14/2021</a:t>
            </a:fld>
            <a:endParaRPr lang="en-US"/>
          </a:p>
        </p:txBody>
      </p:sp>
      <p:sp>
        <p:nvSpPr>
          <p:cNvPr id="5" name="Footer Placeholder 4">
            <a:extLst>
              <a:ext uri="{FF2B5EF4-FFF2-40B4-BE49-F238E27FC236}">
                <a16:creationId xmlns:a16="http://schemas.microsoft.com/office/drawing/2014/main" id="{7AE44669-1C08-1247-84B0-CD42732848F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62344B9-F6F9-2743-BCDD-D9F86020A28B}"/>
              </a:ext>
            </a:extLst>
          </p:cNvPr>
          <p:cNvSpPr>
            <a:spLocks noGrp="1"/>
          </p:cNvSpPr>
          <p:nvPr>
            <p:ph type="sldNum" sz="quarter" idx="12"/>
          </p:nvPr>
        </p:nvSpPr>
        <p:spPr/>
        <p:txBody>
          <a:bodyPr/>
          <a:lstStyle/>
          <a:p>
            <a:fld id="{04BB5B0F-6236-0540-BB3F-C52942715528}" type="slidenum">
              <a:rPr lang="en-US" smtClean="0"/>
              <a:t>‹#›</a:t>
            </a:fld>
            <a:endParaRPr lang="en-US"/>
          </a:p>
        </p:txBody>
      </p:sp>
    </p:spTree>
    <p:extLst>
      <p:ext uri="{BB962C8B-B14F-4D97-AF65-F5344CB8AC3E}">
        <p14:creationId xmlns:p14="http://schemas.microsoft.com/office/powerpoint/2010/main" val="2241541919"/>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441B8A-BF69-C34D-8958-E6C4136486D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3638A18-627C-2445-91E6-4B77D07ED71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FE3B1A02-2110-7542-9CCD-33522D190C65}"/>
              </a:ext>
            </a:extLst>
          </p:cNvPr>
          <p:cNvSpPr>
            <a:spLocks noGrp="1"/>
          </p:cNvSpPr>
          <p:nvPr>
            <p:ph type="dt" sz="half" idx="10"/>
          </p:nvPr>
        </p:nvSpPr>
        <p:spPr/>
        <p:txBody>
          <a:bodyPr/>
          <a:lstStyle/>
          <a:p>
            <a:fld id="{1EF22C7B-8A99-D245-A364-9BAA128910BD}" type="datetimeFigureOut">
              <a:rPr lang="en-US" smtClean="0"/>
              <a:t>7/14/2021</a:t>
            </a:fld>
            <a:endParaRPr lang="en-US"/>
          </a:p>
        </p:txBody>
      </p:sp>
      <p:sp>
        <p:nvSpPr>
          <p:cNvPr id="5" name="Footer Placeholder 4">
            <a:extLst>
              <a:ext uri="{FF2B5EF4-FFF2-40B4-BE49-F238E27FC236}">
                <a16:creationId xmlns:a16="http://schemas.microsoft.com/office/drawing/2014/main" id="{3F65336F-EDAE-DD4F-A3F8-4CAA1C84F07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B14937-8B67-0743-97B9-A8CDB2D8350E}"/>
              </a:ext>
            </a:extLst>
          </p:cNvPr>
          <p:cNvSpPr>
            <a:spLocks noGrp="1"/>
          </p:cNvSpPr>
          <p:nvPr>
            <p:ph type="sldNum" sz="quarter" idx="12"/>
          </p:nvPr>
        </p:nvSpPr>
        <p:spPr/>
        <p:txBody>
          <a:bodyPr/>
          <a:lstStyle/>
          <a:p>
            <a:fld id="{04BB5B0F-6236-0540-BB3F-C52942715528}" type="slidenum">
              <a:rPr lang="en-US" smtClean="0"/>
              <a:t>‹#›</a:t>
            </a:fld>
            <a:endParaRPr lang="en-US"/>
          </a:p>
        </p:txBody>
      </p:sp>
    </p:spTree>
    <p:extLst>
      <p:ext uri="{BB962C8B-B14F-4D97-AF65-F5344CB8AC3E}">
        <p14:creationId xmlns:p14="http://schemas.microsoft.com/office/powerpoint/2010/main" val="2504757180"/>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3429B-E621-1449-981C-4E84B71662A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369B436-7E7E-6740-9336-7E35D7DC9076}"/>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8C274EF-9AE4-4848-8DF9-7694C32AD45B}"/>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7D8A1E9-8868-6247-8F6B-0946E3822D4F}"/>
              </a:ext>
            </a:extLst>
          </p:cNvPr>
          <p:cNvSpPr>
            <a:spLocks noGrp="1"/>
          </p:cNvSpPr>
          <p:nvPr>
            <p:ph type="dt" sz="half" idx="10"/>
          </p:nvPr>
        </p:nvSpPr>
        <p:spPr/>
        <p:txBody>
          <a:bodyPr/>
          <a:lstStyle/>
          <a:p>
            <a:fld id="{1EF22C7B-8A99-D245-A364-9BAA128910BD}" type="datetimeFigureOut">
              <a:rPr lang="en-US" smtClean="0"/>
              <a:t>7/14/2021</a:t>
            </a:fld>
            <a:endParaRPr lang="en-US"/>
          </a:p>
        </p:txBody>
      </p:sp>
      <p:sp>
        <p:nvSpPr>
          <p:cNvPr id="6" name="Footer Placeholder 5">
            <a:extLst>
              <a:ext uri="{FF2B5EF4-FFF2-40B4-BE49-F238E27FC236}">
                <a16:creationId xmlns:a16="http://schemas.microsoft.com/office/drawing/2014/main" id="{9CC8A377-5D9F-1F45-96F8-A6B217BEFE4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F81B48E-2E03-8D4D-86D9-64DA6DB33653}"/>
              </a:ext>
            </a:extLst>
          </p:cNvPr>
          <p:cNvSpPr>
            <a:spLocks noGrp="1"/>
          </p:cNvSpPr>
          <p:nvPr>
            <p:ph type="sldNum" sz="quarter" idx="12"/>
          </p:nvPr>
        </p:nvSpPr>
        <p:spPr/>
        <p:txBody>
          <a:bodyPr/>
          <a:lstStyle/>
          <a:p>
            <a:fld id="{04BB5B0F-6236-0540-BB3F-C52942715528}" type="slidenum">
              <a:rPr lang="en-US" smtClean="0"/>
              <a:t>‹#›</a:t>
            </a:fld>
            <a:endParaRPr lang="en-US"/>
          </a:p>
        </p:txBody>
      </p:sp>
    </p:spTree>
    <p:extLst>
      <p:ext uri="{BB962C8B-B14F-4D97-AF65-F5344CB8AC3E}">
        <p14:creationId xmlns:p14="http://schemas.microsoft.com/office/powerpoint/2010/main" val="3850749937"/>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420AB0-D981-C743-9EDD-54F08C5CE78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97C19F2-DC6A-EC47-A4F7-D2359F40B74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6951A4F8-154D-BD44-B8BF-A32C1EC811A0}"/>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92720BC-C49E-0F42-AD1E-0B3A5EE104E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F8B620AE-3583-0744-946A-50BA40B43D2C}"/>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EB9AFAD-6F2D-DB47-A02A-4D83EE9DB656}"/>
              </a:ext>
            </a:extLst>
          </p:cNvPr>
          <p:cNvSpPr>
            <a:spLocks noGrp="1"/>
          </p:cNvSpPr>
          <p:nvPr>
            <p:ph type="dt" sz="half" idx="10"/>
          </p:nvPr>
        </p:nvSpPr>
        <p:spPr/>
        <p:txBody>
          <a:bodyPr/>
          <a:lstStyle/>
          <a:p>
            <a:fld id="{1EF22C7B-8A99-D245-A364-9BAA128910BD}" type="datetimeFigureOut">
              <a:rPr lang="en-US" smtClean="0"/>
              <a:t>7/14/2021</a:t>
            </a:fld>
            <a:endParaRPr lang="en-US"/>
          </a:p>
        </p:txBody>
      </p:sp>
      <p:sp>
        <p:nvSpPr>
          <p:cNvPr id="8" name="Footer Placeholder 7">
            <a:extLst>
              <a:ext uri="{FF2B5EF4-FFF2-40B4-BE49-F238E27FC236}">
                <a16:creationId xmlns:a16="http://schemas.microsoft.com/office/drawing/2014/main" id="{92F4160C-BD37-8A4D-897B-CE6C389CBD5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8954BF7-ABD0-C24E-A029-350416971146}"/>
              </a:ext>
            </a:extLst>
          </p:cNvPr>
          <p:cNvSpPr>
            <a:spLocks noGrp="1"/>
          </p:cNvSpPr>
          <p:nvPr>
            <p:ph type="sldNum" sz="quarter" idx="12"/>
          </p:nvPr>
        </p:nvSpPr>
        <p:spPr/>
        <p:txBody>
          <a:bodyPr/>
          <a:lstStyle/>
          <a:p>
            <a:fld id="{04BB5B0F-6236-0540-BB3F-C52942715528}" type="slidenum">
              <a:rPr lang="en-US" smtClean="0"/>
              <a:t>‹#›</a:t>
            </a:fld>
            <a:endParaRPr lang="en-US"/>
          </a:p>
        </p:txBody>
      </p:sp>
    </p:spTree>
    <p:extLst>
      <p:ext uri="{BB962C8B-B14F-4D97-AF65-F5344CB8AC3E}">
        <p14:creationId xmlns:p14="http://schemas.microsoft.com/office/powerpoint/2010/main" val="3145478517"/>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96C0C6-3555-1B47-8144-CDC40CF12F6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371CE09-FD8F-B841-A587-C49643C8FA73}"/>
              </a:ext>
            </a:extLst>
          </p:cNvPr>
          <p:cNvSpPr>
            <a:spLocks noGrp="1"/>
          </p:cNvSpPr>
          <p:nvPr>
            <p:ph type="dt" sz="half" idx="10"/>
          </p:nvPr>
        </p:nvSpPr>
        <p:spPr/>
        <p:txBody>
          <a:bodyPr/>
          <a:lstStyle/>
          <a:p>
            <a:fld id="{1EF22C7B-8A99-D245-A364-9BAA128910BD}" type="datetimeFigureOut">
              <a:rPr lang="en-US" smtClean="0"/>
              <a:t>7/14/2021</a:t>
            </a:fld>
            <a:endParaRPr lang="en-US"/>
          </a:p>
        </p:txBody>
      </p:sp>
      <p:sp>
        <p:nvSpPr>
          <p:cNvPr id="4" name="Footer Placeholder 3">
            <a:extLst>
              <a:ext uri="{FF2B5EF4-FFF2-40B4-BE49-F238E27FC236}">
                <a16:creationId xmlns:a16="http://schemas.microsoft.com/office/drawing/2014/main" id="{C465BBDC-6B8F-1B46-B57E-73C3601479D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D4D2FDB-860C-2A43-8B59-79C51C22E6A9}"/>
              </a:ext>
            </a:extLst>
          </p:cNvPr>
          <p:cNvSpPr>
            <a:spLocks noGrp="1"/>
          </p:cNvSpPr>
          <p:nvPr>
            <p:ph type="sldNum" sz="quarter" idx="12"/>
          </p:nvPr>
        </p:nvSpPr>
        <p:spPr/>
        <p:txBody>
          <a:bodyPr/>
          <a:lstStyle/>
          <a:p>
            <a:fld id="{04BB5B0F-6236-0540-BB3F-C52942715528}" type="slidenum">
              <a:rPr lang="en-US" smtClean="0"/>
              <a:t>‹#›</a:t>
            </a:fld>
            <a:endParaRPr lang="en-US"/>
          </a:p>
        </p:txBody>
      </p:sp>
    </p:spTree>
    <p:extLst>
      <p:ext uri="{BB962C8B-B14F-4D97-AF65-F5344CB8AC3E}">
        <p14:creationId xmlns:p14="http://schemas.microsoft.com/office/powerpoint/2010/main" val="358582931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OverTx" preserve="1">
  <p:cSld name="Title and 2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2116667" y="36513"/>
            <a:ext cx="10160000" cy="990600"/>
          </a:xfrm>
        </p:spPr>
        <p:txBody>
          <a:bodyPr/>
          <a:lstStyle/>
          <a:p>
            <a:r>
              <a:rPr lang="en-US"/>
              <a:t>Click to edit Master title style</a:t>
            </a:r>
          </a:p>
        </p:txBody>
      </p:sp>
      <p:sp>
        <p:nvSpPr>
          <p:cNvPr id="3" name="Content Placeholder 2"/>
          <p:cNvSpPr>
            <a:spLocks noGrp="1"/>
          </p:cNvSpPr>
          <p:nvPr>
            <p:ph sz="quarter" idx="1"/>
          </p:nvPr>
        </p:nvSpPr>
        <p:spPr>
          <a:xfrm>
            <a:off x="1236133" y="1636713"/>
            <a:ext cx="5283200" cy="22479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6722533" y="1636713"/>
            <a:ext cx="5283200" cy="22479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half" idx="3"/>
          </p:nvPr>
        </p:nvSpPr>
        <p:spPr>
          <a:xfrm>
            <a:off x="1236133" y="4037013"/>
            <a:ext cx="10769600" cy="22479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5"/>
          <p:cNvSpPr>
            <a:spLocks noGrp="1" noChangeArrowheads="1"/>
          </p:cNvSpPr>
          <p:nvPr>
            <p:ph type="sldNum" sz="quarter" idx="10"/>
          </p:nvPr>
        </p:nvSpPr>
        <p:spPr>
          <a:ln/>
        </p:spPr>
        <p:txBody>
          <a:bodyPr/>
          <a:lstStyle>
            <a:lvl1pPr>
              <a:defRPr/>
            </a:lvl1pPr>
          </a:lstStyle>
          <a:p>
            <a:fld id="{53EC8001-7B76-4B3A-891C-C44308E2382B}" type="slidenum">
              <a:rPr lang="en-US" smtClean="0"/>
              <a:t>‹#›</a:t>
            </a:fld>
            <a:endParaRPr lang="en-US"/>
          </a:p>
        </p:txBody>
      </p:sp>
    </p:spTree>
    <p:extLst>
      <p:ext uri="{BB962C8B-B14F-4D97-AF65-F5344CB8AC3E}">
        <p14:creationId xmlns:p14="http://schemas.microsoft.com/office/powerpoint/2010/main" val="455610780"/>
      </p:ext>
    </p:extLst>
  </p:cSld>
  <p:clrMapOvr>
    <a:masterClrMapping/>
  </p:clrMapOvr>
  <p:transition spd="med">
    <p:wipe dir="r"/>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0DF5994-4328-9040-A29C-6686B1C16276}"/>
              </a:ext>
            </a:extLst>
          </p:cNvPr>
          <p:cNvSpPr>
            <a:spLocks noGrp="1"/>
          </p:cNvSpPr>
          <p:nvPr>
            <p:ph type="dt" sz="half" idx="10"/>
          </p:nvPr>
        </p:nvSpPr>
        <p:spPr/>
        <p:txBody>
          <a:bodyPr/>
          <a:lstStyle/>
          <a:p>
            <a:fld id="{1EF22C7B-8A99-D245-A364-9BAA128910BD}" type="datetimeFigureOut">
              <a:rPr lang="en-US" smtClean="0"/>
              <a:t>7/14/2021</a:t>
            </a:fld>
            <a:endParaRPr lang="en-US"/>
          </a:p>
        </p:txBody>
      </p:sp>
      <p:sp>
        <p:nvSpPr>
          <p:cNvPr id="3" name="Footer Placeholder 2">
            <a:extLst>
              <a:ext uri="{FF2B5EF4-FFF2-40B4-BE49-F238E27FC236}">
                <a16:creationId xmlns:a16="http://schemas.microsoft.com/office/drawing/2014/main" id="{43F92207-5371-6B49-B42C-C5EBC18B0FC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24B0C07-FFE4-A748-B268-79BCE7ADA7E8}"/>
              </a:ext>
            </a:extLst>
          </p:cNvPr>
          <p:cNvSpPr>
            <a:spLocks noGrp="1"/>
          </p:cNvSpPr>
          <p:nvPr>
            <p:ph type="sldNum" sz="quarter" idx="12"/>
          </p:nvPr>
        </p:nvSpPr>
        <p:spPr/>
        <p:txBody>
          <a:bodyPr/>
          <a:lstStyle/>
          <a:p>
            <a:fld id="{04BB5B0F-6236-0540-BB3F-C52942715528}" type="slidenum">
              <a:rPr lang="en-US" smtClean="0"/>
              <a:t>‹#›</a:t>
            </a:fld>
            <a:endParaRPr lang="en-US"/>
          </a:p>
        </p:txBody>
      </p:sp>
    </p:spTree>
    <p:extLst>
      <p:ext uri="{BB962C8B-B14F-4D97-AF65-F5344CB8AC3E}">
        <p14:creationId xmlns:p14="http://schemas.microsoft.com/office/powerpoint/2010/main" val="804302221"/>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BF942E-F827-3242-9799-7F1D1D7A76D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45E2C86-6C9D-874D-B4D0-00DDD84069F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AE19D0A-E9A9-434B-9616-ADAE57D67A6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9CFAE195-1842-5F4C-B326-9A2F33A59DC6}"/>
              </a:ext>
            </a:extLst>
          </p:cNvPr>
          <p:cNvSpPr>
            <a:spLocks noGrp="1"/>
          </p:cNvSpPr>
          <p:nvPr>
            <p:ph type="dt" sz="half" idx="10"/>
          </p:nvPr>
        </p:nvSpPr>
        <p:spPr/>
        <p:txBody>
          <a:bodyPr/>
          <a:lstStyle/>
          <a:p>
            <a:fld id="{1EF22C7B-8A99-D245-A364-9BAA128910BD}" type="datetimeFigureOut">
              <a:rPr lang="en-US" smtClean="0"/>
              <a:t>7/14/2021</a:t>
            </a:fld>
            <a:endParaRPr lang="en-US"/>
          </a:p>
        </p:txBody>
      </p:sp>
      <p:sp>
        <p:nvSpPr>
          <p:cNvPr id="6" name="Footer Placeholder 5">
            <a:extLst>
              <a:ext uri="{FF2B5EF4-FFF2-40B4-BE49-F238E27FC236}">
                <a16:creationId xmlns:a16="http://schemas.microsoft.com/office/drawing/2014/main" id="{9A0E6EA4-E177-0B4F-9D54-530BB98DDC6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3CD0A26-0BFC-454A-A9D7-1FC5C9155A2C}"/>
              </a:ext>
            </a:extLst>
          </p:cNvPr>
          <p:cNvSpPr>
            <a:spLocks noGrp="1"/>
          </p:cNvSpPr>
          <p:nvPr>
            <p:ph type="sldNum" sz="quarter" idx="12"/>
          </p:nvPr>
        </p:nvSpPr>
        <p:spPr/>
        <p:txBody>
          <a:bodyPr/>
          <a:lstStyle/>
          <a:p>
            <a:fld id="{04BB5B0F-6236-0540-BB3F-C52942715528}" type="slidenum">
              <a:rPr lang="en-US" smtClean="0"/>
              <a:t>‹#›</a:t>
            </a:fld>
            <a:endParaRPr lang="en-US"/>
          </a:p>
        </p:txBody>
      </p:sp>
    </p:spTree>
    <p:extLst>
      <p:ext uri="{BB962C8B-B14F-4D97-AF65-F5344CB8AC3E}">
        <p14:creationId xmlns:p14="http://schemas.microsoft.com/office/powerpoint/2010/main" val="801482280"/>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0FA67D-BB91-FE47-AD1D-B9C222E5D76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3B2A2AF-4024-E040-9D76-998329D9A0E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73EEB5A-D753-274D-8125-522336E96CD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A7F6DC62-5D1F-754B-97A9-2770A8EA3626}"/>
              </a:ext>
            </a:extLst>
          </p:cNvPr>
          <p:cNvSpPr>
            <a:spLocks noGrp="1"/>
          </p:cNvSpPr>
          <p:nvPr>
            <p:ph type="dt" sz="half" idx="10"/>
          </p:nvPr>
        </p:nvSpPr>
        <p:spPr/>
        <p:txBody>
          <a:bodyPr/>
          <a:lstStyle/>
          <a:p>
            <a:fld id="{1EF22C7B-8A99-D245-A364-9BAA128910BD}" type="datetimeFigureOut">
              <a:rPr lang="en-US" smtClean="0"/>
              <a:t>7/14/2021</a:t>
            </a:fld>
            <a:endParaRPr lang="en-US"/>
          </a:p>
        </p:txBody>
      </p:sp>
      <p:sp>
        <p:nvSpPr>
          <p:cNvPr id="6" name="Footer Placeholder 5">
            <a:extLst>
              <a:ext uri="{FF2B5EF4-FFF2-40B4-BE49-F238E27FC236}">
                <a16:creationId xmlns:a16="http://schemas.microsoft.com/office/drawing/2014/main" id="{A0DCC656-1C70-D347-8BBA-F01F7490EB2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643C79E-DA51-654A-870A-726CA2108CD0}"/>
              </a:ext>
            </a:extLst>
          </p:cNvPr>
          <p:cNvSpPr>
            <a:spLocks noGrp="1"/>
          </p:cNvSpPr>
          <p:nvPr>
            <p:ph type="sldNum" sz="quarter" idx="12"/>
          </p:nvPr>
        </p:nvSpPr>
        <p:spPr/>
        <p:txBody>
          <a:bodyPr/>
          <a:lstStyle/>
          <a:p>
            <a:fld id="{04BB5B0F-6236-0540-BB3F-C52942715528}" type="slidenum">
              <a:rPr lang="en-US" smtClean="0"/>
              <a:t>‹#›</a:t>
            </a:fld>
            <a:endParaRPr lang="en-US"/>
          </a:p>
        </p:txBody>
      </p:sp>
    </p:spTree>
    <p:extLst>
      <p:ext uri="{BB962C8B-B14F-4D97-AF65-F5344CB8AC3E}">
        <p14:creationId xmlns:p14="http://schemas.microsoft.com/office/powerpoint/2010/main" val="3059148588"/>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E41E39-495C-E64D-8A2B-78AB105411B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BE6215D-1866-514D-8B66-BE8C9E8DD386}"/>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51F988C-26CF-6247-988F-A784EDC2DB05}"/>
              </a:ext>
            </a:extLst>
          </p:cNvPr>
          <p:cNvSpPr>
            <a:spLocks noGrp="1"/>
          </p:cNvSpPr>
          <p:nvPr>
            <p:ph type="dt" sz="half" idx="10"/>
          </p:nvPr>
        </p:nvSpPr>
        <p:spPr/>
        <p:txBody>
          <a:bodyPr/>
          <a:lstStyle/>
          <a:p>
            <a:fld id="{1EF22C7B-8A99-D245-A364-9BAA128910BD}" type="datetimeFigureOut">
              <a:rPr lang="en-US" smtClean="0"/>
              <a:t>7/14/2021</a:t>
            </a:fld>
            <a:endParaRPr lang="en-US"/>
          </a:p>
        </p:txBody>
      </p:sp>
      <p:sp>
        <p:nvSpPr>
          <p:cNvPr id="5" name="Footer Placeholder 4">
            <a:extLst>
              <a:ext uri="{FF2B5EF4-FFF2-40B4-BE49-F238E27FC236}">
                <a16:creationId xmlns:a16="http://schemas.microsoft.com/office/drawing/2014/main" id="{2AF362A3-A647-9541-894D-C4496EFFBF1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29E471F-1C52-F346-8264-3BFACA134451}"/>
              </a:ext>
            </a:extLst>
          </p:cNvPr>
          <p:cNvSpPr>
            <a:spLocks noGrp="1"/>
          </p:cNvSpPr>
          <p:nvPr>
            <p:ph type="sldNum" sz="quarter" idx="12"/>
          </p:nvPr>
        </p:nvSpPr>
        <p:spPr/>
        <p:txBody>
          <a:bodyPr/>
          <a:lstStyle/>
          <a:p>
            <a:fld id="{04BB5B0F-6236-0540-BB3F-C52942715528}" type="slidenum">
              <a:rPr lang="en-US" smtClean="0"/>
              <a:t>‹#›</a:t>
            </a:fld>
            <a:endParaRPr lang="en-US"/>
          </a:p>
        </p:txBody>
      </p:sp>
    </p:spTree>
    <p:extLst>
      <p:ext uri="{BB962C8B-B14F-4D97-AF65-F5344CB8AC3E}">
        <p14:creationId xmlns:p14="http://schemas.microsoft.com/office/powerpoint/2010/main" val="183245269"/>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BBFC910-58DA-1244-A624-CBBFA588E35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1A96008-2972-2A4A-A959-3407979AC859}"/>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AFDB62-F63F-D74F-B8E9-64DD8D39507A}"/>
              </a:ext>
            </a:extLst>
          </p:cNvPr>
          <p:cNvSpPr>
            <a:spLocks noGrp="1"/>
          </p:cNvSpPr>
          <p:nvPr>
            <p:ph type="dt" sz="half" idx="10"/>
          </p:nvPr>
        </p:nvSpPr>
        <p:spPr/>
        <p:txBody>
          <a:bodyPr/>
          <a:lstStyle/>
          <a:p>
            <a:fld id="{1EF22C7B-8A99-D245-A364-9BAA128910BD}" type="datetimeFigureOut">
              <a:rPr lang="en-US" smtClean="0"/>
              <a:t>7/14/2021</a:t>
            </a:fld>
            <a:endParaRPr lang="en-US"/>
          </a:p>
        </p:txBody>
      </p:sp>
      <p:sp>
        <p:nvSpPr>
          <p:cNvPr id="5" name="Footer Placeholder 4">
            <a:extLst>
              <a:ext uri="{FF2B5EF4-FFF2-40B4-BE49-F238E27FC236}">
                <a16:creationId xmlns:a16="http://schemas.microsoft.com/office/drawing/2014/main" id="{42F020E6-DBE4-D145-91BF-309FE21447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3E6876B-CAE9-C143-B605-54744A4FE1D7}"/>
              </a:ext>
            </a:extLst>
          </p:cNvPr>
          <p:cNvSpPr>
            <a:spLocks noGrp="1"/>
          </p:cNvSpPr>
          <p:nvPr>
            <p:ph type="sldNum" sz="quarter" idx="12"/>
          </p:nvPr>
        </p:nvSpPr>
        <p:spPr/>
        <p:txBody>
          <a:bodyPr/>
          <a:lstStyle/>
          <a:p>
            <a:fld id="{04BB5B0F-6236-0540-BB3F-C52942715528}" type="slidenum">
              <a:rPr lang="en-US" smtClean="0"/>
              <a:t>‹#›</a:t>
            </a:fld>
            <a:endParaRPr lang="en-US"/>
          </a:p>
        </p:txBody>
      </p:sp>
    </p:spTree>
    <p:extLst>
      <p:ext uri="{BB962C8B-B14F-4D97-AF65-F5344CB8AC3E}">
        <p14:creationId xmlns:p14="http://schemas.microsoft.com/office/powerpoint/2010/main" val="3496664507"/>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userDrawn="1">
  <p:cSld name="1_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95A905-78CA-D240-BBA6-52D4C331CBF3}"/>
              </a:ext>
            </a:extLst>
          </p:cNvPr>
          <p:cNvSpPr>
            <a:spLocks noGrp="1"/>
          </p:cNvSpPr>
          <p:nvPr>
            <p:ph type="title" hasCustomPrompt="1"/>
          </p:nvPr>
        </p:nvSpPr>
        <p:spPr>
          <a:xfrm>
            <a:off x="499729" y="365125"/>
            <a:ext cx="11111023" cy="666233"/>
          </a:xfrm>
          <a:prstGeom prst="rect">
            <a:avLst/>
          </a:prstGeom>
        </p:spPr>
        <p:txBody>
          <a:bodyPr/>
          <a:lstStyle>
            <a:lvl1pPr>
              <a:defRPr sz="2800" baseline="0">
                <a:solidFill>
                  <a:srgbClr val="003946"/>
                </a:solidFill>
              </a:defRPr>
            </a:lvl1pPr>
          </a:lstStyle>
          <a:p>
            <a:r>
              <a:rPr lang="en-US" sz="2800">
                <a:solidFill>
                  <a:srgbClr val="003946"/>
                </a:solidFill>
                <a:latin typeface="Sun Life Sans Regular" panose="02000503000000020004" pitchFamily="50" charset="0"/>
                <a:cs typeface="Arial" panose="020B0604020202020204" pitchFamily="34" charset="0"/>
              </a:rPr>
              <a:t>Click to add title</a:t>
            </a:r>
            <a:endParaRPr lang="en-US"/>
          </a:p>
        </p:txBody>
      </p:sp>
      <p:sp>
        <p:nvSpPr>
          <p:cNvPr id="4" name="Content Placeholder 3">
            <a:extLst>
              <a:ext uri="{FF2B5EF4-FFF2-40B4-BE49-F238E27FC236}">
                <a16:creationId xmlns:a16="http://schemas.microsoft.com/office/drawing/2014/main" id="{7D154698-3163-C149-B495-627AC05D2B07}"/>
              </a:ext>
            </a:extLst>
          </p:cNvPr>
          <p:cNvSpPr>
            <a:spLocks noGrp="1"/>
          </p:cNvSpPr>
          <p:nvPr>
            <p:ph sz="half" idx="2" hasCustomPrompt="1"/>
          </p:nvPr>
        </p:nvSpPr>
        <p:spPr>
          <a:xfrm>
            <a:off x="499727" y="1326524"/>
            <a:ext cx="11111023" cy="4329997"/>
          </a:xfrm>
          <a:prstGeom prst="rect">
            <a:avLst/>
          </a:prstGeom>
        </p:spPr>
        <p:txBody>
          <a:bodyPr/>
          <a:lstStyle>
            <a:lvl1pPr marL="0" indent="0">
              <a:buNone/>
              <a:defRPr sz="1400">
                <a:solidFill>
                  <a:srgbClr val="003946"/>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r>
              <a:rPr lang="en-US" sz="1200">
                <a:solidFill>
                  <a:srgbClr val="003946"/>
                </a:solidFill>
                <a:latin typeface="Sun Life Sans Regular" panose="02000503000000020004" pitchFamily="50" charset="0"/>
              </a:rPr>
              <a:t>Add text here</a:t>
            </a:r>
          </a:p>
        </p:txBody>
      </p:sp>
    </p:spTree>
    <p:extLst>
      <p:ext uri="{BB962C8B-B14F-4D97-AF65-F5344CB8AC3E}">
        <p14:creationId xmlns:p14="http://schemas.microsoft.com/office/powerpoint/2010/main" val="3010985473"/>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95A905-78CA-D240-BBA6-52D4C331CBF3}"/>
              </a:ext>
            </a:extLst>
          </p:cNvPr>
          <p:cNvSpPr>
            <a:spLocks noGrp="1"/>
          </p:cNvSpPr>
          <p:nvPr>
            <p:ph type="title" hasCustomPrompt="1"/>
          </p:nvPr>
        </p:nvSpPr>
        <p:spPr>
          <a:xfrm>
            <a:off x="499729" y="365125"/>
            <a:ext cx="11111023" cy="666233"/>
          </a:xfrm>
          <a:prstGeom prst="rect">
            <a:avLst/>
          </a:prstGeom>
        </p:spPr>
        <p:txBody>
          <a:bodyPr/>
          <a:lstStyle>
            <a:lvl1pPr>
              <a:defRPr sz="2800" baseline="0">
                <a:solidFill>
                  <a:srgbClr val="003946"/>
                </a:solidFill>
              </a:defRPr>
            </a:lvl1pPr>
          </a:lstStyle>
          <a:p>
            <a:r>
              <a:rPr lang="en-US" sz="2800">
                <a:solidFill>
                  <a:srgbClr val="003946"/>
                </a:solidFill>
                <a:latin typeface="Sun Life Sans Regular" panose="02000503000000020004" pitchFamily="50" charset="0"/>
                <a:cs typeface="Arial" panose="020B0604020202020204" pitchFamily="34" charset="0"/>
              </a:rPr>
              <a:t>Click to add title</a:t>
            </a:r>
            <a:endParaRPr lang="en-US"/>
          </a:p>
        </p:txBody>
      </p:sp>
      <p:sp>
        <p:nvSpPr>
          <p:cNvPr id="4" name="Content Placeholder 3">
            <a:extLst>
              <a:ext uri="{FF2B5EF4-FFF2-40B4-BE49-F238E27FC236}">
                <a16:creationId xmlns:a16="http://schemas.microsoft.com/office/drawing/2014/main" id="{7D154698-3163-C149-B495-627AC05D2B07}"/>
              </a:ext>
            </a:extLst>
          </p:cNvPr>
          <p:cNvSpPr>
            <a:spLocks noGrp="1"/>
          </p:cNvSpPr>
          <p:nvPr>
            <p:ph sz="half" idx="2" hasCustomPrompt="1"/>
          </p:nvPr>
        </p:nvSpPr>
        <p:spPr>
          <a:xfrm>
            <a:off x="499727" y="1326524"/>
            <a:ext cx="11111023" cy="4329997"/>
          </a:xfrm>
          <a:prstGeom prst="rect">
            <a:avLst/>
          </a:prstGeom>
        </p:spPr>
        <p:txBody>
          <a:bodyPr/>
          <a:lstStyle>
            <a:lvl1pPr marL="0" indent="0">
              <a:buNone/>
              <a:defRPr sz="1400">
                <a:solidFill>
                  <a:srgbClr val="003946"/>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r>
              <a:rPr lang="en-US" sz="1200">
                <a:solidFill>
                  <a:srgbClr val="003946"/>
                </a:solidFill>
                <a:latin typeface="Sun Life Sans Regular" panose="02000503000000020004" pitchFamily="50" charset="0"/>
              </a:rPr>
              <a:t>Add text here</a:t>
            </a:r>
          </a:p>
        </p:txBody>
      </p:sp>
    </p:spTree>
    <p:extLst>
      <p:ext uri="{BB962C8B-B14F-4D97-AF65-F5344CB8AC3E}">
        <p14:creationId xmlns:p14="http://schemas.microsoft.com/office/powerpoint/2010/main" val="1839583986"/>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type="title">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4" name="Picture 4" descr="SLF Logo 2004 no shadow"/>
          <p:cNvPicPr>
            <a:picLocks noChangeAspect="1" noChangeArrowheads="1"/>
          </p:cNvPicPr>
          <p:nvPr userDrawn="1"/>
        </p:nvPicPr>
        <p:blipFill>
          <a:blip r:embed="rId3">
            <a:extLst>
              <a:ext uri="{28A0092B-C50C-407E-A947-70E740481C1C}">
                <a14:useLocalDpi xmlns:a14="http://schemas.microsoft.com/office/drawing/2010/main" val="0"/>
              </a:ext>
            </a:extLst>
          </a:blip>
          <a:srcRect l="10001" t="13335" r="10001" b="26669"/>
          <a:stretch>
            <a:fillRect/>
          </a:stretch>
        </p:blipFill>
        <p:spPr bwMode="auto">
          <a:xfrm>
            <a:off x="9408585" y="188913"/>
            <a:ext cx="2448983" cy="1035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178" name="Rectangle 24"/>
          <p:cNvSpPr>
            <a:spLocks noGrp="1" noChangeArrowheads="1"/>
          </p:cNvSpPr>
          <p:nvPr>
            <p:ph type="ctrTitle"/>
          </p:nvPr>
        </p:nvSpPr>
        <p:spPr>
          <a:xfrm>
            <a:off x="372533" y="1185863"/>
            <a:ext cx="4572000" cy="1100137"/>
          </a:xfrm>
        </p:spPr>
        <p:txBody>
          <a:bodyPr/>
          <a:lstStyle>
            <a:lvl1pPr>
              <a:defRPr sz="3000" b="1"/>
            </a:lvl1pPr>
          </a:lstStyle>
          <a:p>
            <a:pPr lvl="0"/>
            <a:r>
              <a:rPr lang="en-US" noProof="0"/>
              <a:t>Click to edit Master title style</a:t>
            </a:r>
          </a:p>
        </p:txBody>
      </p:sp>
      <p:sp>
        <p:nvSpPr>
          <p:cNvPr id="50179" name="Rectangle 25"/>
          <p:cNvSpPr>
            <a:spLocks noGrp="1" noChangeArrowheads="1"/>
          </p:cNvSpPr>
          <p:nvPr>
            <p:ph type="subTitle" idx="1"/>
          </p:nvPr>
        </p:nvSpPr>
        <p:spPr>
          <a:xfrm>
            <a:off x="387351" y="2997201"/>
            <a:ext cx="4557183" cy="936625"/>
          </a:xfrm>
        </p:spPr>
        <p:txBody>
          <a:bodyPr/>
          <a:lstStyle>
            <a:lvl1pPr marL="0" indent="0">
              <a:buFontTx/>
              <a:buNone/>
              <a:defRPr/>
            </a:lvl1pPr>
          </a:lstStyle>
          <a:p>
            <a:pPr lvl="0"/>
            <a:r>
              <a:rPr lang="en-US" noProof="0"/>
              <a:t>Click to edit Master subtitle style</a:t>
            </a:r>
          </a:p>
        </p:txBody>
      </p:sp>
    </p:spTree>
    <p:extLst>
      <p:ext uri="{BB962C8B-B14F-4D97-AF65-F5344CB8AC3E}">
        <p14:creationId xmlns:p14="http://schemas.microsoft.com/office/powerpoint/2010/main" val="4075938214"/>
      </p:ext>
    </p:extLst>
  </p:cSld>
  <p:clrMapOvr>
    <a:masterClrMapping/>
  </p:clrMapOvr>
  <p:transition spd="med">
    <p:wipe dir="r"/>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type="twoObj">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295401" y="1557338"/>
            <a:ext cx="5033433" cy="3886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532034" y="1557338"/>
            <a:ext cx="5035551" cy="3886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77193793"/>
      </p:ext>
    </p:extLst>
  </p:cSld>
  <p:clrMapOvr>
    <a:masterClrMapping/>
  </p:clrMapOvr>
  <p:transition spd="med">
    <p:wipe dir="r"/>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p:cNvSpPr>
            <a:spLocks noGrp="1" noChangeArrowheads="1"/>
          </p:cNvSpPr>
          <p:nvPr>
            <p:ph type="dt" sz="half" idx="10"/>
          </p:nvPr>
        </p:nvSpPr>
        <p:spPr>
          <a:ln/>
        </p:spPr>
        <p:txBody>
          <a:bodyPr/>
          <a:lstStyle>
            <a:lvl1pPr>
              <a:defRPr/>
            </a:lvl1pPr>
          </a:lstStyle>
          <a:p>
            <a:pPr>
              <a:defRPr/>
            </a:pPr>
            <a:endParaRPr lang="en-US"/>
          </a:p>
        </p:txBody>
      </p:sp>
      <p:sp>
        <p:nvSpPr>
          <p:cNvPr id="5" name="Rectangle 6"/>
          <p:cNvSpPr>
            <a:spLocks noGrp="1" noChangeArrowheads="1"/>
          </p:cNvSpPr>
          <p:nvPr>
            <p:ph type="ftr" sz="quarter" idx="11"/>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1333409208"/>
      </p:ext>
    </p:extLst>
  </p:cSld>
  <p:clrMapOvr>
    <a:masterClrMapping/>
  </p:clrMapOvr>
  <p:transition spd="slow">
    <p:wipe dir="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03907" y="409355"/>
            <a:ext cx="11570931" cy="417477"/>
          </a:xfrm>
          <a:prstGeom prst="rect">
            <a:avLst/>
          </a:prstGeom>
        </p:spPr>
        <p:txBody>
          <a:bodyPr/>
          <a:lstStyle>
            <a:lvl1pPr>
              <a:defRPr>
                <a:latin typeface="GiovanniEFBook" pitchFamily="2" charset="0"/>
              </a:defRPr>
            </a:lvl1pPr>
          </a:lstStyle>
          <a:p>
            <a:r>
              <a:rPr lang="en-US"/>
              <a:t>Click to edit Master title style</a:t>
            </a:r>
          </a:p>
        </p:txBody>
      </p:sp>
      <p:sp>
        <p:nvSpPr>
          <p:cNvPr id="3" name="Content Placeholder 2"/>
          <p:cNvSpPr>
            <a:spLocks noGrp="1"/>
          </p:cNvSpPr>
          <p:nvPr>
            <p:ph idx="1"/>
          </p:nvPr>
        </p:nvSpPr>
        <p:spPr>
          <a:xfrm>
            <a:off x="303907" y="1052736"/>
            <a:ext cx="11570931" cy="5256584"/>
          </a:xfrm>
          <a:prstGeom prst="rect">
            <a:avLst/>
          </a:prstGeom>
        </p:spPr>
        <p:txBody>
          <a:bodyPr/>
          <a:lstStyle>
            <a:lvl1pPr marL="342900" indent="-342900">
              <a:buClr>
                <a:schemeClr val="tx1"/>
              </a:buClr>
              <a:buFont typeface="Wingdings" pitchFamily="2" charset="2"/>
              <a:buChar char="§"/>
              <a:defRPr sz="1800">
                <a:latin typeface="+mj-lt"/>
              </a:defRPr>
            </a:lvl1pPr>
            <a:lvl2pPr marL="742950" indent="-285750">
              <a:buClrTx/>
              <a:buFont typeface="Courier New" pitchFamily="49" charset="0"/>
              <a:buChar char="o"/>
              <a:defRPr lang="en-US" sz="1600" dirty="0">
                <a:solidFill>
                  <a:srgbClr val="00202E"/>
                </a:solidFill>
                <a:latin typeface="+mj-lt"/>
                <a:ea typeface="ＭＳ Ｐゴシック" charset="-128"/>
                <a:cs typeface="Agenda Tabular Light" pitchFamily="2" charset="0"/>
              </a:defRPr>
            </a:lvl2pPr>
            <a:lvl3pPr marL="1143000" indent="-228600">
              <a:buClrTx/>
              <a:buFont typeface="Arial" pitchFamily="34" charset="0"/>
              <a:buChar char="•"/>
              <a:defRPr sz="1600">
                <a:latin typeface="+mj-lt"/>
              </a:defRPr>
            </a:lvl3pPr>
            <a:lvl4pPr>
              <a:defRPr sz="1600">
                <a:latin typeface="+mj-lt"/>
              </a:defRPr>
            </a:lvl4pPr>
            <a:lvl5pPr>
              <a:defRPr sz="1600">
                <a:latin typeface="+mj-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9"/>
          <p:cNvSpPr>
            <a:spLocks noGrp="1"/>
          </p:cNvSpPr>
          <p:nvPr>
            <p:ph type="body" sz="quarter" idx="10" hasCustomPrompt="1"/>
          </p:nvPr>
        </p:nvSpPr>
        <p:spPr>
          <a:xfrm>
            <a:off x="6536752" y="10634"/>
            <a:ext cx="5527808" cy="333375"/>
          </a:xfrm>
          <a:prstGeom prst="rect">
            <a:avLst/>
          </a:prstGeom>
        </p:spPr>
        <p:txBody>
          <a:bodyPr anchor="ctr"/>
          <a:lstStyle>
            <a:lvl1pPr marL="0" indent="0" algn="r">
              <a:buFont typeface="Arial" pitchFamily="34" charset="0"/>
              <a:buNone/>
              <a:defRPr sz="1200">
                <a:solidFill>
                  <a:schemeClr val="bg1"/>
                </a:solidFill>
              </a:defRPr>
            </a:lvl1pPr>
          </a:lstStyle>
          <a:p>
            <a:pPr lvl="0"/>
            <a:r>
              <a:rPr lang="en-US"/>
              <a:t>&lt;&lt;Name of the Engagement&gt;&gt;</a:t>
            </a:r>
          </a:p>
        </p:txBody>
      </p:sp>
    </p:spTree>
    <p:extLst>
      <p:ext uri="{BB962C8B-B14F-4D97-AF65-F5344CB8AC3E}">
        <p14:creationId xmlns:p14="http://schemas.microsoft.com/office/powerpoint/2010/main" val="27442506"/>
      </p:ext>
    </p:extLst>
  </p:cSld>
  <p:clrMapOvr>
    <a:masterClrMapping/>
  </p:clrMapOvr>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Rectangle 4"/>
          <p:cNvSpPr>
            <a:spLocks noGrp="1" noChangeArrowheads="1"/>
          </p:cNvSpPr>
          <p:nvPr>
            <p:ph type="sldNum" sz="quarter" idx="10"/>
          </p:nvPr>
        </p:nvSpPr>
        <p:spPr>
          <a:ln/>
        </p:spPr>
        <p:txBody>
          <a:bodyPr/>
          <a:lstStyle>
            <a:lvl1pPr>
              <a:defRPr/>
            </a:lvl1pPr>
          </a:lstStyle>
          <a:p>
            <a:fld id="{58938FB5-63DA-459C-AD59-6AB66F7788BC}" type="slidenum">
              <a:rPr lang="en-CA" smtClean="0"/>
              <a:t>‹#›</a:t>
            </a:fld>
            <a:endParaRPr lang="en-CA"/>
          </a:p>
        </p:txBody>
      </p:sp>
    </p:spTree>
    <p:extLst>
      <p:ext uri="{BB962C8B-B14F-4D97-AF65-F5344CB8AC3E}">
        <p14:creationId xmlns:p14="http://schemas.microsoft.com/office/powerpoint/2010/main" val="1788464287"/>
      </p:ext>
    </p:extLst>
  </p:cSld>
  <p:clrMapOvr>
    <a:masterClrMapping/>
  </p:clrMapOvr>
  <p:transition spd="med">
    <p:wipe dir="r"/>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p:cNvSpPr>
            <a:spLocks noGrp="1" noChangeArrowheads="1"/>
          </p:cNvSpPr>
          <p:nvPr>
            <p:ph type="dt" sz="half" idx="10"/>
          </p:nvPr>
        </p:nvSpPr>
        <p:spPr>
          <a:ln/>
        </p:spPr>
        <p:txBody>
          <a:bodyPr/>
          <a:lstStyle>
            <a:lvl1pPr>
              <a:defRPr/>
            </a:lvl1pPr>
          </a:lstStyle>
          <a:p>
            <a:pPr>
              <a:defRPr/>
            </a:pPr>
            <a:endParaRPr lang="en-US"/>
          </a:p>
        </p:txBody>
      </p:sp>
      <p:sp>
        <p:nvSpPr>
          <p:cNvPr id="4" name="Rectangle 6"/>
          <p:cNvSpPr>
            <a:spLocks noGrp="1" noChangeArrowheads="1"/>
          </p:cNvSpPr>
          <p:nvPr>
            <p:ph type="ftr" sz="quarter" idx="11"/>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3445647175"/>
      </p:ext>
    </p:extLst>
  </p:cSld>
  <p:clrMapOvr>
    <a:masterClrMapping/>
  </p:clrMapOvr>
  <p:transition spd="slow">
    <p:wipe dir="r"/>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Date Placeholder 2"/>
          <p:cNvSpPr>
            <a:spLocks noGrp="1"/>
          </p:cNvSpPr>
          <p:nvPr>
            <p:ph type="dt" sz="half" idx="10"/>
          </p:nvPr>
        </p:nvSpPr>
        <p:spPr/>
        <p:txBody>
          <a:bodyPr/>
          <a:lstStyle/>
          <a:p>
            <a:pPr>
              <a:defRPr/>
            </a:pPr>
            <a:endParaRPr lang="en-US">
              <a:solidFill>
                <a:srgbClr val="000000"/>
              </a:solidFill>
              <a:latin typeface="Arial"/>
            </a:endParaRPr>
          </a:p>
        </p:txBody>
      </p:sp>
      <p:sp>
        <p:nvSpPr>
          <p:cNvPr id="4" name="Footer Placeholder 3"/>
          <p:cNvSpPr>
            <a:spLocks noGrp="1"/>
          </p:cNvSpPr>
          <p:nvPr>
            <p:ph type="ftr" sz="quarter" idx="11"/>
          </p:nvPr>
        </p:nvSpPr>
        <p:spPr/>
        <p:txBody>
          <a:bodyPr/>
          <a:lstStyle/>
          <a:p>
            <a:pPr>
              <a:defRPr/>
            </a:pPr>
            <a:endParaRPr lang="en-US">
              <a:solidFill>
                <a:srgbClr val="000000"/>
              </a:solidFill>
              <a:latin typeface="Arial"/>
            </a:endParaRPr>
          </a:p>
        </p:txBody>
      </p:sp>
      <p:sp>
        <p:nvSpPr>
          <p:cNvPr id="5" name="Slide Number Placeholder 4"/>
          <p:cNvSpPr>
            <a:spLocks noGrp="1"/>
          </p:cNvSpPr>
          <p:nvPr>
            <p:ph type="sldNum" sz="quarter" idx="12"/>
          </p:nvPr>
        </p:nvSpPr>
        <p:spPr/>
        <p:txBody>
          <a:bodyPr/>
          <a:lstStyle/>
          <a:p>
            <a:pPr>
              <a:defRPr/>
            </a:pPr>
            <a:fld id="{6D57475A-013E-4930-9889-91B44943EF76}" type="slidenum">
              <a:rPr lang="en-US" smtClean="0">
                <a:solidFill>
                  <a:srgbClr val="000000"/>
                </a:solidFill>
                <a:latin typeface="Arial"/>
              </a:rPr>
              <a:pPr>
                <a:defRPr/>
              </a:pPr>
              <a:t>‹#›</a:t>
            </a:fld>
            <a:endParaRPr lang="en-US">
              <a:solidFill>
                <a:srgbClr val="000000"/>
              </a:solidFill>
              <a:latin typeface="Arial"/>
            </a:endParaRPr>
          </a:p>
        </p:txBody>
      </p:sp>
    </p:spTree>
    <p:extLst>
      <p:ext uri="{BB962C8B-B14F-4D97-AF65-F5344CB8AC3E}">
        <p14:creationId xmlns:p14="http://schemas.microsoft.com/office/powerpoint/2010/main" val="18179130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03907" y="409355"/>
            <a:ext cx="11570931" cy="417477"/>
          </a:xfrm>
          <a:prstGeom prst="rect">
            <a:avLst/>
          </a:prstGeom>
        </p:spPr>
        <p:txBody>
          <a:bodyPr/>
          <a:lstStyle>
            <a:lvl1pPr>
              <a:defRPr>
                <a:latin typeface="GiovanniEFBook" pitchFamily="2" charset="0"/>
              </a:defRPr>
            </a:lvl1pPr>
          </a:lstStyle>
          <a:p>
            <a:r>
              <a:rPr lang="en-US"/>
              <a:t>Click to edit Master title style</a:t>
            </a:r>
          </a:p>
        </p:txBody>
      </p:sp>
      <p:sp>
        <p:nvSpPr>
          <p:cNvPr id="3" name="Content Placeholder 2"/>
          <p:cNvSpPr>
            <a:spLocks noGrp="1"/>
          </p:cNvSpPr>
          <p:nvPr>
            <p:ph idx="1"/>
          </p:nvPr>
        </p:nvSpPr>
        <p:spPr>
          <a:xfrm>
            <a:off x="303907" y="1052736"/>
            <a:ext cx="11570931" cy="5256584"/>
          </a:xfrm>
          <a:prstGeom prst="rect">
            <a:avLst/>
          </a:prstGeom>
        </p:spPr>
        <p:txBody>
          <a:bodyPr/>
          <a:lstStyle>
            <a:lvl1pPr marL="342900" indent="-342900">
              <a:buClr>
                <a:schemeClr val="tx1"/>
              </a:buClr>
              <a:buFont typeface="Wingdings" pitchFamily="2" charset="2"/>
              <a:buChar char="§"/>
              <a:defRPr sz="1800">
                <a:latin typeface="+mj-lt"/>
              </a:defRPr>
            </a:lvl1pPr>
            <a:lvl2pPr marL="742950" indent="-285750">
              <a:buClrTx/>
              <a:buFont typeface="Courier New" pitchFamily="49" charset="0"/>
              <a:buChar char="o"/>
              <a:defRPr lang="en-US" sz="1600" dirty="0">
                <a:solidFill>
                  <a:srgbClr val="00202E"/>
                </a:solidFill>
                <a:latin typeface="+mj-lt"/>
                <a:ea typeface="ＭＳ Ｐゴシック" charset="-128"/>
                <a:cs typeface="Agenda Tabular Light" pitchFamily="2" charset="0"/>
              </a:defRPr>
            </a:lvl2pPr>
            <a:lvl3pPr marL="1143000" indent="-228600">
              <a:buClrTx/>
              <a:buFont typeface="Arial" pitchFamily="34" charset="0"/>
              <a:buChar char="•"/>
              <a:defRPr sz="1600">
                <a:latin typeface="+mj-lt"/>
              </a:defRPr>
            </a:lvl3pPr>
            <a:lvl4pPr>
              <a:defRPr sz="1600">
                <a:latin typeface="+mj-lt"/>
              </a:defRPr>
            </a:lvl4pPr>
            <a:lvl5pPr>
              <a:defRPr sz="1600">
                <a:latin typeface="+mj-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6" name="Straight Connector 5"/>
          <p:cNvCxnSpPr/>
          <p:nvPr/>
        </p:nvCxnSpPr>
        <p:spPr>
          <a:xfrm>
            <a:off x="181633" y="908720"/>
            <a:ext cx="11826240" cy="0"/>
          </a:xfrm>
          <a:prstGeom prst="line">
            <a:avLst/>
          </a:prstGeom>
          <a:ln w="19050">
            <a:solidFill>
              <a:srgbClr val="EAAB00"/>
            </a:solidFill>
          </a:ln>
        </p:spPr>
        <p:style>
          <a:lnRef idx="1">
            <a:schemeClr val="accent1"/>
          </a:lnRef>
          <a:fillRef idx="0">
            <a:schemeClr val="accent1"/>
          </a:fillRef>
          <a:effectRef idx="0">
            <a:schemeClr val="accent1"/>
          </a:effectRef>
          <a:fontRef idx="minor">
            <a:schemeClr val="tx1"/>
          </a:fontRef>
        </p:style>
      </p:cxnSp>
      <p:sp>
        <p:nvSpPr>
          <p:cNvPr id="4" name="Rectangle 3"/>
          <p:cNvSpPr/>
          <p:nvPr/>
        </p:nvSpPr>
        <p:spPr bwMode="white">
          <a:xfrm>
            <a:off x="0" y="0"/>
            <a:ext cx="12192000" cy="332656"/>
          </a:xfrm>
          <a:prstGeom prst="rect">
            <a:avLst/>
          </a:prstGeom>
          <a:solidFill>
            <a:schemeClr val="bg2"/>
          </a:solidFill>
          <a:ln w="9525">
            <a:noFill/>
            <a:miter lim="800000"/>
            <a:headEnd/>
            <a:tailEnd/>
          </a:ln>
          <a:effectLst/>
        </p:spPr>
        <p:txBody>
          <a:bodyPr wrap="none" rtlCol="0" anchor="ctr"/>
          <a:lstStyle/>
          <a:p>
            <a:pPr algn="ctr" eaLnBrk="0" hangingPunct="0"/>
            <a:endParaRPr lang="en-US" sz="2400" b="0">
              <a:latin typeface="Arial" charset="0"/>
              <a:ea typeface="ＭＳ Ｐゴシック" pitchFamily="34" charset="-128"/>
              <a:cs typeface="Arial" charset="0"/>
            </a:endParaRPr>
          </a:p>
        </p:txBody>
      </p:sp>
      <p:sp>
        <p:nvSpPr>
          <p:cNvPr id="7" name="TextBox 6"/>
          <p:cNvSpPr txBox="1"/>
          <p:nvPr/>
        </p:nvSpPr>
        <p:spPr>
          <a:xfrm>
            <a:off x="4190987" y="6423140"/>
            <a:ext cx="4381531" cy="246221"/>
          </a:xfrm>
          <a:prstGeom prst="rect">
            <a:avLst/>
          </a:prstGeom>
          <a:noFill/>
        </p:spPr>
        <p:txBody>
          <a:bodyPr wrap="square" rtlCol="0">
            <a:spAutoFit/>
          </a:bodyPr>
          <a:lstStyle/>
          <a:p>
            <a:pPr marL="0" marR="0" indent="0" algn="l" defTabSz="914400" rtl="0" eaLnBrk="1" fontAlgn="base" latinLnBrk="0" hangingPunct="1">
              <a:lnSpc>
                <a:spcPct val="100000"/>
              </a:lnSpc>
              <a:spcBef>
                <a:spcPct val="0"/>
              </a:spcBef>
              <a:spcAft>
                <a:spcPct val="0"/>
              </a:spcAft>
              <a:buClrTx/>
              <a:buSzTx/>
              <a:buFontTx/>
              <a:buNone/>
              <a:tabLst/>
              <a:defRPr/>
            </a:pPr>
            <a:r>
              <a:rPr lang="en-US" sz="1000" b="1" i="1">
                <a:solidFill>
                  <a:schemeClr val="tx1"/>
                </a:solidFill>
                <a:latin typeface="GiovanniEFBook" pitchFamily="2" charset="0"/>
              </a:rPr>
              <a:t>Sun Life Confidential – For</a:t>
            </a:r>
            <a:r>
              <a:rPr lang="en-US" sz="1000" b="1" i="1" baseline="0">
                <a:solidFill>
                  <a:schemeClr val="tx1"/>
                </a:solidFill>
                <a:latin typeface="GiovanniEFBook" pitchFamily="2" charset="0"/>
              </a:rPr>
              <a:t> Internal circulation only</a:t>
            </a:r>
            <a:endParaRPr lang="en-US" sz="1000" i="1">
              <a:latin typeface="GiovanniEFBook" pitchFamily="2" charset="0"/>
            </a:endParaRPr>
          </a:p>
        </p:txBody>
      </p:sp>
      <p:sp>
        <p:nvSpPr>
          <p:cNvPr id="8" name="Slide Number Placeholder 3"/>
          <p:cNvSpPr txBox="1">
            <a:spLocks noGrp="1"/>
          </p:cNvSpPr>
          <p:nvPr/>
        </p:nvSpPr>
        <p:spPr bwMode="auto">
          <a:xfrm>
            <a:off x="9107851" y="6453460"/>
            <a:ext cx="2844800" cy="215900"/>
          </a:xfrm>
          <a:prstGeom prst="rect">
            <a:avLst/>
          </a:prstGeom>
          <a:noFill/>
          <a:ln>
            <a:miter lim="800000"/>
            <a:headEnd/>
            <a:tailEnd/>
          </a:ln>
        </p:spPr>
        <p:txBody>
          <a:bodyPr/>
          <a:lstStyle/>
          <a:p>
            <a:pPr algn="r">
              <a:defRPr/>
            </a:pPr>
            <a:fld id="{10D10DC5-FC0F-49EC-BFE5-0C149A6CD67C}" type="slidenum">
              <a:rPr lang="en-US" sz="1000" b="1" smtClean="0">
                <a:latin typeface="Agenda Tabular Light" pitchFamily="2" charset="0"/>
              </a:rPr>
              <a:pPr algn="r">
                <a:defRPr/>
              </a:pPr>
              <a:t>‹#›</a:t>
            </a:fld>
            <a:endParaRPr lang="en-US" sz="1000" b="1">
              <a:latin typeface="Agenda Tabular Light" pitchFamily="2" charset="0"/>
            </a:endParaRPr>
          </a:p>
        </p:txBody>
      </p:sp>
      <p:sp>
        <p:nvSpPr>
          <p:cNvPr id="10" name="Text Placeholder 9"/>
          <p:cNvSpPr>
            <a:spLocks noGrp="1"/>
          </p:cNvSpPr>
          <p:nvPr>
            <p:ph type="body" sz="quarter" idx="10" hasCustomPrompt="1"/>
          </p:nvPr>
        </p:nvSpPr>
        <p:spPr>
          <a:xfrm>
            <a:off x="6536752" y="10634"/>
            <a:ext cx="5527808" cy="333375"/>
          </a:xfrm>
          <a:prstGeom prst="rect">
            <a:avLst/>
          </a:prstGeom>
        </p:spPr>
        <p:txBody>
          <a:bodyPr anchor="ctr"/>
          <a:lstStyle>
            <a:lvl1pPr marL="0" indent="0" algn="r">
              <a:buFont typeface="Arial" pitchFamily="34" charset="0"/>
              <a:buNone/>
              <a:defRPr sz="1200">
                <a:solidFill>
                  <a:schemeClr val="bg1"/>
                </a:solidFill>
              </a:defRPr>
            </a:lvl1pPr>
          </a:lstStyle>
          <a:p>
            <a:pPr lvl="0"/>
            <a:r>
              <a:rPr lang="en-US"/>
              <a:t>&lt;&lt;Name of the Engagement&gt;&gt;</a:t>
            </a:r>
          </a:p>
        </p:txBody>
      </p:sp>
    </p:spTree>
    <p:extLst>
      <p:ext uri="{BB962C8B-B14F-4D97-AF65-F5344CB8AC3E}">
        <p14:creationId xmlns:p14="http://schemas.microsoft.com/office/powerpoint/2010/main" val="2539535479"/>
      </p:ext>
    </p:extLst>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4" name="Picture 4" descr="SLF Logo 2004 no shadow"/>
          <p:cNvPicPr>
            <a:picLocks noChangeAspect="1" noChangeArrowheads="1"/>
          </p:cNvPicPr>
          <p:nvPr userDrawn="1"/>
        </p:nvPicPr>
        <p:blipFill>
          <a:blip r:embed="rId3">
            <a:extLst>
              <a:ext uri="{28A0092B-C50C-407E-A947-70E740481C1C}">
                <a14:useLocalDpi xmlns:a14="http://schemas.microsoft.com/office/drawing/2010/main" val="0"/>
              </a:ext>
            </a:extLst>
          </a:blip>
          <a:srcRect l="10001" t="13335" r="10001" b="26669"/>
          <a:stretch>
            <a:fillRect/>
          </a:stretch>
        </p:blipFill>
        <p:spPr bwMode="auto">
          <a:xfrm>
            <a:off x="9408585" y="188913"/>
            <a:ext cx="2448983" cy="1035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178" name="Rectangle 24"/>
          <p:cNvSpPr>
            <a:spLocks noGrp="1" noChangeArrowheads="1"/>
          </p:cNvSpPr>
          <p:nvPr>
            <p:ph type="ctrTitle"/>
          </p:nvPr>
        </p:nvSpPr>
        <p:spPr>
          <a:xfrm>
            <a:off x="372533" y="1185863"/>
            <a:ext cx="4572000" cy="1100137"/>
          </a:xfrm>
        </p:spPr>
        <p:txBody>
          <a:bodyPr/>
          <a:lstStyle>
            <a:lvl1pPr>
              <a:defRPr sz="3000" b="1"/>
            </a:lvl1pPr>
          </a:lstStyle>
          <a:p>
            <a:pPr lvl="0"/>
            <a:r>
              <a:rPr lang="en-US" noProof="0"/>
              <a:t>Click to edit Master title style</a:t>
            </a:r>
          </a:p>
        </p:txBody>
      </p:sp>
      <p:sp>
        <p:nvSpPr>
          <p:cNvPr id="50179" name="Rectangle 25"/>
          <p:cNvSpPr>
            <a:spLocks noGrp="1" noChangeArrowheads="1"/>
          </p:cNvSpPr>
          <p:nvPr>
            <p:ph type="subTitle" idx="1"/>
          </p:nvPr>
        </p:nvSpPr>
        <p:spPr>
          <a:xfrm>
            <a:off x="387351" y="2997201"/>
            <a:ext cx="4557183" cy="936625"/>
          </a:xfrm>
        </p:spPr>
        <p:txBody>
          <a:bodyPr/>
          <a:lstStyle>
            <a:lvl1pPr marL="0" indent="0">
              <a:buFontTx/>
              <a:buNone/>
              <a:defRPr/>
            </a:lvl1pPr>
          </a:lstStyle>
          <a:p>
            <a:pPr lvl="0"/>
            <a:r>
              <a:rPr lang="en-US" noProof="0"/>
              <a:t>Click to edit Master subtitle style</a:t>
            </a:r>
          </a:p>
        </p:txBody>
      </p:sp>
    </p:spTree>
    <p:extLst>
      <p:ext uri="{BB962C8B-B14F-4D97-AF65-F5344CB8AC3E}">
        <p14:creationId xmlns:p14="http://schemas.microsoft.com/office/powerpoint/2010/main" val="523861067"/>
      </p:ext>
    </p:extLst>
  </p:cSld>
  <p:clrMapOvr>
    <a:masterClrMapping/>
  </p:clrMapOvr>
  <p:transition spd="med">
    <p:wipe dir="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sldNum" sz="quarter" idx="10"/>
          </p:nvPr>
        </p:nvSpPr>
        <p:spPr>
          <a:ln/>
        </p:spPr>
        <p:txBody>
          <a:bodyPr/>
          <a:lstStyle>
            <a:lvl1pPr>
              <a:defRPr/>
            </a:lvl1pPr>
          </a:lstStyle>
          <a:p>
            <a:pPr>
              <a:defRPr/>
            </a:pPr>
            <a:fld id="{DDEE3512-3E7C-46B6-9B45-83F2F1974CEB}" type="slidenum">
              <a:rPr lang="en-US"/>
              <a:pPr>
                <a:defRPr/>
              </a:pPr>
              <a:t>‹#›</a:t>
            </a:fld>
            <a:endParaRPr lang="en-US"/>
          </a:p>
        </p:txBody>
      </p:sp>
    </p:spTree>
    <p:extLst>
      <p:ext uri="{BB962C8B-B14F-4D97-AF65-F5344CB8AC3E}">
        <p14:creationId xmlns:p14="http://schemas.microsoft.com/office/powerpoint/2010/main" val="3156751579"/>
      </p:ext>
    </p:extLst>
  </p:cSld>
  <p:clrMapOvr>
    <a:masterClrMapping/>
  </p:clrMapOvr>
  <p:transition spd="med">
    <p:wipe dir="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Edit Master text styles</a:t>
            </a:r>
          </a:p>
        </p:txBody>
      </p:sp>
      <p:sp>
        <p:nvSpPr>
          <p:cNvPr id="4" name="Rectangle 4"/>
          <p:cNvSpPr>
            <a:spLocks noGrp="1" noChangeArrowheads="1"/>
          </p:cNvSpPr>
          <p:nvPr>
            <p:ph type="sldNum" sz="quarter" idx="10"/>
          </p:nvPr>
        </p:nvSpPr>
        <p:spPr>
          <a:ln/>
        </p:spPr>
        <p:txBody>
          <a:bodyPr/>
          <a:lstStyle>
            <a:lvl1pPr>
              <a:defRPr/>
            </a:lvl1pPr>
          </a:lstStyle>
          <a:p>
            <a:pPr>
              <a:defRPr/>
            </a:pPr>
            <a:fld id="{37807FEB-C9F8-4A7F-9AD0-8661E252AA11}" type="slidenum">
              <a:rPr lang="en-US"/>
              <a:pPr>
                <a:defRPr/>
              </a:pPr>
              <a:t>‹#›</a:t>
            </a:fld>
            <a:endParaRPr lang="en-US"/>
          </a:p>
        </p:txBody>
      </p:sp>
    </p:spTree>
    <p:extLst>
      <p:ext uri="{BB962C8B-B14F-4D97-AF65-F5344CB8AC3E}">
        <p14:creationId xmlns:p14="http://schemas.microsoft.com/office/powerpoint/2010/main" val="2606885741"/>
      </p:ext>
    </p:extLst>
  </p:cSld>
  <p:clrMapOvr>
    <a:masterClrMapping/>
  </p:clrMapOvr>
  <p:transition spd="med">
    <p:wipe dir="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295401" y="1557338"/>
            <a:ext cx="5033433" cy="3886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532034" y="1557338"/>
            <a:ext cx="5035551" cy="3886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sldNum" sz="quarter" idx="10"/>
          </p:nvPr>
        </p:nvSpPr>
        <p:spPr>
          <a:ln/>
        </p:spPr>
        <p:txBody>
          <a:bodyPr/>
          <a:lstStyle>
            <a:lvl1pPr>
              <a:defRPr/>
            </a:lvl1pPr>
          </a:lstStyle>
          <a:p>
            <a:pPr>
              <a:defRPr/>
            </a:pPr>
            <a:fld id="{44A7A464-D52B-4B6F-8C42-1ED3FFD5DDC1}" type="slidenum">
              <a:rPr lang="en-US"/>
              <a:pPr>
                <a:defRPr/>
              </a:pPr>
              <a:t>‹#›</a:t>
            </a:fld>
            <a:endParaRPr lang="en-US"/>
          </a:p>
        </p:txBody>
      </p:sp>
    </p:spTree>
    <p:extLst>
      <p:ext uri="{BB962C8B-B14F-4D97-AF65-F5344CB8AC3E}">
        <p14:creationId xmlns:p14="http://schemas.microsoft.com/office/powerpoint/2010/main" val="3138121110"/>
      </p:ext>
    </p:extLst>
  </p:cSld>
  <p:clrMapOvr>
    <a:masterClrMapping/>
  </p:clrMapOvr>
  <p:transition spd="med">
    <p:wipe dir="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sldNum" sz="quarter" idx="10"/>
          </p:nvPr>
        </p:nvSpPr>
        <p:spPr>
          <a:ln/>
        </p:spPr>
        <p:txBody>
          <a:bodyPr/>
          <a:lstStyle>
            <a:lvl1pPr>
              <a:defRPr/>
            </a:lvl1pPr>
          </a:lstStyle>
          <a:p>
            <a:pPr>
              <a:defRPr/>
            </a:pPr>
            <a:fld id="{92A72742-960C-4430-A8A7-9B9D92C79B08}" type="slidenum">
              <a:rPr lang="en-US"/>
              <a:pPr>
                <a:defRPr/>
              </a:pPr>
              <a:t>‹#›</a:t>
            </a:fld>
            <a:endParaRPr lang="en-US"/>
          </a:p>
        </p:txBody>
      </p:sp>
    </p:spTree>
    <p:extLst>
      <p:ext uri="{BB962C8B-B14F-4D97-AF65-F5344CB8AC3E}">
        <p14:creationId xmlns:p14="http://schemas.microsoft.com/office/powerpoint/2010/main" val="3168507527"/>
      </p:ext>
    </p:extLst>
  </p:cSld>
  <p:clrMapOvr>
    <a:masterClrMapping/>
  </p:clrMapOvr>
  <p:transition spd="med">
    <p:wipe dir="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sldNum" sz="quarter" idx="10"/>
          </p:nvPr>
        </p:nvSpPr>
        <p:spPr>
          <a:ln/>
        </p:spPr>
        <p:txBody>
          <a:bodyPr/>
          <a:lstStyle>
            <a:lvl1pPr>
              <a:defRPr/>
            </a:lvl1pPr>
          </a:lstStyle>
          <a:p>
            <a:pPr>
              <a:defRPr/>
            </a:pPr>
            <a:fld id="{1C4EB047-D746-46CB-87B2-6EDEAF5B04A2}" type="slidenum">
              <a:rPr lang="en-US"/>
              <a:pPr>
                <a:defRPr/>
              </a:pPr>
              <a:t>‹#›</a:t>
            </a:fld>
            <a:endParaRPr lang="en-US"/>
          </a:p>
        </p:txBody>
      </p:sp>
    </p:spTree>
    <p:extLst>
      <p:ext uri="{BB962C8B-B14F-4D97-AF65-F5344CB8AC3E}">
        <p14:creationId xmlns:p14="http://schemas.microsoft.com/office/powerpoint/2010/main" val="335583965"/>
      </p:ext>
    </p:extLst>
  </p:cSld>
  <p:clrMapOvr>
    <a:masterClrMapping/>
  </p:clrMapOvr>
  <p:transition spd="med">
    <p:wipe dir="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sldNum" sz="quarter" idx="10"/>
          </p:nvPr>
        </p:nvSpPr>
        <p:spPr>
          <a:ln/>
        </p:spPr>
        <p:txBody>
          <a:bodyPr/>
          <a:lstStyle>
            <a:lvl1pPr>
              <a:defRPr/>
            </a:lvl1pPr>
          </a:lstStyle>
          <a:p>
            <a:pPr>
              <a:defRPr/>
            </a:pPr>
            <a:fld id="{05253530-C4AE-485E-9CFE-CDDF5FE63C45}" type="slidenum">
              <a:rPr lang="en-US"/>
              <a:pPr>
                <a:defRPr/>
              </a:pPr>
              <a:t>‹#›</a:t>
            </a:fld>
            <a:endParaRPr lang="en-US"/>
          </a:p>
        </p:txBody>
      </p:sp>
    </p:spTree>
    <p:extLst>
      <p:ext uri="{BB962C8B-B14F-4D97-AF65-F5344CB8AC3E}">
        <p14:creationId xmlns:p14="http://schemas.microsoft.com/office/powerpoint/2010/main" val="523812897"/>
      </p:ext>
    </p:extLst>
  </p:cSld>
  <p:clrMapOvr>
    <a:masterClrMapping/>
  </p:clrMapOvr>
  <p:transition spd="med">
    <p:wipe dir="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Rectangle 4"/>
          <p:cNvSpPr>
            <a:spLocks noGrp="1" noChangeArrowheads="1"/>
          </p:cNvSpPr>
          <p:nvPr>
            <p:ph type="sldNum" sz="quarter" idx="10"/>
          </p:nvPr>
        </p:nvSpPr>
        <p:spPr>
          <a:ln/>
        </p:spPr>
        <p:txBody>
          <a:bodyPr/>
          <a:lstStyle>
            <a:lvl1pPr>
              <a:defRPr/>
            </a:lvl1pPr>
          </a:lstStyle>
          <a:p>
            <a:pPr>
              <a:defRPr/>
            </a:pPr>
            <a:fld id="{26C177AC-C845-4D37-BA95-6BC736301A43}" type="slidenum">
              <a:rPr lang="en-US"/>
              <a:pPr>
                <a:defRPr/>
              </a:pPr>
              <a:t>‹#›</a:t>
            </a:fld>
            <a:endParaRPr lang="en-US"/>
          </a:p>
        </p:txBody>
      </p:sp>
    </p:spTree>
    <p:extLst>
      <p:ext uri="{BB962C8B-B14F-4D97-AF65-F5344CB8AC3E}">
        <p14:creationId xmlns:p14="http://schemas.microsoft.com/office/powerpoint/2010/main" val="2295349481"/>
      </p:ext>
    </p:extLst>
  </p:cSld>
  <p:clrMapOvr>
    <a:masterClrMapping/>
  </p:clrMapOvr>
  <p:transition spd="med">
    <p:wipe dir="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Rectangle 4"/>
          <p:cNvSpPr>
            <a:spLocks noGrp="1" noChangeArrowheads="1"/>
          </p:cNvSpPr>
          <p:nvPr>
            <p:ph type="sldNum" sz="quarter" idx="10"/>
          </p:nvPr>
        </p:nvSpPr>
        <p:spPr>
          <a:ln/>
        </p:spPr>
        <p:txBody>
          <a:bodyPr/>
          <a:lstStyle>
            <a:lvl1pPr>
              <a:defRPr/>
            </a:lvl1pPr>
          </a:lstStyle>
          <a:p>
            <a:pPr>
              <a:defRPr/>
            </a:pPr>
            <a:fld id="{243BBC27-0890-400C-A51F-0CDBC3E9328A}" type="slidenum">
              <a:rPr lang="en-US"/>
              <a:pPr>
                <a:defRPr/>
              </a:pPr>
              <a:t>‹#›</a:t>
            </a:fld>
            <a:endParaRPr lang="en-US"/>
          </a:p>
        </p:txBody>
      </p:sp>
    </p:spTree>
    <p:extLst>
      <p:ext uri="{BB962C8B-B14F-4D97-AF65-F5344CB8AC3E}">
        <p14:creationId xmlns:p14="http://schemas.microsoft.com/office/powerpoint/2010/main" val="690458084"/>
      </p:ext>
    </p:extLst>
  </p:cSld>
  <p:clrMapOvr>
    <a:masterClrMapping/>
  </p:clrMapOvr>
  <p:transition spd="med">
    <p:wipe dir="r"/>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sldNum" sz="quarter" idx="10"/>
          </p:nvPr>
        </p:nvSpPr>
        <p:spPr>
          <a:ln/>
        </p:spPr>
        <p:txBody>
          <a:bodyPr/>
          <a:lstStyle>
            <a:lvl1pPr>
              <a:defRPr/>
            </a:lvl1pPr>
          </a:lstStyle>
          <a:p>
            <a:pPr>
              <a:defRPr/>
            </a:pPr>
            <a:fld id="{487796A7-15CC-49E2-B24E-918E84FDBA07}" type="slidenum">
              <a:rPr lang="en-US"/>
              <a:pPr>
                <a:defRPr/>
              </a:pPr>
              <a:t>‹#›</a:t>
            </a:fld>
            <a:endParaRPr lang="en-US"/>
          </a:p>
        </p:txBody>
      </p:sp>
    </p:spTree>
    <p:extLst>
      <p:ext uri="{BB962C8B-B14F-4D97-AF65-F5344CB8AC3E}">
        <p14:creationId xmlns:p14="http://schemas.microsoft.com/office/powerpoint/2010/main" val="1487093196"/>
      </p:ext>
    </p:extLst>
  </p:cSld>
  <p:clrMapOvr>
    <a:masterClrMapping/>
  </p:clrMapOvr>
  <p:transition spd="med">
    <p:wipe dir="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03907" y="409355"/>
            <a:ext cx="11570931" cy="417477"/>
          </a:xfrm>
          <a:prstGeom prst="rect">
            <a:avLst/>
          </a:prstGeom>
        </p:spPr>
        <p:txBody>
          <a:bodyPr/>
          <a:lstStyle>
            <a:lvl1pPr>
              <a:defRPr>
                <a:latin typeface="GiovanniEFBook" pitchFamily="2" charset="0"/>
              </a:defRPr>
            </a:lvl1pPr>
          </a:lstStyle>
          <a:p>
            <a:r>
              <a:rPr lang="en-US"/>
              <a:t>Click to edit Master title style</a:t>
            </a:r>
          </a:p>
        </p:txBody>
      </p:sp>
      <p:cxnSp>
        <p:nvCxnSpPr>
          <p:cNvPr id="6" name="Straight Connector 5"/>
          <p:cNvCxnSpPr/>
          <p:nvPr/>
        </p:nvCxnSpPr>
        <p:spPr>
          <a:xfrm>
            <a:off x="181633" y="908720"/>
            <a:ext cx="11826240" cy="0"/>
          </a:xfrm>
          <a:prstGeom prst="line">
            <a:avLst/>
          </a:prstGeom>
          <a:ln w="19050">
            <a:solidFill>
              <a:srgbClr val="EAAB00"/>
            </a:solidFill>
          </a:ln>
        </p:spPr>
        <p:style>
          <a:lnRef idx="1">
            <a:schemeClr val="accent1"/>
          </a:lnRef>
          <a:fillRef idx="0">
            <a:schemeClr val="accent1"/>
          </a:fillRef>
          <a:effectRef idx="0">
            <a:schemeClr val="accent1"/>
          </a:effectRef>
          <a:fontRef idx="minor">
            <a:schemeClr val="tx1"/>
          </a:fontRef>
        </p:style>
      </p:cxnSp>
      <p:sp>
        <p:nvSpPr>
          <p:cNvPr id="4" name="Rectangle 3"/>
          <p:cNvSpPr/>
          <p:nvPr/>
        </p:nvSpPr>
        <p:spPr bwMode="white">
          <a:xfrm>
            <a:off x="0" y="0"/>
            <a:ext cx="12192000" cy="332656"/>
          </a:xfrm>
          <a:prstGeom prst="rect">
            <a:avLst/>
          </a:prstGeom>
          <a:solidFill>
            <a:schemeClr val="bg2"/>
          </a:solidFill>
          <a:ln w="9525">
            <a:noFill/>
            <a:miter lim="800000"/>
            <a:headEnd/>
            <a:tailEnd/>
          </a:ln>
          <a:effectLst/>
        </p:spPr>
        <p:txBody>
          <a:bodyPr wrap="none" rtlCol="0" anchor="ctr"/>
          <a:lstStyle/>
          <a:p>
            <a:pPr algn="ctr" eaLnBrk="0" hangingPunct="0"/>
            <a:endParaRPr lang="en-US" sz="2400" b="0">
              <a:latin typeface="Arial" charset="0"/>
              <a:ea typeface="ＭＳ Ｐゴシック" pitchFamily="34" charset="-128"/>
              <a:cs typeface="Arial" charset="0"/>
            </a:endParaRPr>
          </a:p>
        </p:txBody>
      </p:sp>
      <p:sp>
        <p:nvSpPr>
          <p:cNvPr id="7" name="TextBox 6"/>
          <p:cNvSpPr txBox="1"/>
          <p:nvPr/>
        </p:nvSpPr>
        <p:spPr>
          <a:xfrm>
            <a:off x="4190987" y="6423140"/>
            <a:ext cx="4381531" cy="246221"/>
          </a:xfrm>
          <a:prstGeom prst="rect">
            <a:avLst/>
          </a:prstGeom>
          <a:noFill/>
        </p:spPr>
        <p:txBody>
          <a:bodyPr wrap="square" rtlCol="0">
            <a:spAutoFit/>
          </a:bodyPr>
          <a:lstStyle/>
          <a:p>
            <a:pPr marL="0" marR="0" indent="0" algn="l" defTabSz="914400" rtl="0" eaLnBrk="1" fontAlgn="base" latinLnBrk="0" hangingPunct="1">
              <a:lnSpc>
                <a:spcPct val="100000"/>
              </a:lnSpc>
              <a:spcBef>
                <a:spcPct val="0"/>
              </a:spcBef>
              <a:spcAft>
                <a:spcPct val="0"/>
              </a:spcAft>
              <a:buClrTx/>
              <a:buSzTx/>
              <a:buFontTx/>
              <a:buNone/>
              <a:tabLst/>
              <a:defRPr/>
            </a:pPr>
            <a:r>
              <a:rPr lang="en-US" sz="1000" b="1" i="1">
                <a:solidFill>
                  <a:schemeClr val="tx1"/>
                </a:solidFill>
                <a:latin typeface="GiovanniEFBook" pitchFamily="2" charset="0"/>
              </a:rPr>
              <a:t>Sun Life Confidential – For</a:t>
            </a:r>
            <a:r>
              <a:rPr lang="en-US" sz="1000" b="1" i="1" baseline="0">
                <a:solidFill>
                  <a:schemeClr val="tx1"/>
                </a:solidFill>
                <a:latin typeface="GiovanniEFBook" pitchFamily="2" charset="0"/>
              </a:rPr>
              <a:t> Internal circulation only</a:t>
            </a:r>
            <a:endParaRPr lang="en-US" sz="1000" i="1">
              <a:latin typeface="GiovanniEFBook" pitchFamily="2" charset="0"/>
            </a:endParaRPr>
          </a:p>
        </p:txBody>
      </p:sp>
      <p:sp>
        <p:nvSpPr>
          <p:cNvPr id="8" name="Slide Number Placeholder 3"/>
          <p:cNvSpPr txBox="1">
            <a:spLocks noGrp="1"/>
          </p:cNvSpPr>
          <p:nvPr/>
        </p:nvSpPr>
        <p:spPr bwMode="auto">
          <a:xfrm>
            <a:off x="9107851" y="6453460"/>
            <a:ext cx="2844800" cy="215900"/>
          </a:xfrm>
          <a:prstGeom prst="rect">
            <a:avLst/>
          </a:prstGeom>
          <a:noFill/>
          <a:ln>
            <a:miter lim="800000"/>
            <a:headEnd/>
            <a:tailEnd/>
          </a:ln>
        </p:spPr>
        <p:txBody>
          <a:bodyPr/>
          <a:lstStyle/>
          <a:p>
            <a:pPr algn="r">
              <a:defRPr/>
            </a:pPr>
            <a:fld id="{10D10DC5-FC0F-49EC-BFE5-0C149A6CD67C}" type="slidenum">
              <a:rPr lang="en-US" sz="1000" b="1" smtClean="0">
                <a:latin typeface="Agenda Tabular Light" pitchFamily="2" charset="0"/>
              </a:rPr>
              <a:pPr algn="r">
                <a:defRPr/>
              </a:pPr>
              <a:t>‹#›</a:t>
            </a:fld>
            <a:endParaRPr lang="en-US" sz="1000" b="1">
              <a:latin typeface="Agenda Tabular Light" pitchFamily="2" charset="0"/>
            </a:endParaRPr>
          </a:p>
        </p:txBody>
      </p:sp>
      <p:sp>
        <p:nvSpPr>
          <p:cNvPr id="10" name="Text Placeholder 9"/>
          <p:cNvSpPr>
            <a:spLocks noGrp="1"/>
          </p:cNvSpPr>
          <p:nvPr>
            <p:ph type="body" sz="quarter" idx="10" hasCustomPrompt="1"/>
          </p:nvPr>
        </p:nvSpPr>
        <p:spPr>
          <a:xfrm>
            <a:off x="6536752" y="10634"/>
            <a:ext cx="5527808" cy="333375"/>
          </a:xfrm>
          <a:prstGeom prst="rect">
            <a:avLst/>
          </a:prstGeom>
        </p:spPr>
        <p:txBody>
          <a:bodyPr anchor="ctr"/>
          <a:lstStyle>
            <a:lvl1pPr algn="r">
              <a:defRPr sz="1200">
                <a:solidFill>
                  <a:schemeClr val="bg1"/>
                </a:solidFill>
              </a:defRPr>
            </a:lvl1pPr>
          </a:lstStyle>
          <a:p>
            <a:pPr lvl="0"/>
            <a:r>
              <a:rPr lang="en-US"/>
              <a:t>&lt;&lt;Name of the Engagement&gt;&gt;</a:t>
            </a:r>
          </a:p>
        </p:txBody>
      </p:sp>
    </p:spTree>
    <p:extLst>
      <p:ext uri="{BB962C8B-B14F-4D97-AF65-F5344CB8AC3E}">
        <p14:creationId xmlns:p14="http://schemas.microsoft.com/office/powerpoint/2010/main" val="2773995387"/>
      </p:ext>
    </p:extLst>
  </p:cSld>
  <p:clrMapOvr>
    <a:masterClrMapping/>
  </p:clrMapOvr>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00067" y="242888"/>
            <a:ext cx="2567517" cy="520065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295400" y="242888"/>
            <a:ext cx="7501467" cy="520065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sldNum" sz="quarter" idx="10"/>
          </p:nvPr>
        </p:nvSpPr>
        <p:spPr>
          <a:ln/>
        </p:spPr>
        <p:txBody>
          <a:bodyPr/>
          <a:lstStyle>
            <a:lvl1pPr>
              <a:defRPr/>
            </a:lvl1pPr>
          </a:lstStyle>
          <a:p>
            <a:pPr>
              <a:defRPr/>
            </a:pPr>
            <a:fld id="{ECA27C3F-8F8E-48DA-84D6-40907D270539}" type="slidenum">
              <a:rPr lang="en-US"/>
              <a:pPr>
                <a:defRPr/>
              </a:pPr>
              <a:t>‹#›</a:t>
            </a:fld>
            <a:endParaRPr lang="en-US"/>
          </a:p>
        </p:txBody>
      </p:sp>
    </p:spTree>
    <p:extLst>
      <p:ext uri="{BB962C8B-B14F-4D97-AF65-F5344CB8AC3E}">
        <p14:creationId xmlns:p14="http://schemas.microsoft.com/office/powerpoint/2010/main" val="1637939226"/>
      </p:ext>
    </p:extLst>
  </p:cSld>
  <p:clrMapOvr>
    <a:masterClrMapping/>
  </p:clrMapOvr>
  <p:transition spd="med">
    <p:wipe dir="r"/>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cstate="print"/>
          <a:srcRect/>
          <a:stretch>
            <a:fillRect/>
          </a:stretch>
        </a:blip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6146" name="Rectangle 2"/>
          <p:cNvSpPr>
            <a:spLocks noGrp="1" noChangeArrowheads="1"/>
          </p:cNvSpPr>
          <p:nvPr>
            <p:ph type="ctrTitle"/>
          </p:nvPr>
        </p:nvSpPr>
        <p:spPr>
          <a:xfrm>
            <a:off x="1221317" y="1905000"/>
            <a:ext cx="10160000" cy="1143000"/>
          </a:xfrm>
        </p:spPr>
        <p:txBody>
          <a:bodyPr anchor="b"/>
          <a:lstStyle>
            <a:lvl1pPr>
              <a:defRPr/>
            </a:lvl1pPr>
          </a:lstStyle>
          <a:p>
            <a:r>
              <a:rPr lang="en-US" altLang="en-US"/>
              <a:t>Click to edit Master title style</a:t>
            </a:r>
          </a:p>
        </p:txBody>
      </p:sp>
      <p:sp>
        <p:nvSpPr>
          <p:cNvPr id="6147" name="Rectangle 3"/>
          <p:cNvSpPr>
            <a:spLocks noGrp="1" noChangeArrowheads="1"/>
          </p:cNvSpPr>
          <p:nvPr>
            <p:ph type="subTitle" idx="1"/>
          </p:nvPr>
        </p:nvSpPr>
        <p:spPr>
          <a:xfrm>
            <a:off x="2842685" y="3505200"/>
            <a:ext cx="8538633" cy="1771650"/>
          </a:xfrm>
        </p:spPr>
        <p:txBody>
          <a:bodyPr/>
          <a:lstStyle>
            <a:lvl1pPr marL="0" indent="0">
              <a:buFontTx/>
              <a:buNone/>
              <a:defRPr sz="1400" i="1"/>
            </a:lvl1pPr>
          </a:lstStyle>
          <a:p>
            <a:r>
              <a:rPr lang="en-US" altLang="en-US"/>
              <a:t>Click to edit Master subtitle style</a:t>
            </a:r>
          </a:p>
        </p:txBody>
      </p:sp>
      <p:pic>
        <p:nvPicPr>
          <p:cNvPr id="6148" name="Picture 4" descr="Sun Life colour logo ENG"/>
          <p:cNvPicPr>
            <a:picLocks noChangeAspect="1" noChangeArrowheads="1"/>
          </p:cNvPicPr>
          <p:nvPr/>
        </p:nvPicPr>
        <p:blipFill>
          <a:blip r:embed="rId3" cstate="print"/>
          <a:srcRect/>
          <a:stretch>
            <a:fillRect/>
          </a:stretch>
        </p:blipFill>
        <p:spPr bwMode="auto">
          <a:xfrm>
            <a:off x="10462685" y="6281738"/>
            <a:ext cx="1627716" cy="500062"/>
          </a:xfrm>
          <a:prstGeom prst="rect">
            <a:avLst/>
          </a:prstGeom>
          <a:noFill/>
        </p:spPr>
      </p:pic>
    </p:spTree>
    <p:extLst>
      <p:ext uri="{BB962C8B-B14F-4D97-AF65-F5344CB8AC3E}">
        <p14:creationId xmlns:p14="http://schemas.microsoft.com/office/powerpoint/2010/main" val="123717819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3"/>
          <p:cNvSpPr>
            <a:spLocks noGrp="1"/>
          </p:cNvSpPr>
          <p:nvPr>
            <p:ph type="sldNum" sz="quarter" idx="10"/>
          </p:nvPr>
        </p:nvSpPr>
        <p:spPr/>
        <p:txBody>
          <a:bodyPr/>
          <a:lstStyle>
            <a:lvl1pPr>
              <a:defRPr/>
            </a:lvl1pPr>
          </a:lstStyle>
          <a:p>
            <a:fld id="{359D546F-B4EE-4116-8FDB-A0CB5A8D1990}" type="slidenum">
              <a:rPr lang="en-CA"/>
              <a:pPr/>
              <a:t>‹#›</a:t>
            </a:fld>
            <a:endParaRPr lang="en-CA"/>
          </a:p>
        </p:txBody>
      </p:sp>
    </p:spTree>
    <p:extLst>
      <p:ext uri="{BB962C8B-B14F-4D97-AF65-F5344CB8AC3E}">
        <p14:creationId xmlns:p14="http://schemas.microsoft.com/office/powerpoint/2010/main" val="66307455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Edit Master text styles</a:t>
            </a:r>
          </a:p>
        </p:txBody>
      </p:sp>
      <p:sp>
        <p:nvSpPr>
          <p:cNvPr id="4" name="Slide Number Placeholder 3"/>
          <p:cNvSpPr>
            <a:spLocks noGrp="1"/>
          </p:cNvSpPr>
          <p:nvPr>
            <p:ph type="sldNum" sz="quarter" idx="10"/>
          </p:nvPr>
        </p:nvSpPr>
        <p:spPr/>
        <p:txBody>
          <a:bodyPr/>
          <a:lstStyle>
            <a:lvl1pPr>
              <a:defRPr/>
            </a:lvl1pPr>
          </a:lstStyle>
          <a:p>
            <a:fld id="{8415D627-F497-4529-9864-396590891A3B}" type="slidenum">
              <a:rPr lang="en-CA"/>
              <a:pPr/>
              <a:t>‹#›</a:t>
            </a:fld>
            <a:endParaRPr lang="en-CA"/>
          </a:p>
        </p:txBody>
      </p:sp>
    </p:spTree>
    <p:extLst>
      <p:ext uri="{BB962C8B-B14F-4D97-AF65-F5344CB8AC3E}">
        <p14:creationId xmlns:p14="http://schemas.microsoft.com/office/powerpoint/2010/main" val="231708210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02685" y="698500"/>
            <a:ext cx="5691716" cy="48561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698500"/>
            <a:ext cx="5691717" cy="48561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4"/>
          <p:cNvSpPr>
            <a:spLocks noGrp="1"/>
          </p:cNvSpPr>
          <p:nvPr>
            <p:ph type="sldNum" sz="quarter" idx="10"/>
          </p:nvPr>
        </p:nvSpPr>
        <p:spPr/>
        <p:txBody>
          <a:bodyPr/>
          <a:lstStyle>
            <a:lvl1pPr>
              <a:defRPr/>
            </a:lvl1pPr>
          </a:lstStyle>
          <a:p>
            <a:fld id="{77DF8E75-9C17-48B7-A395-53B764728E7F}" type="slidenum">
              <a:rPr lang="en-CA"/>
              <a:pPr/>
              <a:t>‹#›</a:t>
            </a:fld>
            <a:endParaRPr lang="en-CA"/>
          </a:p>
        </p:txBody>
      </p:sp>
    </p:spTree>
    <p:extLst>
      <p:ext uri="{BB962C8B-B14F-4D97-AF65-F5344CB8AC3E}">
        <p14:creationId xmlns:p14="http://schemas.microsoft.com/office/powerpoint/2010/main" val="77707555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0"/>
          </p:nvPr>
        </p:nvSpPr>
        <p:spPr/>
        <p:txBody>
          <a:bodyPr/>
          <a:lstStyle>
            <a:lvl1pPr>
              <a:defRPr/>
            </a:lvl1pPr>
          </a:lstStyle>
          <a:p>
            <a:fld id="{007DAA89-B9CF-4BF3-B6F7-B1A29FDF2DC2}" type="slidenum">
              <a:rPr lang="en-CA"/>
              <a:pPr/>
              <a:t>‹#›</a:t>
            </a:fld>
            <a:endParaRPr lang="en-CA"/>
          </a:p>
        </p:txBody>
      </p:sp>
    </p:spTree>
    <p:extLst>
      <p:ext uri="{BB962C8B-B14F-4D97-AF65-F5344CB8AC3E}">
        <p14:creationId xmlns:p14="http://schemas.microsoft.com/office/powerpoint/2010/main" val="60583302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lvl1pPr>
              <a:defRPr/>
            </a:lvl1pPr>
          </a:lstStyle>
          <a:p>
            <a:fld id="{1789F48B-AD0E-413E-80DA-50572A066E73}" type="slidenum">
              <a:rPr lang="en-CA"/>
              <a:pPr/>
              <a:t>‹#›</a:t>
            </a:fld>
            <a:endParaRPr lang="en-CA"/>
          </a:p>
        </p:txBody>
      </p:sp>
    </p:spTree>
    <p:extLst>
      <p:ext uri="{BB962C8B-B14F-4D97-AF65-F5344CB8AC3E}">
        <p14:creationId xmlns:p14="http://schemas.microsoft.com/office/powerpoint/2010/main" val="181101693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lvl1pPr>
              <a:defRPr/>
            </a:lvl1pPr>
          </a:lstStyle>
          <a:p>
            <a:fld id="{F15B52EF-7884-4AF5-82D4-4C3001413D29}" type="slidenum">
              <a:rPr lang="en-CA"/>
              <a:pPr/>
              <a:t>‹#›</a:t>
            </a:fld>
            <a:endParaRPr lang="en-CA"/>
          </a:p>
        </p:txBody>
      </p:sp>
    </p:spTree>
    <p:extLst>
      <p:ext uri="{BB962C8B-B14F-4D97-AF65-F5344CB8AC3E}">
        <p14:creationId xmlns:p14="http://schemas.microsoft.com/office/powerpoint/2010/main" val="335102678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Slide Number Placeholder 4"/>
          <p:cNvSpPr>
            <a:spLocks noGrp="1"/>
          </p:cNvSpPr>
          <p:nvPr>
            <p:ph type="sldNum" sz="quarter" idx="10"/>
          </p:nvPr>
        </p:nvSpPr>
        <p:spPr/>
        <p:txBody>
          <a:bodyPr/>
          <a:lstStyle>
            <a:lvl1pPr>
              <a:defRPr/>
            </a:lvl1pPr>
          </a:lstStyle>
          <a:p>
            <a:fld id="{4B6B2BEE-D892-4A1D-BE4D-1B65F6B1405B}" type="slidenum">
              <a:rPr lang="en-CA"/>
              <a:pPr/>
              <a:t>‹#›</a:t>
            </a:fld>
            <a:endParaRPr lang="en-CA"/>
          </a:p>
        </p:txBody>
      </p:sp>
    </p:spTree>
    <p:extLst>
      <p:ext uri="{BB962C8B-B14F-4D97-AF65-F5344CB8AC3E}">
        <p14:creationId xmlns:p14="http://schemas.microsoft.com/office/powerpoint/2010/main" val="258379669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Slide Number Placeholder 4"/>
          <p:cNvSpPr>
            <a:spLocks noGrp="1"/>
          </p:cNvSpPr>
          <p:nvPr>
            <p:ph type="sldNum" sz="quarter" idx="10"/>
          </p:nvPr>
        </p:nvSpPr>
        <p:spPr/>
        <p:txBody>
          <a:bodyPr/>
          <a:lstStyle>
            <a:lvl1pPr>
              <a:defRPr/>
            </a:lvl1pPr>
          </a:lstStyle>
          <a:p>
            <a:fld id="{5A43D316-3CD1-4C43-9B1C-88EAA794965F}" type="slidenum">
              <a:rPr lang="en-CA"/>
              <a:pPr/>
              <a:t>‹#›</a:t>
            </a:fld>
            <a:endParaRPr lang="en-CA"/>
          </a:p>
        </p:txBody>
      </p:sp>
    </p:spTree>
    <p:extLst>
      <p:ext uri="{BB962C8B-B14F-4D97-AF65-F5344CB8AC3E}">
        <p14:creationId xmlns:p14="http://schemas.microsoft.com/office/powerpoint/2010/main" val="16591177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56F28D4-D96F-4B63-A7D1-F12FBF8C1B78}" type="datetimeFigureOut">
              <a:rPr lang="en-US" smtClean="0"/>
              <a:t>7/14/2021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8669F57-6145-40FA-81E1-74F7BAAEC258}" type="slidenum">
              <a:rPr lang="en-US" smtClean="0"/>
              <a:t>‹#›</a:t>
            </a:fld>
            <a:endParaRPr lang="en-US"/>
          </a:p>
        </p:txBody>
      </p:sp>
    </p:spTree>
    <p:extLst>
      <p:ext uri="{BB962C8B-B14F-4D97-AF65-F5344CB8AC3E}">
        <p14:creationId xmlns:p14="http://schemas.microsoft.com/office/powerpoint/2010/main" val="416770038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3"/>
          <p:cNvSpPr>
            <a:spLocks noGrp="1"/>
          </p:cNvSpPr>
          <p:nvPr>
            <p:ph type="sldNum" sz="quarter" idx="10"/>
          </p:nvPr>
        </p:nvSpPr>
        <p:spPr/>
        <p:txBody>
          <a:bodyPr/>
          <a:lstStyle>
            <a:lvl1pPr>
              <a:defRPr/>
            </a:lvl1pPr>
          </a:lstStyle>
          <a:p>
            <a:fld id="{EB90BB10-4C9C-4B84-B8E3-F40A4ECFF783}" type="slidenum">
              <a:rPr lang="en-CA"/>
              <a:pPr/>
              <a:t>‹#›</a:t>
            </a:fld>
            <a:endParaRPr lang="en-CA"/>
          </a:p>
        </p:txBody>
      </p:sp>
    </p:spTree>
    <p:extLst>
      <p:ext uri="{BB962C8B-B14F-4D97-AF65-F5344CB8AC3E}">
        <p14:creationId xmlns:p14="http://schemas.microsoft.com/office/powerpoint/2010/main" val="37906010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3717" y="0"/>
            <a:ext cx="2895600" cy="55546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02685" y="0"/>
            <a:ext cx="8487833" cy="5554663"/>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3"/>
          <p:cNvSpPr>
            <a:spLocks noGrp="1"/>
          </p:cNvSpPr>
          <p:nvPr>
            <p:ph type="sldNum" sz="quarter" idx="10"/>
          </p:nvPr>
        </p:nvSpPr>
        <p:spPr/>
        <p:txBody>
          <a:bodyPr/>
          <a:lstStyle>
            <a:lvl1pPr>
              <a:defRPr/>
            </a:lvl1pPr>
          </a:lstStyle>
          <a:p>
            <a:fld id="{8680E21C-89A0-4A08-84CE-E08B213DAF65}" type="slidenum">
              <a:rPr lang="en-CA"/>
              <a:pPr/>
              <a:t>‹#›</a:t>
            </a:fld>
            <a:endParaRPr lang="en-CA"/>
          </a:p>
        </p:txBody>
      </p:sp>
    </p:spTree>
    <p:extLst>
      <p:ext uri="{BB962C8B-B14F-4D97-AF65-F5344CB8AC3E}">
        <p14:creationId xmlns:p14="http://schemas.microsoft.com/office/powerpoint/2010/main" val="217321779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02685" y="0"/>
            <a:ext cx="11586633" cy="457200"/>
          </a:xfrm>
        </p:spPr>
        <p:txBody>
          <a:bodyPr/>
          <a:lstStyle/>
          <a:p>
            <a:r>
              <a:rPr lang="en-US"/>
              <a:t>Click to edit Master title style</a:t>
            </a:r>
          </a:p>
        </p:txBody>
      </p:sp>
      <p:sp>
        <p:nvSpPr>
          <p:cNvPr id="3" name="Text Placeholder 2"/>
          <p:cNvSpPr>
            <a:spLocks noGrp="1"/>
          </p:cNvSpPr>
          <p:nvPr>
            <p:ph type="body" sz="half" idx="1"/>
          </p:nvPr>
        </p:nvSpPr>
        <p:spPr>
          <a:xfrm>
            <a:off x="302685" y="698500"/>
            <a:ext cx="5691716" cy="485616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698500"/>
            <a:ext cx="5691717" cy="485616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4"/>
          <p:cNvSpPr>
            <a:spLocks noGrp="1"/>
          </p:cNvSpPr>
          <p:nvPr>
            <p:ph type="sldNum" sz="quarter" idx="10"/>
          </p:nvPr>
        </p:nvSpPr>
        <p:spPr>
          <a:xfrm>
            <a:off x="4874684" y="6553200"/>
            <a:ext cx="2540000" cy="228600"/>
          </a:xfrm>
        </p:spPr>
        <p:txBody>
          <a:bodyPr/>
          <a:lstStyle>
            <a:lvl1pPr>
              <a:defRPr/>
            </a:lvl1pPr>
          </a:lstStyle>
          <a:p>
            <a:fld id="{4B77F934-525B-46C0-826D-B3229C333784}" type="slidenum">
              <a:rPr lang="en-CA"/>
              <a:pPr/>
              <a:t>‹#›</a:t>
            </a:fld>
            <a:endParaRPr lang="en-CA"/>
          </a:p>
        </p:txBody>
      </p:sp>
    </p:spTree>
    <p:extLst>
      <p:ext uri="{BB962C8B-B14F-4D97-AF65-F5344CB8AC3E}">
        <p14:creationId xmlns:p14="http://schemas.microsoft.com/office/powerpoint/2010/main" val="422206828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302685" y="0"/>
            <a:ext cx="11586633" cy="457200"/>
          </a:xfrm>
        </p:spPr>
        <p:txBody>
          <a:bodyPr/>
          <a:lstStyle/>
          <a:p>
            <a:r>
              <a:rPr lang="en-US"/>
              <a:t>Click to edit Master title style</a:t>
            </a:r>
          </a:p>
        </p:txBody>
      </p:sp>
      <p:sp>
        <p:nvSpPr>
          <p:cNvPr id="3" name="Content Placeholder 2"/>
          <p:cNvSpPr>
            <a:spLocks noGrp="1"/>
          </p:cNvSpPr>
          <p:nvPr>
            <p:ph sz="half" idx="1"/>
          </p:nvPr>
        </p:nvSpPr>
        <p:spPr>
          <a:xfrm>
            <a:off x="302685" y="698500"/>
            <a:ext cx="5691716" cy="485616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6197600" y="698500"/>
            <a:ext cx="5691717" cy="23510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6197600" y="3201989"/>
            <a:ext cx="5691717" cy="235267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0"/>
          </p:nvPr>
        </p:nvSpPr>
        <p:spPr>
          <a:xfrm>
            <a:off x="4874684" y="6553200"/>
            <a:ext cx="2540000" cy="228600"/>
          </a:xfrm>
        </p:spPr>
        <p:txBody>
          <a:bodyPr/>
          <a:lstStyle>
            <a:lvl1pPr>
              <a:defRPr/>
            </a:lvl1pPr>
          </a:lstStyle>
          <a:p>
            <a:fld id="{543F9B38-FC93-4375-BD7A-4C693190CD96}" type="slidenum">
              <a:rPr lang="en-CA"/>
              <a:pPr/>
              <a:t>‹#›</a:t>
            </a:fld>
            <a:endParaRPr lang="en-CA"/>
          </a:p>
        </p:txBody>
      </p:sp>
    </p:spTree>
    <p:extLst>
      <p:ext uri="{BB962C8B-B14F-4D97-AF65-F5344CB8AC3E}">
        <p14:creationId xmlns:p14="http://schemas.microsoft.com/office/powerpoint/2010/main" val="22150170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302685" y="0"/>
            <a:ext cx="11586633" cy="457200"/>
          </a:xfrm>
        </p:spPr>
        <p:txBody>
          <a:bodyPr/>
          <a:lstStyle/>
          <a:p>
            <a:r>
              <a:rPr lang="en-US"/>
              <a:t>Click to edit Master title style</a:t>
            </a:r>
          </a:p>
        </p:txBody>
      </p:sp>
      <p:sp>
        <p:nvSpPr>
          <p:cNvPr id="3" name="Table Placeholder 2"/>
          <p:cNvSpPr>
            <a:spLocks noGrp="1"/>
          </p:cNvSpPr>
          <p:nvPr>
            <p:ph type="tbl" idx="1"/>
          </p:nvPr>
        </p:nvSpPr>
        <p:spPr>
          <a:xfrm>
            <a:off x="302685" y="698500"/>
            <a:ext cx="11586633" cy="4856163"/>
          </a:xfrm>
        </p:spPr>
        <p:txBody>
          <a:bodyPr/>
          <a:lstStyle/>
          <a:p>
            <a:r>
              <a:rPr lang="en-US"/>
              <a:t>Click icon to add table</a:t>
            </a:r>
          </a:p>
        </p:txBody>
      </p:sp>
      <p:sp>
        <p:nvSpPr>
          <p:cNvPr id="4" name="Slide Number Placeholder 3"/>
          <p:cNvSpPr>
            <a:spLocks noGrp="1"/>
          </p:cNvSpPr>
          <p:nvPr>
            <p:ph type="sldNum" sz="quarter" idx="10"/>
          </p:nvPr>
        </p:nvSpPr>
        <p:spPr>
          <a:xfrm>
            <a:off x="4874684" y="6553200"/>
            <a:ext cx="2540000" cy="228600"/>
          </a:xfrm>
        </p:spPr>
        <p:txBody>
          <a:bodyPr/>
          <a:lstStyle>
            <a:lvl1pPr>
              <a:defRPr/>
            </a:lvl1pPr>
          </a:lstStyle>
          <a:p>
            <a:fld id="{2A7FD359-BC7B-4164-8AE0-EEA73BD612EA}" type="slidenum">
              <a:rPr lang="en-CA"/>
              <a:pPr/>
              <a:t>‹#›</a:t>
            </a:fld>
            <a:endParaRPr lang="en-CA"/>
          </a:p>
        </p:txBody>
      </p:sp>
    </p:spTree>
    <p:extLst>
      <p:ext uri="{BB962C8B-B14F-4D97-AF65-F5344CB8AC3E}">
        <p14:creationId xmlns:p14="http://schemas.microsoft.com/office/powerpoint/2010/main" val="394848667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cstate="print"/>
          <a:srcRect/>
          <a:stretch>
            <a:fillRect/>
          </a:stretch>
        </a:blip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6146" name="Rectangle 2"/>
          <p:cNvSpPr>
            <a:spLocks noGrp="1" noChangeArrowheads="1"/>
          </p:cNvSpPr>
          <p:nvPr>
            <p:ph type="ctrTitle"/>
          </p:nvPr>
        </p:nvSpPr>
        <p:spPr>
          <a:xfrm>
            <a:off x="1221317" y="1905000"/>
            <a:ext cx="10160000" cy="1143000"/>
          </a:xfrm>
        </p:spPr>
        <p:txBody>
          <a:bodyPr anchor="b"/>
          <a:lstStyle>
            <a:lvl1pPr>
              <a:defRPr/>
            </a:lvl1pPr>
          </a:lstStyle>
          <a:p>
            <a:r>
              <a:rPr lang="en-US" altLang="en-US"/>
              <a:t>Click to edit</a:t>
            </a:r>
          </a:p>
        </p:txBody>
      </p:sp>
      <p:sp>
        <p:nvSpPr>
          <p:cNvPr id="6147" name="Rectangle 3"/>
          <p:cNvSpPr>
            <a:spLocks noGrp="1" noChangeArrowheads="1"/>
          </p:cNvSpPr>
          <p:nvPr>
            <p:ph type="subTitle" idx="1"/>
          </p:nvPr>
        </p:nvSpPr>
        <p:spPr>
          <a:xfrm>
            <a:off x="2842685" y="3505200"/>
            <a:ext cx="8538633" cy="1771650"/>
          </a:xfrm>
        </p:spPr>
        <p:txBody>
          <a:bodyPr/>
          <a:lstStyle>
            <a:lvl1pPr marL="0" indent="0">
              <a:buFontTx/>
              <a:buNone/>
              <a:defRPr sz="1400" i="1"/>
            </a:lvl1pPr>
          </a:lstStyle>
          <a:p>
            <a:r>
              <a:rPr lang="en-US" altLang="en-US"/>
              <a:t>Click to edit Master subtitle style</a:t>
            </a:r>
          </a:p>
        </p:txBody>
      </p:sp>
      <p:pic>
        <p:nvPicPr>
          <p:cNvPr id="6148" name="Picture 4" descr="Sun Life colour logo ENG"/>
          <p:cNvPicPr>
            <a:picLocks noChangeAspect="1" noChangeArrowheads="1"/>
          </p:cNvPicPr>
          <p:nvPr/>
        </p:nvPicPr>
        <p:blipFill>
          <a:blip r:embed="rId3" cstate="print"/>
          <a:srcRect/>
          <a:stretch>
            <a:fillRect/>
          </a:stretch>
        </p:blipFill>
        <p:spPr bwMode="auto">
          <a:xfrm>
            <a:off x="10462685" y="6281738"/>
            <a:ext cx="1627716" cy="500062"/>
          </a:xfrm>
          <a:prstGeom prst="rect">
            <a:avLst/>
          </a:prstGeom>
          <a:noFill/>
        </p:spPr>
      </p:pic>
    </p:spTree>
    <p:extLst>
      <p:ext uri="{BB962C8B-B14F-4D97-AF65-F5344CB8AC3E}">
        <p14:creationId xmlns:p14="http://schemas.microsoft.com/office/powerpoint/2010/main" val="15899091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3"/>
          <p:cNvSpPr>
            <a:spLocks noGrp="1"/>
          </p:cNvSpPr>
          <p:nvPr>
            <p:ph type="sldNum" sz="quarter" idx="10"/>
          </p:nvPr>
        </p:nvSpPr>
        <p:spPr/>
        <p:txBody>
          <a:bodyPr/>
          <a:lstStyle>
            <a:lvl1pPr>
              <a:defRPr/>
            </a:lvl1pPr>
          </a:lstStyle>
          <a:p>
            <a:fld id="{359D546F-B4EE-4116-8FDB-A0CB5A8D1990}" type="slidenum">
              <a:rPr lang="en-CA"/>
              <a:pPr/>
              <a:t>‹#›</a:t>
            </a:fld>
            <a:endParaRPr lang="en-CA"/>
          </a:p>
        </p:txBody>
      </p:sp>
    </p:spTree>
    <p:extLst>
      <p:ext uri="{BB962C8B-B14F-4D97-AF65-F5344CB8AC3E}">
        <p14:creationId xmlns:p14="http://schemas.microsoft.com/office/powerpoint/2010/main" val="395480199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Slide Number Placeholder 3"/>
          <p:cNvSpPr>
            <a:spLocks noGrp="1"/>
          </p:cNvSpPr>
          <p:nvPr>
            <p:ph type="sldNum" sz="quarter" idx="10"/>
          </p:nvPr>
        </p:nvSpPr>
        <p:spPr/>
        <p:txBody>
          <a:bodyPr/>
          <a:lstStyle>
            <a:lvl1pPr>
              <a:defRPr/>
            </a:lvl1pPr>
          </a:lstStyle>
          <a:p>
            <a:fld id="{8415D627-F497-4529-9864-396590891A3B}" type="slidenum">
              <a:rPr lang="en-CA"/>
              <a:pPr/>
              <a:t>‹#›</a:t>
            </a:fld>
            <a:endParaRPr lang="en-CA"/>
          </a:p>
        </p:txBody>
      </p:sp>
    </p:spTree>
    <p:extLst>
      <p:ext uri="{BB962C8B-B14F-4D97-AF65-F5344CB8AC3E}">
        <p14:creationId xmlns:p14="http://schemas.microsoft.com/office/powerpoint/2010/main" val="76898194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02685" y="698501"/>
            <a:ext cx="5691716" cy="48561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698501"/>
            <a:ext cx="5691717" cy="48561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4"/>
          <p:cNvSpPr>
            <a:spLocks noGrp="1"/>
          </p:cNvSpPr>
          <p:nvPr>
            <p:ph type="sldNum" sz="quarter" idx="10"/>
          </p:nvPr>
        </p:nvSpPr>
        <p:spPr/>
        <p:txBody>
          <a:bodyPr/>
          <a:lstStyle>
            <a:lvl1pPr>
              <a:defRPr/>
            </a:lvl1pPr>
          </a:lstStyle>
          <a:p>
            <a:fld id="{77DF8E75-9C17-48B7-A395-53B764728E7F}" type="slidenum">
              <a:rPr lang="en-CA"/>
              <a:pPr/>
              <a:t>‹#›</a:t>
            </a:fld>
            <a:endParaRPr lang="en-CA"/>
          </a:p>
        </p:txBody>
      </p:sp>
    </p:spTree>
    <p:extLst>
      <p:ext uri="{BB962C8B-B14F-4D97-AF65-F5344CB8AC3E}">
        <p14:creationId xmlns:p14="http://schemas.microsoft.com/office/powerpoint/2010/main" val="412956148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0"/>
          </p:nvPr>
        </p:nvSpPr>
        <p:spPr/>
        <p:txBody>
          <a:bodyPr/>
          <a:lstStyle>
            <a:lvl1pPr>
              <a:defRPr/>
            </a:lvl1pPr>
          </a:lstStyle>
          <a:p>
            <a:fld id="{007DAA89-B9CF-4BF3-B6F7-B1A29FDF2DC2}" type="slidenum">
              <a:rPr lang="en-CA"/>
              <a:pPr/>
              <a:t>‹#›</a:t>
            </a:fld>
            <a:endParaRPr lang="en-CA"/>
          </a:p>
        </p:txBody>
      </p:sp>
    </p:spTree>
    <p:extLst>
      <p:ext uri="{BB962C8B-B14F-4D97-AF65-F5344CB8AC3E}">
        <p14:creationId xmlns:p14="http://schemas.microsoft.com/office/powerpoint/2010/main" val="12788461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itle" preserve="1">
  <p:cSld name="Title Slide">
    <p:bg bwMode="gray">
      <p:bgPr>
        <a:solidFill>
          <a:schemeClr val="bg1"/>
        </a:solidFill>
        <a:effectLst/>
      </p:bgPr>
    </p:bg>
    <p:spTree>
      <p:nvGrpSpPr>
        <p:cNvPr id="1" name=""/>
        <p:cNvGrpSpPr/>
        <p:nvPr/>
      </p:nvGrpSpPr>
      <p:grpSpPr>
        <a:xfrm>
          <a:off x="0" y="0"/>
          <a:ext cx="0" cy="0"/>
          <a:chOff x="0" y="0"/>
          <a:chExt cx="0" cy="0"/>
        </a:xfrm>
      </p:grpSpPr>
      <p:pic>
        <p:nvPicPr>
          <p:cNvPr id="4" name="Picture 2" descr="Life's brighter under the sun template_E_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11584517" cy="685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5" descr="SLF Logo 2004 no shadow"/>
          <p:cNvPicPr>
            <a:picLocks noChangeAspect="1" noChangeArrowheads="1"/>
          </p:cNvPicPr>
          <p:nvPr/>
        </p:nvPicPr>
        <p:blipFill>
          <a:blip r:embed="rId3">
            <a:extLst>
              <a:ext uri="{28A0092B-C50C-407E-A947-70E740481C1C}">
                <a14:useLocalDpi xmlns:a14="http://schemas.microsoft.com/office/drawing/2010/main" val="0"/>
              </a:ext>
            </a:extLst>
          </a:blip>
          <a:srcRect l="10001" t="13335" r="10001" b="26669"/>
          <a:stretch>
            <a:fillRect/>
          </a:stretch>
        </p:blipFill>
        <p:spPr bwMode="auto">
          <a:xfrm>
            <a:off x="9408585" y="188913"/>
            <a:ext cx="2448983" cy="1035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3731" name="Rectangle 3"/>
          <p:cNvSpPr>
            <a:spLocks noGrp="1" noChangeArrowheads="1"/>
          </p:cNvSpPr>
          <p:nvPr>
            <p:ph type="ctrTitle"/>
          </p:nvPr>
        </p:nvSpPr>
        <p:spPr>
          <a:xfrm>
            <a:off x="711200" y="990600"/>
            <a:ext cx="4978400" cy="914400"/>
          </a:xfrm>
        </p:spPr>
        <p:txBody>
          <a:bodyPr/>
          <a:lstStyle>
            <a:lvl1pPr>
              <a:defRPr sz="4000">
                <a:solidFill>
                  <a:schemeClr val="bg1"/>
                </a:solidFill>
              </a:defRPr>
            </a:lvl1pPr>
          </a:lstStyle>
          <a:p>
            <a:pPr lvl="0"/>
            <a:r>
              <a:rPr lang="en-US" noProof="0"/>
              <a:t>Click to edit Master title style</a:t>
            </a:r>
          </a:p>
        </p:txBody>
      </p:sp>
      <p:sp>
        <p:nvSpPr>
          <p:cNvPr id="73732" name="Rectangle 4"/>
          <p:cNvSpPr>
            <a:spLocks noGrp="1" noChangeArrowheads="1"/>
          </p:cNvSpPr>
          <p:nvPr>
            <p:ph type="subTitle" idx="1"/>
          </p:nvPr>
        </p:nvSpPr>
        <p:spPr>
          <a:xfrm>
            <a:off x="812800" y="4419600"/>
            <a:ext cx="4978400" cy="762000"/>
          </a:xfrm>
        </p:spPr>
        <p:txBody>
          <a:bodyPr/>
          <a:lstStyle>
            <a:lvl1pPr marL="0" indent="0">
              <a:buFont typeface="Wingdings" pitchFamily="2" charset="2"/>
              <a:buNone/>
              <a:defRPr sz="2000">
                <a:solidFill>
                  <a:schemeClr val="bg1"/>
                </a:solidFill>
              </a:defRPr>
            </a:lvl1pPr>
          </a:lstStyle>
          <a:p>
            <a:pPr lvl="0"/>
            <a:r>
              <a:rPr lang="en-US" noProof="0"/>
              <a:t>Click to edit Master subtitle style</a:t>
            </a:r>
          </a:p>
        </p:txBody>
      </p:sp>
    </p:spTree>
    <p:extLst>
      <p:ext uri="{BB962C8B-B14F-4D97-AF65-F5344CB8AC3E}">
        <p14:creationId xmlns:p14="http://schemas.microsoft.com/office/powerpoint/2010/main" val="4031115579"/>
      </p:ext>
    </p:extLst>
  </p:cSld>
  <p:clrMapOvr>
    <a:masterClrMapping/>
  </p:clrMapOvr>
  <p:transition spd="med">
    <p:wipe dir="r"/>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lvl1pPr>
              <a:defRPr/>
            </a:lvl1pPr>
          </a:lstStyle>
          <a:p>
            <a:fld id="{1789F48B-AD0E-413E-80DA-50572A066E73}" type="slidenum">
              <a:rPr lang="en-CA"/>
              <a:pPr/>
              <a:t>‹#›</a:t>
            </a:fld>
            <a:endParaRPr lang="en-CA"/>
          </a:p>
        </p:txBody>
      </p:sp>
    </p:spTree>
    <p:extLst>
      <p:ext uri="{BB962C8B-B14F-4D97-AF65-F5344CB8AC3E}">
        <p14:creationId xmlns:p14="http://schemas.microsoft.com/office/powerpoint/2010/main" val="286395741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lvl1pPr>
              <a:defRPr/>
            </a:lvl1pPr>
          </a:lstStyle>
          <a:p>
            <a:fld id="{F15B52EF-7884-4AF5-82D4-4C3001413D29}" type="slidenum">
              <a:rPr lang="en-CA"/>
              <a:pPr/>
              <a:t>‹#›</a:t>
            </a:fld>
            <a:endParaRPr lang="en-CA"/>
          </a:p>
        </p:txBody>
      </p:sp>
    </p:spTree>
    <p:extLst>
      <p:ext uri="{BB962C8B-B14F-4D97-AF65-F5344CB8AC3E}">
        <p14:creationId xmlns:p14="http://schemas.microsoft.com/office/powerpoint/2010/main" val="257604854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Slide Number Placeholder 4"/>
          <p:cNvSpPr>
            <a:spLocks noGrp="1"/>
          </p:cNvSpPr>
          <p:nvPr>
            <p:ph type="sldNum" sz="quarter" idx="10"/>
          </p:nvPr>
        </p:nvSpPr>
        <p:spPr/>
        <p:txBody>
          <a:bodyPr/>
          <a:lstStyle>
            <a:lvl1pPr>
              <a:defRPr/>
            </a:lvl1pPr>
          </a:lstStyle>
          <a:p>
            <a:fld id="{4B6B2BEE-D892-4A1D-BE4D-1B65F6B1405B}" type="slidenum">
              <a:rPr lang="en-CA"/>
              <a:pPr/>
              <a:t>‹#›</a:t>
            </a:fld>
            <a:endParaRPr lang="en-CA"/>
          </a:p>
        </p:txBody>
      </p:sp>
    </p:spTree>
    <p:extLst>
      <p:ext uri="{BB962C8B-B14F-4D97-AF65-F5344CB8AC3E}">
        <p14:creationId xmlns:p14="http://schemas.microsoft.com/office/powerpoint/2010/main" val="4254220453"/>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Slide Number Placeholder 4"/>
          <p:cNvSpPr>
            <a:spLocks noGrp="1"/>
          </p:cNvSpPr>
          <p:nvPr>
            <p:ph type="sldNum" sz="quarter" idx="10"/>
          </p:nvPr>
        </p:nvSpPr>
        <p:spPr/>
        <p:txBody>
          <a:bodyPr/>
          <a:lstStyle>
            <a:lvl1pPr>
              <a:defRPr/>
            </a:lvl1pPr>
          </a:lstStyle>
          <a:p>
            <a:fld id="{5A43D316-3CD1-4C43-9B1C-88EAA794965F}" type="slidenum">
              <a:rPr lang="en-CA"/>
              <a:pPr/>
              <a:t>‹#›</a:t>
            </a:fld>
            <a:endParaRPr lang="en-CA"/>
          </a:p>
        </p:txBody>
      </p:sp>
    </p:spTree>
    <p:extLst>
      <p:ext uri="{BB962C8B-B14F-4D97-AF65-F5344CB8AC3E}">
        <p14:creationId xmlns:p14="http://schemas.microsoft.com/office/powerpoint/2010/main" val="345840941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3"/>
          <p:cNvSpPr>
            <a:spLocks noGrp="1"/>
          </p:cNvSpPr>
          <p:nvPr>
            <p:ph type="sldNum" sz="quarter" idx="10"/>
          </p:nvPr>
        </p:nvSpPr>
        <p:spPr/>
        <p:txBody>
          <a:bodyPr/>
          <a:lstStyle>
            <a:lvl1pPr>
              <a:defRPr/>
            </a:lvl1pPr>
          </a:lstStyle>
          <a:p>
            <a:fld id="{EB90BB10-4C9C-4B84-B8E3-F40A4ECFF783}" type="slidenum">
              <a:rPr lang="en-CA"/>
              <a:pPr/>
              <a:t>‹#›</a:t>
            </a:fld>
            <a:endParaRPr lang="en-CA"/>
          </a:p>
        </p:txBody>
      </p:sp>
    </p:spTree>
    <p:extLst>
      <p:ext uri="{BB962C8B-B14F-4D97-AF65-F5344CB8AC3E}">
        <p14:creationId xmlns:p14="http://schemas.microsoft.com/office/powerpoint/2010/main" val="764260898"/>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3717" y="1"/>
            <a:ext cx="2895600" cy="55546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02685" y="1"/>
            <a:ext cx="8487833" cy="55546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3"/>
          <p:cNvSpPr>
            <a:spLocks noGrp="1"/>
          </p:cNvSpPr>
          <p:nvPr>
            <p:ph type="sldNum" sz="quarter" idx="10"/>
          </p:nvPr>
        </p:nvSpPr>
        <p:spPr/>
        <p:txBody>
          <a:bodyPr/>
          <a:lstStyle>
            <a:lvl1pPr>
              <a:defRPr/>
            </a:lvl1pPr>
          </a:lstStyle>
          <a:p>
            <a:fld id="{8680E21C-89A0-4A08-84CE-E08B213DAF65}" type="slidenum">
              <a:rPr lang="en-CA"/>
              <a:pPr/>
              <a:t>‹#›</a:t>
            </a:fld>
            <a:endParaRPr lang="en-CA"/>
          </a:p>
        </p:txBody>
      </p:sp>
    </p:spTree>
    <p:extLst>
      <p:ext uri="{BB962C8B-B14F-4D97-AF65-F5344CB8AC3E}">
        <p14:creationId xmlns:p14="http://schemas.microsoft.com/office/powerpoint/2010/main" val="1735256422"/>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02685" y="0"/>
            <a:ext cx="11586633" cy="457200"/>
          </a:xfrm>
        </p:spPr>
        <p:txBody>
          <a:bodyPr/>
          <a:lstStyle/>
          <a:p>
            <a:r>
              <a:rPr lang="en-US"/>
              <a:t>Click to edit Master title style</a:t>
            </a:r>
          </a:p>
        </p:txBody>
      </p:sp>
      <p:sp>
        <p:nvSpPr>
          <p:cNvPr id="3" name="Text Placeholder 2"/>
          <p:cNvSpPr>
            <a:spLocks noGrp="1"/>
          </p:cNvSpPr>
          <p:nvPr>
            <p:ph type="body" sz="half" idx="1"/>
          </p:nvPr>
        </p:nvSpPr>
        <p:spPr>
          <a:xfrm>
            <a:off x="302685" y="698501"/>
            <a:ext cx="5691716" cy="4856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698501"/>
            <a:ext cx="5691717" cy="4856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4"/>
          <p:cNvSpPr>
            <a:spLocks noGrp="1"/>
          </p:cNvSpPr>
          <p:nvPr>
            <p:ph type="sldNum" sz="quarter" idx="10"/>
          </p:nvPr>
        </p:nvSpPr>
        <p:spPr>
          <a:xfrm>
            <a:off x="4874684" y="6553200"/>
            <a:ext cx="2540000" cy="228600"/>
          </a:xfrm>
        </p:spPr>
        <p:txBody>
          <a:bodyPr/>
          <a:lstStyle>
            <a:lvl1pPr>
              <a:defRPr/>
            </a:lvl1pPr>
          </a:lstStyle>
          <a:p>
            <a:fld id="{4B77F934-525B-46C0-826D-B3229C333784}" type="slidenum">
              <a:rPr lang="en-CA"/>
              <a:pPr/>
              <a:t>‹#›</a:t>
            </a:fld>
            <a:endParaRPr lang="en-CA"/>
          </a:p>
        </p:txBody>
      </p:sp>
    </p:spTree>
    <p:extLst>
      <p:ext uri="{BB962C8B-B14F-4D97-AF65-F5344CB8AC3E}">
        <p14:creationId xmlns:p14="http://schemas.microsoft.com/office/powerpoint/2010/main" val="271240814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302685" y="0"/>
            <a:ext cx="11586633" cy="457200"/>
          </a:xfrm>
        </p:spPr>
        <p:txBody>
          <a:bodyPr/>
          <a:lstStyle/>
          <a:p>
            <a:r>
              <a:rPr lang="en-US"/>
              <a:t>Click to edit Master title style</a:t>
            </a:r>
          </a:p>
        </p:txBody>
      </p:sp>
      <p:sp>
        <p:nvSpPr>
          <p:cNvPr id="3" name="Content Placeholder 2"/>
          <p:cNvSpPr>
            <a:spLocks noGrp="1"/>
          </p:cNvSpPr>
          <p:nvPr>
            <p:ph sz="half" idx="1"/>
          </p:nvPr>
        </p:nvSpPr>
        <p:spPr>
          <a:xfrm>
            <a:off x="302685" y="698501"/>
            <a:ext cx="5691716" cy="4856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6197600" y="698500"/>
            <a:ext cx="5691717" cy="23510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6197600" y="3201989"/>
            <a:ext cx="5691717" cy="23526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0"/>
          </p:nvPr>
        </p:nvSpPr>
        <p:spPr>
          <a:xfrm>
            <a:off x="4874684" y="6553200"/>
            <a:ext cx="2540000" cy="228600"/>
          </a:xfrm>
        </p:spPr>
        <p:txBody>
          <a:bodyPr/>
          <a:lstStyle>
            <a:lvl1pPr>
              <a:defRPr/>
            </a:lvl1pPr>
          </a:lstStyle>
          <a:p>
            <a:fld id="{543F9B38-FC93-4375-BD7A-4C693190CD96}" type="slidenum">
              <a:rPr lang="en-CA"/>
              <a:pPr/>
              <a:t>‹#›</a:t>
            </a:fld>
            <a:endParaRPr lang="en-CA"/>
          </a:p>
        </p:txBody>
      </p:sp>
    </p:spTree>
    <p:extLst>
      <p:ext uri="{BB962C8B-B14F-4D97-AF65-F5344CB8AC3E}">
        <p14:creationId xmlns:p14="http://schemas.microsoft.com/office/powerpoint/2010/main" val="2605664181"/>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302685" y="0"/>
            <a:ext cx="11586633" cy="457200"/>
          </a:xfrm>
        </p:spPr>
        <p:txBody>
          <a:bodyPr/>
          <a:lstStyle/>
          <a:p>
            <a:r>
              <a:rPr lang="en-US"/>
              <a:t>Click to edit Master title style</a:t>
            </a:r>
          </a:p>
        </p:txBody>
      </p:sp>
      <p:sp>
        <p:nvSpPr>
          <p:cNvPr id="3" name="Table Placeholder 2"/>
          <p:cNvSpPr>
            <a:spLocks noGrp="1"/>
          </p:cNvSpPr>
          <p:nvPr>
            <p:ph type="tbl" idx="1"/>
          </p:nvPr>
        </p:nvSpPr>
        <p:spPr>
          <a:xfrm>
            <a:off x="302685" y="698501"/>
            <a:ext cx="11586633" cy="4856163"/>
          </a:xfrm>
        </p:spPr>
        <p:txBody>
          <a:bodyPr/>
          <a:lstStyle/>
          <a:p>
            <a:endParaRPr lang="en-US"/>
          </a:p>
        </p:txBody>
      </p:sp>
      <p:sp>
        <p:nvSpPr>
          <p:cNvPr id="4" name="Slide Number Placeholder 3"/>
          <p:cNvSpPr>
            <a:spLocks noGrp="1"/>
          </p:cNvSpPr>
          <p:nvPr>
            <p:ph type="sldNum" sz="quarter" idx="10"/>
          </p:nvPr>
        </p:nvSpPr>
        <p:spPr>
          <a:xfrm>
            <a:off x="4874684" y="6553200"/>
            <a:ext cx="2540000" cy="228600"/>
          </a:xfrm>
        </p:spPr>
        <p:txBody>
          <a:bodyPr/>
          <a:lstStyle>
            <a:lvl1pPr>
              <a:defRPr/>
            </a:lvl1pPr>
          </a:lstStyle>
          <a:p>
            <a:fld id="{2A7FD359-BC7B-4164-8AE0-EEA73BD612EA}" type="slidenum">
              <a:rPr lang="en-CA"/>
              <a:pPr/>
              <a:t>‹#›</a:t>
            </a:fld>
            <a:endParaRPr lang="en-CA"/>
          </a:p>
        </p:txBody>
      </p:sp>
    </p:spTree>
    <p:extLst>
      <p:ext uri="{BB962C8B-B14F-4D97-AF65-F5344CB8AC3E}">
        <p14:creationId xmlns:p14="http://schemas.microsoft.com/office/powerpoint/2010/main" val="1333034599"/>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52"/>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609454" indent="0" algn="ctr">
              <a:buNone/>
              <a:defRPr/>
            </a:lvl2pPr>
            <a:lvl3pPr marL="1218904" indent="0" algn="ctr">
              <a:buNone/>
              <a:defRPr/>
            </a:lvl3pPr>
            <a:lvl4pPr marL="1828357" indent="0" algn="ctr">
              <a:buNone/>
              <a:defRPr/>
            </a:lvl4pPr>
            <a:lvl5pPr marL="2437811" indent="0" algn="ctr">
              <a:buNone/>
              <a:defRPr/>
            </a:lvl5pPr>
            <a:lvl6pPr marL="3047265" indent="0" algn="ctr">
              <a:buNone/>
              <a:defRPr/>
            </a:lvl6pPr>
            <a:lvl7pPr marL="3656715" indent="0" algn="ctr">
              <a:buNone/>
              <a:defRPr/>
            </a:lvl7pPr>
            <a:lvl8pPr marL="4266167" indent="0" algn="ctr">
              <a:buNone/>
              <a:defRPr/>
            </a:lvl8pPr>
            <a:lvl9pPr marL="4875621" indent="0" algn="ctr">
              <a:buNone/>
              <a:defRPr/>
            </a:lvl9pPr>
          </a:lstStyle>
          <a:p>
            <a:r>
              <a:rPr lang="en-US"/>
              <a:t>Click to edit Master subtitle style</a:t>
            </a:r>
          </a:p>
        </p:txBody>
      </p:sp>
    </p:spTree>
    <p:extLst>
      <p:ext uri="{BB962C8B-B14F-4D97-AF65-F5344CB8AC3E}">
        <p14:creationId xmlns:p14="http://schemas.microsoft.com/office/powerpoint/2010/main" val="3555710414"/>
      </p:ext>
    </p:extLst>
  </p:cSld>
  <p:clrMapOvr>
    <a:masterClrMapping/>
  </p:clrMapOvr>
  <p:transition spd="med">
    <p:wipe dir="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p:cNvSpPr>
            <a:spLocks noGrp="1" noChangeArrowheads="1"/>
          </p:cNvSpPr>
          <p:nvPr>
            <p:ph type="sldNum" sz="quarter" idx="10"/>
          </p:nvPr>
        </p:nvSpPr>
        <p:spPr>
          <a:ln/>
        </p:spPr>
        <p:txBody>
          <a:bodyPr/>
          <a:lstStyle>
            <a:lvl1pPr>
              <a:defRPr/>
            </a:lvl1pPr>
          </a:lstStyle>
          <a:p>
            <a:fld id="{F8669F57-6145-40FA-81E1-74F7BAAEC258}" type="slidenum">
              <a:rPr lang="en-US" smtClean="0"/>
              <a:t>‹#›</a:t>
            </a:fld>
            <a:endParaRPr lang="en-US"/>
          </a:p>
        </p:txBody>
      </p:sp>
    </p:spTree>
    <p:extLst>
      <p:ext uri="{BB962C8B-B14F-4D97-AF65-F5344CB8AC3E}">
        <p14:creationId xmlns:p14="http://schemas.microsoft.com/office/powerpoint/2010/main" val="3312795462"/>
      </p:ext>
    </p:extLst>
  </p:cSld>
  <p:clrMapOvr>
    <a:masterClrMapping/>
  </p:clrMapOvr>
  <p:transition spd="med">
    <p:wipe dir="r"/>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41149311"/>
      </p:ext>
    </p:extLst>
  </p:cSld>
  <p:clrMapOvr>
    <a:masterClrMapping/>
  </p:clrMapOvr>
  <p:transition spd="med">
    <p:wipe dir="r"/>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5333"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667"/>
            </a:lvl1pPr>
            <a:lvl2pPr marL="609454" indent="0">
              <a:buNone/>
              <a:defRPr sz="2400"/>
            </a:lvl2pPr>
            <a:lvl3pPr marL="1218904" indent="0">
              <a:buNone/>
              <a:defRPr sz="2133"/>
            </a:lvl3pPr>
            <a:lvl4pPr marL="1828357" indent="0">
              <a:buNone/>
              <a:defRPr sz="1867"/>
            </a:lvl4pPr>
            <a:lvl5pPr marL="2437811" indent="0">
              <a:buNone/>
              <a:defRPr sz="1867"/>
            </a:lvl5pPr>
            <a:lvl6pPr marL="3047265" indent="0">
              <a:buNone/>
              <a:defRPr sz="1867"/>
            </a:lvl6pPr>
            <a:lvl7pPr marL="3656715" indent="0">
              <a:buNone/>
              <a:defRPr sz="1867"/>
            </a:lvl7pPr>
            <a:lvl8pPr marL="4266167" indent="0">
              <a:buNone/>
              <a:defRPr sz="1867"/>
            </a:lvl8pPr>
            <a:lvl9pPr marL="4875621" indent="0">
              <a:buNone/>
              <a:defRPr sz="1867"/>
            </a:lvl9pPr>
          </a:lstStyle>
          <a:p>
            <a:pPr lvl="0"/>
            <a:r>
              <a:rPr lang="en-US"/>
              <a:t>Edit Master text styles</a:t>
            </a:r>
          </a:p>
        </p:txBody>
      </p:sp>
    </p:spTree>
    <p:extLst>
      <p:ext uri="{BB962C8B-B14F-4D97-AF65-F5344CB8AC3E}">
        <p14:creationId xmlns:p14="http://schemas.microsoft.com/office/powerpoint/2010/main" val="1509362243"/>
      </p:ext>
    </p:extLst>
  </p:cSld>
  <p:clrMapOvr>
    <a:masterClrMapping/>
  </p:clrMapOvr>
  <p:transition spd="med">
    <p:wipe dir="r"/>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43933" y="476278"/>
            <a:ext cx="5801785" cy="6048375"/>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48922" y="476278"/>
            <a:ext cx="5803900" cy="6048375"/>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12326653"/>
      </p:ext>
    </p:extLst>
  </p:cSld>
  <p:clrMapOvr>
    <a:masterClrMapping/>
  </p:clrMapOvr>
  <p:transition spd="med">
    <p:wipe dir="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9"/>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2" y="1535113"/>
            <a:ext cx="5386917" cy="639763"/>
          </a:xfrm>
        </p:spPr>
        <p:txBody>
          <a:bodyPr anchor="b"/>
          <a:lstStyle>
            <a:lvl1pPr marL="0" indent="0">
              <a:buNone/>
              <a:defRPr sz="3200" b="1"/>
            </a:lvl1pPr>
            <a:lvl2pPr marL="609454" indent="0">
              <a:buNone/>
              <a:defRPr sz="2667" b="1"/>
            </a:lvl2pPr>
            <a:lvl3pPr marL="1218904" indent="0">
              <a:buNone/>
              <a:defRPr sz="2400" b="1"/>
            </a:lvl3pPr>
            <a:lvl4pPr marL="1828357" indent="0">
              <a:buNone/>
              <a:defRPr sz="2133" b="1"/>
            </a:lvl4pPr>
            <a:lvl5pPr marL="2437811" indent="0">
              <a:buNone/>
              <a:defRPr sz="2133" b="1"/>
            </a:lvl5pPr>
            <a:lvl6pPr marL="3047265" indent="0">
              <a:buNone/>
              <a:defRPr sz="2133" b="1"/>
            </a:lvl6pPr>
            <a:lvl7pPr marL="3656715" indent="0">
              <a:buNone/>
              <a:defRPr sz="2133" b="1"/>
            </a:lvl7pPr>
            <a:lvl8pPr marL="4266167" indent="0">
              <a:buNone/>
              <a:defRPr sz="2133" b="1"/>
            </a:lvl8pPr>
            <a:lvl9pPr marL="4875621" indent="0">
              <a:buNone/>
              <a:defRPr sz="2133" b="1"/>
            </a:lvl9pPr>
          </a:lstStyle>
          <a:p>
            <a:pPr lvl="0"/>
            <a:r>
              <a:rPr lang="en-US"/>
              <a:t>Edit Master text styles</a:t>
            </a:r>
          </a:p>
        </p:txBody>
      </p:sp>
      <p:sp>
        <p:nvSpPr>
          <p:cNvPr id="4" name="Content Placeholder 3"/>
          <p:cNvSpPr>
            <a:spLocks noGrp="1"/>
          </p:cNvSpPr>
          <p:nvPr>
            <p:ph sz="half" idx="2"/>
          </p:nvPr>
        </p:nvSpPr>
        <p:spPr>
          <a:xfrm>
            <a:off x="609602" y="2174875"/>
            <a:ext cx="5386917" cy="3951288"/>
          </a:xfr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80" y="1535113"/>
            <a:ext cx="5389033" cy="639763"/>
          </a:xfrm>
        </p:spPr>
        <p:txBody>
          <a:bodyPr anchor="b"/>
          <a:lstStyle>
            <a:lvl1pPr marL="0" indent="0">
              <a:buNone/>
              <a:defRPr sz="3200" b="1"/>
            </a:lvl1pPr>
            <a:lvl2pPr marL="609454" indent="0">
              <a:buNone/>
              <a:defRPr sz="2667" b="1"/>
            </a:lvl2pPr>
            <a:lvl3pPr marL="1218904" indent="0">
              <a:buNone/>
              <a:defRPr sz="2400" b="1"/>
            </a:lvl3pPr>
            <a:lvl4pPr marL="1828357" indent="0">
              <a:buNone/>
              <a:defRPr sz="2133" b="1"/>
            </a:lvl4pPr>
            <a:lvl5pPr marL="2437811" indent="0">
              <a:buNone/>
              <a:defRPr sz="2133" b="1"/>
            </a:lvl5pPr>
            <a:lvl6pPr marL="3047265" indent="0">
              <a:buNone/>
              <a:defRPr sz="2133" b="1"/>
            </a:lvl6pPr>
            <a:lvl7pPr marL="3656715" indent="0">
              <a:buNone/>
              <a:defRPr sz="2133" b="1"/>
            </a:lvl7pPr>
            <a:lvl8pPr marL="4266167" indent="0">
              <a:buNone/>
              <a:defRPr sz="2133" b="1"/>
            </a:lvl8pPr>
            <a:lvl9pPr marL="4875621" indent="0">
              <a:buNone/>
              <a:defRPr sz="2133" b="1"/>
            </a:lvl9pPr>
          </a:lstStyle>
          <a:p>
            <a:pPr lvl="0"/>
            <a:r>
              <a:rPr lang="en-US"/>
              <a:t>Edit Master text styles</a:t>
            </a:r>
          </a:p>
        </p:txBody>
      </p:sp>
      <p:sp>
        <p:nvSpPr>
          <p:cNvPr id="6" name="Content Placeholder 5"/>
          <p:cNvSpPr>
            <a:spLocks noGrp="1"/>
          </p:cNvSpPr>
          <p:nvPr>
            <p:ph sz="quarter" idx="4"/>
          </p:nvPr>
        </p:nvSpPr>
        <p:spPr>
          <a:xfrm>
            <a:off x="6193380" y="2174875"/>
            <a:ext cx="5389033" cy="3951288"/>
          </a:xfr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12571343"/>
      </p:ext>
    </p:extLst>
  </p:cSld>
  <p:clrMapOvr>
    <a:masterClrMapping/>
  </p:clrMapOvr>
  <p:transition spd="med">
    <p:wipe dir="r"/>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68361065"/>
      </p:ext>
    </p:extLst>
  </p:cSld>
  <p:clrMapOvr>
    <a:masterClrMapping/>
  </p:clrMapOvr>
  <p:transition spd="med">
    <p:wipe dir="r"/>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5526796"/>
      </p:ext>
    </p:extLst>
  </p:cSld>
  <p:clrMapOvr>
    <a:masterClrMapping/>
  </p:clrMapOvr>
  <p:transition spd="med">
    <p:wipe dir="r"/>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11959011"/>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29" y="273049"/>
            <a:ext cx="4011084" cy="1162051"/>
          </a:xfrm>
        </p:spPr>
        <p:txBody>
          <a:bodyPr anchor="b"/>
          <a:lstStyle>
            <a:lvl1pPr algn="l">
              <a:defRPr sz="2667" b="1"/>
            </a:lvl1pPr>
          </a:lstStyle>
          <a:p>
            <a:r>
              <a:rPr lang="en-US"/>
              <a:t>Click to edit Master title style</a:t>
            </a:r>
          </a:p>
        </p:txBody>
      </p:sp>
      <p:sp>
        <p:nvSpPr>
          <p:cNvPr id="3" name="Content Placeholder 2"/>
          <p:cNvSpPr>
            <a:spLocks noGrp="1"/>
          </p:cNvSpPr>
          <p:nvPr>
            <p:ph idx="1"/>
          </p:nvPr>
        </p:nvSpPr>
        <p:spPr>
          <a:xfrm>
            <a:off x="4766734" y="273081"/>
            <a:ext cx="6815668" cy="5853113"/>
          </a:xfrm>
        </p:spPr>
        <p:txBody>
          <a:bodyPr/>
          <a:lstStyle>
            <a:lvl1pPr>
              <a:defRPr sz="4267"/>
            </a:lvl1pPr>
            <a:lvl2pPr>
              <a:defRPr sz="3733"/>
            </a:lvl2pPr>
            <a:lvl3pPr>
              <a:defRPr sz="3200"/>
            </a:lvl3pPr>
            <a:lvl4pPr>
              <a:defRPr sz="2667"/>
            </a:lvl4pPr>
            <a:lvl5pPr>
              <a:defRPr sz="2667"/>
            </a:lvl5pPr>
            <a:lvl6pPr>
              <a:defRPr sz="2667"/>
            </a:lvl6pPr>
            <a:lvl7pPr>
              <a:defRPr sz="2667"/>
            </a:lvl7pPr>
            <a:lvl8pPr>
              <a:defRPr sz="2667"/>
            </a:lvl8pPr>
            <a:lvl9pPr>
              <a:defRPr sz="2667"/>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29" y="1435104"/>
            <a:ext cx="4011084" cy="4691063"/>
          </a:xfrm>
        </p:spPr>
        <p:txBody>
          <a:bodyPr/>
          <a:lstStyle>
            <a:lvl1pPr marL="0" indent="0">
              <a:buNone/>
              <a:defRPr sz="1867"/>
            </a:lvl1pPr>
            <a:lvl2pPr marL="609454" indent="0">
              <a:buNone/>
              <a:defRPr sz="1600"/>
            </a:lvl2pPr>
            <a:lvl3pPr marL="1218904" indent="0">
              <a:buNone/>
              <a:defRPr sz="1333"/>
            </a:lvl3pPr>
            <a:lvl4pPr marL="1828357" indent="0">
              <a:buNone/>
              <a:defRPr sz="1200"/>
            </a:lvl4pPr>
            <a:lvl5pPr marL="2437811" indent="0">
              <a:buNone/>
              <a:defRPr sz="1200"/>
            </a:lvl5pPr>
            <a:lvl6pPr marL="3047265" indent="0">
              <a:buNone/>
              <a:defRPr sz="1200"/>
            </a:lvl6pPr>
            <a:lvl7pPr marL="3656715" indent="0">
              <a:buNone/>
              <a:defRPr sz="1200"/>
            </a:lvl7pPr>
            <a:lvl8pPr marL="4266167" indent="0">
              <a:buNone/>
              <a:defRPr sz="1200"/>
            </a:lvl8pPr>
            <a:lvl9pPr marL="4875621" indent="0">
              <a:buNone/>
              <a:defRPr sz="1200"/>
            </a:lvl9pPr>
          </a:lstStyle>
          <a:p>
            <a:pPr lvl="0"/>
            <a:r>
              <a:rPr lang="en-US"/>
              <a:t>Edit Master text styles</a:t>
            </a:r>
          </a:p>
        </p:txBody>
      </p:sp>
    </p:spTree>
    <p:extLst>
      <p:ext uri="{BB962C8B-B14F-4D97-AF65-F5344CB8AC3E}">
        <p14:creationId xmlns:p14="http://schemas.microsoft.com/office/powerpoint/2010/main" val="477280413"/>
      </p:ext>
    </p:extLst>
  </p:cSld>
  <p:clrMapOvr>
    <a:masterClrMapping/>
  </p:clrMapOvr>
  <p:transition spd="med">
    <p:wipe dir="r"/>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1"/>
            <a:ext cx="7315200" cy="566739"/>
          </a:xfrm>
        </p:spPr>
        <p:txBody>
          <a:bodyPr anchor="b"/>
          <a:lstStyle>
            <a:lvl1pPr algn="l">
              <a:defRPr sz="2667"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4267"/>
            </a:lvl1pPr>
            <a:lvl2pPr marL="609454" indent="0">
              <a:buNone/>
              <a:defRPr sz="3733"/>
            </a:lvl2pPr>
            <a:lvl3pPr marL="1218904" indent="0">
              <a:buNone/>
              <a:defRPr sz="3200"/>
            </a:lvl3pPr>
            <a:lvl4pPr marL="1828357" indent="0">
              <a:buNone/>
              <a:defRPr sz="2667"/>
            </a:lvl4pPr>
            <a:lvl5pPr marL="2437811" indent="0">
              <a:buNone/>
              <a:defRPr sz="2667"/>
            </a:lvl5pPr>
            <a:lvl6pPr marL="3047265" indent="0">
              <a:buNone/>
              <a:defRPr sz="2667"/>
            </a:lvl6pPr>
            <a:lvl7pPr marL="3656715" indent="0">
              <a:buNone/>
              <a:defRPr sz="2667"/>
            </a:lvl7pPr>
            <a:lvl8pPr marL="4266167" indent="0">
              <a:buNone/>
              <a:defRPr sz="2667"/>
            </a:lvl8pPr>
            <a:lvl9pPr marL="4875621" indent="0">
              <a:buNone/>
              <a:defRPr sz="2667"/>
            </a:lvl9pPr>
          </a:lstStyle>
          <a:p>
            <a:pPr lvl="0"/>
            <a:r>
              <a:rPr lang="en-US" noProof="0"/>
              <a:t>Click icon to add picture</a:t>
            </a:r>
          </a:p>
        </p:txBody>
      </p:sp>
      <p:sp>
        <p:nvSpPr>
          <p:cNvPr id="4" name="Text Placeholder 3"/>
          <p:cNvSpPr>
            <a:spLocks noGrp="1"/>
          </p:cNvSpPr>
          <p:nvPr>
            <p:ph type="body" sz="half" idx="2"/>
          </p:nvPr>
        </p:nvSpPr>
        <p:spPr>
          <a:xfrm>
            <a:off x="2389717" y="5367367"/>
            <a:ext cx="7315200" cy="804863"/>
          </a:xfrm>
        </p:spPr>
        <p:txBody>
          <a:bodyPr/>
          <a:lstStyle>
            <a:lvl1pPr marL="0" indent="0">
              <a:buNone/>
              <a:defRPr sz="1867"/>
            </a:lvl1pPr>
            <a:lvl2pPr marL="609454" indent="0">
              <a:buNone/>
              <a:defRPr sz="1600"/>
            </a:lvl2pPr>
            <a:lvl3pPr marL="1218904" indent="0">
              <a:buNone/>
              <a:defRPr sz="1333"/>
            </a:lvl3pPr>
            <a:lvl4pPr marL="1828357" indent="0">
              <a:buNone/>
              <a:defRPr sz="1200"/>
            </a:lvl4pPr>
            <a:lvl5pPr marL="2437811" indent="0">
              <a:buNone/>
              <a:defRPr sz="1200"/>
            </a:lvl5pPr>
            <a:lvl6pPr marL="3047265" indent="0">
              <a:buNone/>
              <a:defRPr sz="1200"/>
            </a:lvl6pPr>
            <a:lvl7pPr marL="3656715" indent="0">
              <a:buNone/>
              <a:defRPr sz="1200"/>
            </a:lvl7pPr>
            <a:lvl8pPr marL="4266167" indent="0">
              <a:buNone/>
              <a:defRPr sz="1200"/>
            </a:lvl8pPr>
            <a:lvl9pPr marL="4875621" indent="0">
              <a:buNone/>
              <a:defRPr sz="1200"/>
            </a:lvl9pPr>
          </a:lstStyle>
          <a:p>
            <a:pPr lvl="0"/>
            <a:r>
              <a:rPr lang="en-US"/>
              <a:t>Edit Master text styles</a:t>
            </a:r>
          </a:p>
        </p:txBody>
      </p:sp>
    </p:spTree>
    <p:extLst>
      <p:ext uri="{BB962C8B-B14F-4D97-AF65-F5344CB8AC3E}">
        <p14:creationId xmlns:p14="http://schemas.microsoft.com/office/powerpoint/2010/main" val="4245363986"/>
      </p:ext>
    </p:extLst>
  </p:cSld>
  <p:clrMapOvr>
    <a:masterClrMapping/>
  </p:clrMapOvr>
  <p:transition spd="med">
    <p:wipe dir="r"/>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56436010"/>
      </p:ext>
    </p:extLst>
  </p:cSld>
  <p:clrMapOvr>
    <a:masterClrMapping/>
  </p:clrMapOvr>
  <p:transition spd="med">
    <p:wipe dir="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Edit Master text styles</a:t>
            </a:r>
          </a:p>
        </p:txBody>
      </p:sp>
      <p:sp>
        <p:nvSpPr>
          <p:cNvPr id="4" name="Rectangle 5"/>
          <p:cNvSpPr>
            <a:spLocks noGrp="1" noChangeArrowheads="1"/>
          </p:cNvSpPr>
          <p:nvPr>
            <p:ph type="sldNum" sz="quarter" idx="10"/>
          </p:nvPr>
        </p:nvSpPr>
        <p:spPr>
          <a:ln/>
        </p:spPr>
        <p:txBody>
          <a:bodyPr/>
          <a:lstStyle>
            <a:lvl1pPr>
              <a:defRPr/>
            </a:lvl1pPr>
          </a:lstStyle>
          <a:p>
            <a:fld id="{53EC8001-7B76-4B3A-891C-C44308E2382B}" type="slidenum">
              <a:rPr lang="en-US" smtClean="0"/>
              <a:t>‹#›</a:t>
            </a:fld>
            <a:endParaRPr lang="en-US"/>
          </a:p>
        </p:txBody>
      </p:sp>
    </p:spTree>
    <p:extLst>
      <p:ext uri="{BB962C8B-B14F-4D97-AF65-F5344CB8AC3E}">
        <p14:creationId xmlns:p14="http://schemas.microsoft.com/office/powerpoint/2010/main" val="1623342888"/>
      </p:ext>
    </p:extLst>
  </p:cSld>
  <p:clrMapOvr>
    <a:masterClrMapping/>
  </p:clrMapOvr>
  <p:transition spd="med">
    <p:wipe dir="r"/>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44000" y="26"/>
            <a:ext cx="3048000" cy="65246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26"/>
            <a:ext cx="8940800" cy="652462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51529371"/>
      </p:ext>
    </p:extLst>
  </p:cSld>
  <p:clrMapOvr>
    <a:masterClrMapping/>
  </p:clrMapOvr>
  <p:transition spd="med">
    <p:wipe dir="r"/>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395288"/>
          </a:xfrm>
        </p:spPr>
        <p:txBody>
          <a:bodyPr/>
          <a:lstStyle/>
          <a:p>
            <a:r>
              <a:rPr lang="en-US"/>
              <a:t>Click to edit Master title style</a:t>
            </a:r>
          </a:p>
        </p:txBody>
      </p:sp>
      <p:sp>
        <p:nvSpPr>
          <p:cNvPr id="3" name="Text Placeholder 2"/>
          <p:cNvSpPr>
            <a:spLocks noGrp="1"/>
          </p:cNvSpPr>
          <p:nvPr>
            <p:ph type="body" sz="half" idx="1"/>
          </p:nvPr>
        </p:nvSpPr>
        <p:spPr>
          <a:xfrm>
            <a:off x="143933" y="476278"/>
            <a:ext cx="5801785" cy="604837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6148922" y="476258"/>
            <a:ext cx="5803900" cy="29479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6148922" y="3576641"/>
            <a:ext cx="5803900" cy="294798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19608976"/>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xOverObj" preserve="1">
  <p:cSld name="Title and Text Over Content">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395288"/>
          </a:xfrm>
        </p:spPr>
        <p:txBody>
          <a:bodyPr/>
          <a:lstStyle/>
          <a:p>
            <a:r>
              <a:rPr lang="en-US"/>
              <a:t>Click to edit Master title style</a:t>
            </a:r>
          </a:p>
        </p:txBody>
      </p:sp>
      <p:sp>
        <p:nvSpPr>
          <p:cNvPr id="3" name="Text Placeholder 2"/>
          <p:cNvSpPr>
            <a:spLocks noGrp="1"/>
          </p:cNvSpPr>
          <p:nvPr>
            <p:ph type="body" sz="half" idx="1"/>
          </p:nvPr>
        </p:nvSpPr>
        <p:spPr>
          <a:xfrm>
            <a:off x="143982" y="476258"/>
            <a:ext cx="11808884" cy="29479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143982" y="3576641"/>
            <a:ext cx="11808884" cy="294798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4469270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1_Section Header">
    <p:spTree>
      <p:nvGrpSpPr>
        <p:cNvPr id="1" name=""/>
        <p:cNvGrpSpPr/>
        <p:nvPr/>
      </p:nvGrpSpPr>
      <p:grpSpPr>
        <a:xfrm>
          <a:off x="0" y="0"/>
          <a:ext cx="0" cy="0"/>
          <a:chOff x="0" y="0"/>
          <a:chExt cx="0" cy="0"/>
        </a:xfrm>
      </p:grpSpPr>
      <p:sp>
        <p:nvSpPr>
          <p:cNvPr id="4" name="Rectangle 3"/>
          <p:cNvSpPr>
            <a:spLocks noChangeArrowheads="1"/>
          </p:cNvSpPr>
          <p:nvPr/>
        </p:nvSpPr>
        <p:spPr bwMode="auto">
          <a:xfrm>
            <a:off x="1142965" y="2786059"/>
            <a:ext cx="10261600" cy="1404937"/>
          </a:xfrm>
          <a:prstGeom prst="rect">
            <a:avLst/>
          </a:prstGeom>
          <a:gradFill rotWithShape="1">
            <a:gsLst>
              <a:gs pos="0">
                <a:srgbClr val="FF9900">
                  <a:gamma/>
                  <a:shade val="46275"/>
                  <a:invGamma/>
                </a:srgbClr>
              </a:gs>
              <a:gs pos="100000">
                <a:srgbClr val="FF9900"/>
              </a:gs>
            </a:gsLst>
            <a:lin ang="5400000" scaled="1"/>
          </a:gradFill>
          <a:ln w="9525">
            <a:solidFill>
              <a:srgbClr val="FF9900"/>
            </a:solidFill>
            <a:miter lim="800000"/>
            <a:headEnd/>
            <a:tailEnd/>
          </a:ln>
          <a:scene3d>
            <a:camera prst="orthographicFront"/>
            <a:lightRig rig="threePt" dir="t"/>
          </a:scene3d>
          <a:sp3d>
            <a:bevelT/>
            <a:bevelB/>
          </a:sp3d>
        </p:spPr>
        <p:txBody>
          <a:bodyPr anchor="ctr"/>
          <a:lstStyle/>
          <a:p>
            <a:pPr algn="ctr" eaLnBrk="0" hangingPunct="0">
              <a:lnSpc>
                <a:spcPct val="110000"/>
              </a:lnSpc>
              <a:defRPr/>
            </a:pPr>
            <a:endParaRPr lang="en-US" sz="2800">
              <a:solidFill>
                <a:schemeClr val="bg1"/>
              </a:solidFill>
              <a:effectLst>
                <a:outerShdw blurRad="38100" dist="38100" dir="2700000" algn="tl">
                  <a:srgbClr val="000000"/>
                </a:outerShdw>
              </a:effectLst>
              <a:latin typeface="GiovanniEFBook" pitchFamily="2" charset="0"/>
              <a:ea typeface="ＭＳ Ｐゴシック" charset="-128"/>
              <a:cs typeface="Arial" pitchFamily="34" charset="0"/>
            </a:endParaRPr>
          </a:p>
        </p:txBody>
      </p:sp>
    </p:spTree>
    <p:extLst>
      <p:ext uri="{BB962C8B-B14F-4D97-AF65-F5344CB8AC3E}">
        <p14:creationId xmlns:p14="http://schemas.microsoft.com/office/powerpoint/2010/main" val="1442931120"/>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1_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09600" y="1600201"/>
            <a:ext cx="5384800" cy="4525963"/>
          </a:xfrm>
          <a:prstGeom prst="rect">
            <a:avLst/>
          </a:prstGeom>
        </p:spPr>
        <p:txBody>
          <a:bodyPr/>
          <a:lstStyle>
            <a:lvl1pPr algn="l" rtl="0" eaLnBrk="0" fontAlgn="base" hangingPunct="0">
              <a:spcBef>
                <a:spcPct val="20000"/>
              </a:spcBef>
              <a:spcAft>
                <a:spcPct val="0"/>
              </a:spcAft>
              <a:buClrTx/>
              <a:buFont typeface="Wingdings" pitchFamily="2" charset="2"/>
              <a:buChar char="v"/>
              <a:defRPr lang="en-US" sz="1800" dirty="0">
                <a:solidFill>
                  <a:srgbClr val="00202E"/>
                </a:solidFill>
                <a:latin typeface="GiovanniEFBook" pitchFamily="2" charset="0"/>
                <a:ea typeface="ＭＳ Ｐゴシック" charset="-128"/>
                <a:cs typeface="GiovanniEFBook" pitchFamily="2" charset="0"/>
              </a:defRPr>
            </a:lvl1pPr>
            <a:lvl2pPr algn="l" rtl="0" eaLnBrk="0" fontAlgn="base" hangingPunct="0">
              <a:spcBef>
                <a:spcPct val="20000"/>
              </a:spcBef>
              <a:spcAft>
                <a:spcPct val="0"/>
              </a:spcAft>
              <a:buClrTx/>
              <a:buFont typeface="Arial" pitchFamily="34" charset="0"/>
              <a:buChar char="•"/>
              <a:defRPr lang="en-US" sz="1600" dirty="0">
                <a:solidFill>
                  <a:srgbClr val="00202E"/>
                </a:solidFill>
                <a:latin typeface="GiovanniEFBook" pitchFamily="2" charset="0"/>
                <a:ea typeface="ＭＳ Ｐゴシック" charset="-128"/>
                <a:cs typeface="GiovanniEFBook" pitchFamily="2" charset="0"/>
              </a:defRPr>
            </a:lvl2pPr>
            <a:lvl3pPr algn="l" rtl="0" eaLnBrk="0" fontAlgn="base" hangingPunct="0">
              <a:spcBef>
                <a:spcPct val="20000"/>
              </a:spcBef>
              <a:spcAft>
                <a:spcPct val="0"/>
              </a:spcAft>
              <a:buClrTx/>
              <a:buFont typeface="Arial" pitchFamily="34" charset="0"/>
              <a:buChar char="•"/>
              <a:defRPr lang="en-US" sz="1600" dirty="0">
                <a:solidFill>
                  <a:srgbClr val="00202E"/>
                </a:solidFill>
                <a:latin typeface="GiovanniEFBook" pitchFamily="2" charset="0"/>
                <a:ea typeface="ＭＳ Ｐゴシック" charset="-128"/>
                <a:cs typeface="GiovanniEFBook" pitchFamily="2" charset="0"/>
              </a:defRPr>
            </a:lvl3pPr>
            <a:lvl4pPr algn="l" rtl="0" eaLnBrk="0" fontAlgn="base" hangingPunct="0">
              <a:spcBef>
                <a:spcPct val="20000"/>
              </a:spcBef>
              <a:spcAft>
                <a:spcPct val="0"/>
              </a:spcAft>
              <a:buClrTx/>
              <a:buFont typeface="Arial" pitchFamily="34" charset="0"/>
              <a:buChar char="•"/>
              <a:defRPr lang="en-US" sz="1600" dirty="0">
                <a:solidFill>
                  <a:srgbClr val="00202E"/>
                </a:solidFill>
                <a:latin typeface="GiovanniEFBook" pitchFamily="2" charset="0"/>
                <a:ea typeface="ＭＳ Ｐゴシック" charset="-128"/>
                <a:cs typeface="GiovanniEFBook" pitchFamily="2" charset="0"/>
              </a:defRPr>
            </a:lvl4pPr>
            <a:lvl5pPr algn="l" rtl="0" eaLnBrk="0" fontAlgn="base" hangingPunct="0">
              <a:spcBef>
                <a:spcPct val="20000"/>
              </a:spcBef>
              <a:spcAft>
                <a:spcPct val="0"/>
              </a:spcAft>
              <a:buClrTx/>
              <a:buFont typeface="Arial" pitchFamily="34" charset="0"/>
              <a:buChar char="•"/>
              <a:defRPr lang="en-US" sz="1600" dirty="0">
                <a:solidFill>
                  <a:srgbClr val="00202E"/>
                </a:solidFill>
                <a:latin typeface="GiovanniEFBook" pitchFamily="2" charset="0"/>
                <a:ea typeface="ＭＳ Ｐゴシック" charset="-128"/>
                <a:cs typeface="GiovanniEFBook" pitchFamily="2" charset="0"/>
              </a:defRPr>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a:prstGeom prst="rect">
            <a:avLst/>
          </a:prstGeom>
        </p:spPr>
        <p:txBody>
          <a:bodyPr/>
          <a:lstStyle>
            <a:lvl1pPr algn="l" rtl="0" eaLnBrk="0" fontAlgn="base" hangingPunct="0">
              <a:spcBef>
                <a:spcPct val="20000"/>
              </a:spcBef>
              <a:spcAft>
                <a:spcPct val="0"/>
              </a:spcAft>
              <a:buClrTx/>
              <a:buFont typeface="Wingdings" pitchFamily="2" charset="2"/>
              <a:buChar char="v"/>
              <a:defRPr lang="en-US" sz="1800" dirty="0">
                <a:solidFill>
                  <a:srgbClr val="00202E"/>
                </a:solidFill>
                <a:latin typeface="GiovanniEFBook" pitchFamily="2" charset="0"/>
                <a:ea typeface="ＭＳ Ｐゴシック" charset="-128"/>
                <a:cs typeface="GiovanniEFBook" pitchFamily="2" charset="0"/>
              </a:defRPr>
            </a:lvl1pPr>
            <a:lvl2pPr algn="l" rtl="0" eaLnBrk="0" fontAlgn="base" hangingPunct="0">
              <a:spcBef>
                <a:spcPct val="20000"/>
              </a:spcBef>
              <a:spcAft>
                <a:spcPct val="0"/>
              </a:spcAft>
              <a:buClrTx/>
              <a:defRPr lang="en-US" sz="1600" dirty="0">
                <a:solidFill>
                  <a:srgbClr val="00202E"/>
                </a:solidFill>
                <a:latin typeface="GiovanniEFBook" pitchFamily="2" charset="0"/>
                <a:ea typeface="ＭＳ Ｐゴシック" charset="-128"/>
                <a:cs typeface="GiovanniEFBook" pitchFamily="2" charset="0"/>
              </a:defRPr>
            </a:lvl2pPr>
            <a:lvl3pPr algn="l" rtl="0" eaLnBrk="0" fontAlgn="base" hangingPunct="0">
              <a:spcBef>
                <a:spcPct val="20000"/>
              </a:spcBef>
              <a:spcAft>
                <a:spcPct val="0"/>
              </a:spcAft>
              <a:buClrTx/>
              <a:defRPr lang="en-US" sz="1600" dirty="0">
                <a:solidFill>
                  <a:srgbClr val="00202E"/>
                </a:solidFill>
                <a:latin typeface="GiovanniEFBook" pitchFamily="2" charset="0"/>
                <a:ea typeface="ＭＳ Ｐゴシック" charset="-128"/>
                <a:cs typeface="GiovanniEFBook" pitchFamily="2" charset="0"/>
              </a:defRPr>
            </a:lvl3pPr>
            <a:lvl4pPr algn="l" rtl="0" eaLnBrk="0" fontAlgn="base" hangingPunct="0">
              <a:spcBef>
                <a:spcPct val="20000"/>
              </a:spcBef>
              <a:spcAft>
                <a:spcPct val="0"/>
              </a:spcAft>
              <a:buClrTx/>
              <a:defRPr lang="en-US" sz="1600" dirty="0">
                <a:solidFill>
                  <a:srgbClr val="00202E"/>
                </a:solidFill>
                <a:latin typeface="GiovanniEFBook" pitchFamily="2" charset="0"/>
                <a:ea typeface="ＭＳ Ｐゴシック" charset="-128"/>
                <a:cs typeface="GiovanniEFBook" pitchFamily="2" charset="0"/>
              </a:defRPr>
            </a:lvl4pPr>
            <a:lvl5pPr algn="l" rtl="0" eaLnBrk="0" fontAlgn="base" hangingPunct="0">
              <a:spcBef>
                <a:spcPct val="20000"/>
              </a:spcBef>
              <a:spcAft>
                <a:spcPct val="0"/>
              </a:spcAft>
              <a:buClrTx/>
              <a:defRPr lang="en-US" sz="1600" dirty="0">
                <a:solidFill>
                  <a:srgbClr val="00202E"/>
                </a:solidFill>
                <a:latin typeface="GiovanniEFBook" pitchFamily="2" charset="0"/>
                <a:ea typeface="ＭＳ Ｐゴシック" charset="-128"/>
                <a:cs typeface="GiovanniEFBook" pitchFamily="2" charset="0"/>
              </a:defRPr>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5" name="Straight Connector 4"/>
          <p:cNvCxnSpPr/>
          <p:nvPr/>
        </p:nvCxnSpPr>
        <p:spPr>
          <a:xfrm>
            <a:off x="181633" y="576012"/>
            <a:ext cx="11826240" cy="0"/>
          </a:xfrm>
          <a:prstGeom prst="line">
            <a:avLst/>
          </a:prstGeom>
          <a:ln w="19050">
            <a:solidFill>
              <a:srgbClr val="EAAB00"/>
            </a:solidFill>
          </a:ln>
        </p:spPr>
        <p:style>
          <a:lnRef idx="1">
            <a:schemeClr val="accent1"/>
          </a:lnRef>
          <a:fillRef idx="0">
            <a:schemeClr val="accent1"/>
          </a:fillRef>
          <a:effectRef idx="0">
            <a:schemeClr val="accent1"/>
          </a:effectRef>
          <a:fontRef idx="minor">
            <a:schemeClr val="tx1"/>
          </a:fontRef>
        </p:style>
      </p:cxnSp>
      <p:sp>
        <p:nvSpPr>
          <p:cNvPr id="8" name="Title 1"/>
          <p:cNvSpPr>
            <a:spLocks noGrp="1"/>
          </p:cNvSpPr>
          <p:nvPr>
            <p:ph type="title"/>
          </p:nvPr>
        </p:nvSpPr>
        <p:spPr>
          <a:xfrm>
            <a:off x="285709" y="158535"/>
            <a:ext cx="10972800" cy="296842"/>
          </a:xfrm>
          <a:prstGeom prst="rect">
            <a:avLst/>
          </a:prstGeom>
        </p:spPr>
        <p:txBody>
          <a:bodyPr/>
          <a:lstStyle>
            <a:lvl1pPr>
              <a:defRPr>
                <a:latin typeface="GiovanniEFBook" pitchFamily="2" charset="0"/>
              </a:defRPr>
            </a:lvl1pPr>
          </a:lstStyle>
          <a:p>
            <a:r>
              <a:rPr lang="en-US"/>
              <a:t>Click to edit Master title style</a:t>
            </a:r>
          </a:p>
        </p:txBody>
      </p:sp>
      <p:pic>
        <p:nvPicPr>
          <p:cNvPr id="6" name="Picture 5"/>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992544" y="17025"/>
            <a:ext cx="1199456" cy="4825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21029214"/>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cSld name="1_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6201B86-797D-F44A-A2D6-3E4024600C07}"/>
              </a:ext>
            </a:extLst>
          </p:cNvPr>
          <p:cNvPicPr>
            <a:picLocks noChangeAspect="1"/>
          </p:cNvPicPr>
          <p:nvPr/>
        </p:nvPicPr>
        <p:blipFill>
          <a:blip r:embed="rId2"/>
          <a:stretch>
            <a:fillRect/>
          </a:stretch>
        </p:blipFill>
        <p:spPr>
          <a:xfrm>
            <a:off x="0" y="0"/>
            <a:ext cx="12192000" cy="6858000"/>
          </a:xfrm>
          <a:prstGeom prst="rect">
            <a:avLst/>
          </a:prstGeom>
        </p:spPr>
      </p:pic>
      <p:sp>
        <p:nvSpPr>
          <p:cNvPr id="8" name="TextBox 7">
            <a:extLst>
              <a:ext uri="{FF2B5EF4-FFF2-40B4-BE49-F238E27FC236}">
                <a16:creationId xmlns:a16="http://schemas.microsoft.com/office/drawing/2014/main" id="{FB9E40B9-F6B1-8B42-AAB7-CEFB1DA03AE9}"/>
              </a:ext>
            </a:extLst>
          </p:cNvPr>
          <p:cNvSpPr txBox="1"/>
          <p:nvPr/>
        </p:nvSpPr>
        <p:spPr>
          <a:xfrm>
            <a:off x="543798" y="6391183"/>
            <a:ext cx="2821771" cy="276999"/>
          </a:xfrm>
          <a:prstGeom prst="rect">
            <a:avLst/>
          </a:prstGeom>
          <a:noFill/>
        </p:spPr>
        <p:txBody>
          <a:bodyPr wrap="square" rtlCol="0">
            <a:spAutoFit/>
          </a:bodyPr>
          <a:lstStyle/>
          <a:p>
            <a:r>
              <a:rPr lang="en-US" sz="1200">
                <a:solidFill>
                  <a:srgbClr val="003946"/>
                </a:solidFill>
              </a:rPr>
              <a:t>Life’s brighter under the sun</a:t>
            </a:r>
          </a:p>
        </p:txBody>
      </p:sp>
      <p:sp>
        <p:nvSpPr>
          <p:cNvPr id="2" name="Title 1"/>
          <p:cNvSpPr>
            <a:spLocks noGrp="1"/>
          </p:cNvSpPr>
          <p:nvPr>
            <p:ph type="ctrTitle"/>
          </p:nvPr>
        </p:nvSpPr>
        <p:spPr>
          <a:xfrm>
            <a:off x="457199" y="1721268"/>
            <a:ext cx="8478821" cy="678421"/>
          </a:xfrm>
          <a:prstGeom prst="rect">
            <a:avLst/>
          </a:prstGeom>
        </p:spPr>
        <p:txBody>
          <a:bodyPr anchor="b">
            <a:normAutofit/>
          </a:bodyPr>
          <a:lstStyle>
            <a:lvl1pPr algn="l">
              <a:defRPr lang="en-CA" sz="3600" kern="1200" dirty="0">
                <a:solidFill>
                  <a:srgbClr val="003946"/>
                </a:solidFill>
                <a:latin typeface="Calibri" panose="020F0502020204030204" pitchFamily="34" charset="0"/>
                <a:ea typeface="+mn-ea"/>
                <a:cs typeface="Calibri" panose="020F0502020204030204" pitchFamily="34" charset="0"/>
              </a:defRPr>
            </a:lvl1pPr>
          </a:lstStyle>
          <a:p>
            <a:r>
              <a:rPr lang="en-US"/>
              <a:t>Click to edit Master title style</a:t>
            </a:r>
            <a:endParaRPr lang="en-CA"/>
          </a:p>
        </p:txBody>
      </p:sp>
      <p:sp>
        <p:nvSpPr>
          <p:cNvPr id="16" name="Content Placeholder 15"/>
          <p:cNvSpPr>
            <a:spLocks noGrp="1"/>
          </p:cNvSpPr>
          <p:nvPr>
            <p:ph sz="quarter" idx="13"/>
          </p:nvPr>
        </p:nvSpPr>
        <p:spPr>
          <a:xfrm>
            <a:off x="457199" y="2452033"/>
            <a:ext cx="8478838" cy="382588"/>
          </a:xfrm>
          <a:prstGeom prst="rect">
            <a:avLst/>
          </a:prstGeom>
        </p:spPr>
        <p:txBody>
          <a:bodyPr>
            <a:noAutofit/>
          </a:bodyPr>
          <a:lstStyle>
            <a:lvl1pPr marL="0" indent="0">
              <a:buNone/>
              <a:defRPr lang="en-US" sz="1600" kern="1200" dirty="0" smtClean="0">
                <a:solidFill>
                  <a:srgbClr val="DF7227"/>
                </a:solidFill>
                <a:latin typeface="+mn-lt"/>
                <a:ea typeface="+mn-ea"/>
                <a:cs typeface="+mn-cs"/>
              </a:defRPr>
            </a:lvl1pPr>
            <a:lvl2pPr marL="457200" indent="0">
              <a:buNone/>
              <a:defRPr lang="en-US" sz="1600" kern="1200" dirty="0" smtClean="0">
                <a:solidFill>
                  <a:srgbClr val="DF7227"/>
                </a:solidFill>
                <a:latin typeface="+mn-lt"/>
                <a:ea typeface="+mn-ea"/>
                <a:cs typeface="+mn-cs"/>
              </a:defRPr>
            </a:lvl2pPr>
            <a:lvl3pPr marL="914400" indent="0">
              <a:buNone/>
              <a:defRPr lang="en-US" sz="1600" kern="1200" dirty="0" smtClean="0">
                <a:solidFill>
                  <a:srgbClr val="DF7227"/>
                </a:solidFill>
                <a:latin typeface="+mn-lt"/>
                <a:ea typeface="+mn-ea"/>
                <a:cs typeface="+mn-cs"/>
              </a:defRPr>
            </a:lvl3pPr>
            <a:lvl4pPr marL="1371600" indent="0">
              <a:buNone/>
              <a:defRPr lang="en-US" sz="1600" kern="1200" dirty="0" smtClean="0">
                <a:solidFill>
                  <a:srgbClr val="DF7227"/>
                </a:solidFill>
                <a:latin typeface="+mn-lt"/>
                <a:ea typeface="+mn-ea"/>
                <a:cs typeface="+mn-cs"/>
              </a:defRPr>
            </a:lvl4pPr>
            <a:lvl5pPr marL="1828800" indent="0">
              <a:buNone/>
              <a:defRPr lang="en-CA" sz="1600" kern="1200" dirty="0">
                <a:solidFill>
                  <a:srgbClr val="DF7227"/>
                </a:solidFill>
                <a:latin typeface="+mn-lt"/>
                <a:ea typeface="+mn-ea"/>
                <a:cs typeface="+mn-cs"/>
              </a:defRPr>
            </a:lvl5pPr>
          </a:lstStyle>
          <a:p>
            <a:pPr lvl="0"/>
            <a:r>
              <a:rPr lang="en-US"/>
              <a:t>Edit Master text styles</a:t>
            </a:r>
          </a:p>
        </p:txBody>
      </p:sp>
      <p:sp>
        <p:nvSpPr>
          <p:cNvPr id="17" name="Content Placeholder 15"/>
          <p:cNvSpPr>
            <a:spLocks noGrp="1"/>
          </p:cNvSpPr>
          <p:nvPr>
            <p:ph sz="quarter" idx="14" hasCustomPrompt="1"/>
          </p:nvPr>
        </p:nvSpPr>
        <p:spPr>
          <a:xfrm>
            <a:off x="457182" y="3653765"/>
            <a:ext cx="8478838" cy="279406"/>
          </a:xfrm>
          <a:prstGeom prst="rect">
            <a:avLst/>
          </a:prstGeom>
        </p:spPr>
        <p:txBody>
          <a:bodyPr>
            <a:noAutofit/>
          </a:bodyPr>
          <a:lstStyle>
            <a:lvl1pPr marL="0" indent="0">
              <a:buNone/>
              <a:defRPr lang="en-CA" sz="1100" kern="1200" dirty="0">
                <a:solidFill>
                  <a:srgbClr val="003946"/>
                </a:solidFill>
                <a:latin typeface="+mn-lt"/>
                <a:ea typeface="+mn-ea"/>
                <a:cs typeface="+mn-cs"/>
              </a:defRPr>
            </a:lvl1pPr>
            <a:lvl2pPr marL="457200" indent="0">
              <a:buNone/>
              <a:defRPr lang="en-US" sz="1600" kern="1200" dirty="0" smtClean="0">
                <a:solidFill>
                  <a:srgbClr val="DF7227"/>
                </a:solidFill>
                <a:latin typeface="+mn-lt"/>
                <a:ea typeface="+mn-ea"/>
                <a:cs typeface="+mn-cs"/>
              </a:defRPr>
            </a:lvl2pPr>
            <a:lvl3pPr marL="914400" indent="0">
              <a:buNone/>
              <a:defRPr lang="en-US" sz="1600" kern="1200" dirty="0" smtClean="0">
                <a:solidFill>
                  <a:srgbClr val="DF7227"/>
                </a:solidFill>
                <a:latin typeface="+mn-lt"/>
                <a:ea typeface="+mn-ea"/>
                <a:cs typeface="+mn-cs"/>
              </a:defRPr>
            </a:lvl3pPr>
            <a:lvl4pPr marL="1371600" indent="0">
              <a:buNone/>
              <a:defRPr lang="en-US" sz="1600" kern="1200" dirty="0" smtClean="0">
                <a:solidFill>
                  <a:srgbClr val="DF7227"/>
                </a:solidFill>
                <a:latin typeface="+mn-lt"/>
                <a:ea typeface="+mn-ea"/>
                <a:cs typeface="+mn-cs"/>
              </a:defRPr>
            </a:lvl4pPr>
            <a:lvl5pPr marL="1828800" indent="0">
              <a:buNone/>
              <a:defRPr lang="en-CA" sz="1600" kern="1200" dirty="0">
                <a:solidFill>
                  <a:srgbClr val="DF7227"/>
                </a:solidFill>
                <a:latin typeface="+mn-lt"/>
                <a:ea typeface="+mn-ea"/>
                <a:cs typeface="+mn-cs"/>
              </a:defRPr>
            </a:lvl5pPr>
          </a:lstStyle>
          <a:p>
            <a:pPr lvl="0"/>
            <a:r>
              <a:rPr lang="en-US"/>
              <a:t>Month XX, 20X</a:t>
            </a:r>
            <a:endParaRPr lang="en-CA"/>
          </a:p>
        </p:txBody>
      </p:sp>
      <p:sp>
        <p:nvSpPr>
          <p:cNvPr id="20" name="Content Placeholder 19"/>
          <p:cNvSpPr>
            <a:spLocks noGrp="1"/>
          </p:cNvSpPr>
          <p:nvPr>
            <p:ph sz="quarter" idx="15" hasCustomPrompt="1"/>
          </p:nvPr>
        </p:nvSpPr>
        <p:spPr>
          <a:xfrm>
            <a:off x="457200" y="4005263"/>
            <a:ext cx="1501775" cy="292100"/>
          </a:xfrm>
          <a:prstGeom prst="rect">
            <a:avLst/>
          </a:prstGeom>
        </p:spPr>
        <p:txBody>
          <a:bodyPr/>
          <a:lstStyle>
            <a:lvl1pPr marL="0" indent="0">
              <a:buNone/>
              <a:defRPr lang="en-CA" sz="1100" b="1" kern="1200" dirty="0">
                <a:solidFill>
                  <a:schemeClr val="bg1"/>
                </a:solidFill>
                <a:latin typeface="+mn-lt"/>
                <a:ea typeface="+mn-ea"/>
                <a:cs typeface="+mn-cs"/>
              </a:defRPr>
            </a:lvl1pPr>
          </a:lstStyle>
          <a:p>
            <a:pPr lvl="0"/>
            <a:r>
              <a:rPr lang="en-US"/>
              <a:t>Draft XX</a:t>
            </a:r>
            <a:endParaRPr lang="en-CA"/>
          </a:p>
        </p:txBody>
      </p:sp>
    </p:spTree>
    <p:extLst>
      <p:ext uri="{BB962C8B-B14F-4D97-AF65-F5344CB8AC3E}">
        <p14:creationId xmlns:p14="http://schemas.microsoft.com/office/powerpoint/2010/main" val="1657419384"/>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255573" y="44624"/>
            <a:ext cx="6482027" cy="684076"/>
          </a:xfrm>
        </p:spPr>
        <p:txBody>
          <a:bodyPr>
            <a:normAutofit/>
          </a:bodyPr>
          <a:lstStyle>
            <a:lvl1pPr algn="r">
              <a:defRPr sz="2400">
                <a:solidFill>
                  <a:schemeClr val="tx1"/>
                </a:solidFill>
              </a:defRPr>
            </a:lvl1pPr>
          </a:lstStyle>
          <a:p>
            <a:endParaRPr lang="en-CA"/>
          </a:p>
        </p:txBody>
      </p:sp>
      <p:sp>
        <p:nvSpPr>
          <p:cNvPr id="13" name="Footer Placeholder 2"/>
          <p:cNvSpPr>
            <a:spLocks noGrp="1"/>
          </p:cNvSpPr>
          <p:nvPr>
            <p:ph type="ftr" sz="quarter" idx="11"/>
          </p:nvPr>
        </p:nvSpPr>
        <p:spPr>
          <a:xfrm>
            <a:off x="4871864" y="6382289"/>
            <a:ext cx="2304256" cy="339187"/>
          </a:xfrm>
        </p:spPr>
        <p:txBody>
          <a:bodyPr/>
          <a:lstStyle/>
          <a:p>
            <a:r>
              <a:rPr lang="en-CA"/>
              <a:t>Internal</a:t>
            </a:r>
          </a:p>
        </p:txBody>
      </p:sp>
      <p:sp>
        <p:nvSpPr>
          <p:cNvPr id="4" name="Slide Number Placeholder 3"/>
          <p:cNvSpPr>
            <a:spLocks noGrp="1"/>
          </p:cNvSpPr>
          <p:nvPr>
            <p:ph type="sldNum" sz="quarter" idx="14"/>
          </p:nvPr>
        </p:nvSpPr>
        <p:spPr>
          <a:xfrm>
            <a:off x="8616280" y="6352444"/>
            <a:ext cx="2844800" cy="365125"/>
          </a:xfrm>
        </p:spPr>
        <p:txBody>
          <a:bodyPr/>
          <a:lstStyle>
            <a:lvl1pPr>
              <a:defRPr sz="1800">
                <a:latin typeface="+mn-lt"/>
              </a:defRPr>
            </a:lvl1pPr>
          </a:lstStyle>
          <a:p>
            <a:fld id="{0ED74813-CB1C-4255-9175-D79E89073215}" type="slidenum">
              <a:rPr lang="en-CA" smtClean="0">
                <a:solidFill>
                  <a:prstClr val="black">
                    <a:tint val="75000"/>
                  </a:prstClr>
                </a:solidFill>
              </a:rPr>
              <a:pPr/>
              <a:t>‹#›</a:t>
            </a:fld>
            <a:endParaRPr lang="en-CA">
              <a:solidFill>
                <a:prstClr val="black">
                  <a:tint val="75000"/>
                </a:prstClr>
              </a:solidFill>
            </a:endParaRPr>
          </a:p>
        </p:txBody>
      </p:sp>
    </p:spTree>
    <p:extLst>
      <p:ext uri="{BB962C8B-B14F-4D97-AF65-F5344CB8AC3E}">
        <p14:creationId xmlns:p14="http://schemas.microsoft.com/office/powerpoint/2010/main" val="3879000552"/>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12" name="Title 1"/>
          <p:cNvSpPr>
            <a:spLocks noGrp="1"/>
          </p:cNvSpPr>
          <p:nvPr>
            <p:ph type="title" hasCustomPrompt="1"/>
          </p:nvPr>
        </p:nvSpPr>
        <p:spPr>
          <a:xfrm>
            <a:off x="197252" y="380096"/>
            <a:ext cx="11371357" cy="1143000"/>
          </a:xfrm>
          <a:prstGeom prst="rect">
            <a:avLst/>
          </a:prstGeom>
        </p:spPr>
        <p:txBody>
          <a:bodyPr lIns="121906" tIns="60953" rIns="121906" bIns="60953"/>
          <a:lstStyle>
            <a:lvl1pPr algn="l">
              <a:defRPr sz="4800" b="1" baseline="0">
                <a:solidFill>
                  <a:srgbClr val="00384C"/>
                </a:solidFill>
                <a:latin typeface="Arial" pitchFamily="34" charset="0"/>
                <a:cs typeface="Arial" pitchFamily="34" charset="0"/>
              </a:defRPr>
            </a:lvl1pPr>
          </a:lstStyle>
          <a:p>
            <a:r>
              <a:rPr lang="en-US"/>
              <a:t>Blue part + yellow part (Arial Black)</a:t>
            </a:r>
          </a:p>
        </p:txBody>
      </p:sp>
      <p:sp>
        <p:nvSpPr>
          <p:cNvPr id="4" name="Retângulo 69"/>
          <p:cNvSpPr/>
          <p:nvPr userDrawn="1"/>
        </p:nvSpPr>
        <p:spPr>
          <a:xfrm>
            <a:off x="0" y="6515857"/>
            <a:ext cx="12192000" cy="35665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6" tIns="60953" rIns="121906" bIns="60953" rtlCol="0" anchor="ctr"/>
          <a:lstStyle/>
          <a:p>
            <a:pPr algn="ctr" defTabSz="1219050" fontAlgn="base">
              <a:spcBef>
                <a:spcPct val="0"/>
              </a:spcBef>
              <a:spcAft>
                <a:spcPct val="0"/>
              </a:spcAft>
            </a:pPr>
            <a:endParaRPr lang="pt-BR" sz="2800">
              <a:solidFill>
                <a:prstClr val="white"/>
              </a:solidFill>
              <a:sym typeface="Gill Sans" charset="0"/>
            </a:endParaRPr>
          </a:p>
        </p:txBody>
      </p:sp>
      <p:sp>
        <p:nvSpPr>
          <p:cNvPr id="6" name="Slide Number Placeholder 5"/>
          <p:cNvSpPr>
            <a:spLocks noGrp="1"/>
          </p:cNvSpPr>
          <p:nvPr>
            <p:ph type="sldNum" sz="quarter" idx="12"/>
          </p:nvPr>
        </p:nvSpPr>
        <p:spPr>
          <a:xfrm>
            <a:off x="9347200" y="6511094"/>
            <a:ext cx="2844800" cy="366183"/>
          </a:xfrm>
        </p:spPr>
        <p:txBody>
          <a:bodyPr/>
          <a:lstStyle/>
          <a:p>
            <a:fld id="{737F3797-A24E-A847-A3E6-323FDE50265C}"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651344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239349" y="1700809"/>
            <a:ext cx="11329259" cy="4416491"/>
          </a:xfrm>
          <a:prstGeom prst="rect">
            <a:avLst/>
          </a:prstGeom>
        </p:spPr>
        <p:txBody>
          <a:bodyPr lIns="121906" tIns="60953" rIns="121906" bIns="60953"/>
          <a:lstStyle>
            <a:lvl1pPr>
              <a:buFont typeface="Arial" pitchFamily="34" charset="0"/>
              <a:buNone/>
              <a:defRPr sz="2700" b="0" i="0">
                <a:solidFill>
                  <a:srgbClr val="00384C"/>
                </a:solidFill>
                <a:latin typeface="Arial"/>
                <a:cs typeface="Arial"/>
              </a:defRPr>
            </a:lvl1pPr>
            <a:lvl2pPr>
              <a:buFont typeface="Arial" pitchFamily="34" charset="0"/>
              <a:buChar char="•"/>
              <a:defRPr sz="2700" b="0" i="0">
                <a:solidFill>
                  <a:srgbClr val="00384C"/>
                </a:solidFill>
                <a:latin typeface="Arial"/>
                <a:cs typeface="Arial"/>
              </a:defRPr>
            </a:lvl2pPr>
            <a:lvl3pPr>
              <a:buFont typeface="Arial" pitchFamily="34" charset="0"/>
              <a:buChar char="•"/>
              <a:defRPr sz="2400" b="0" i="0">
                <a:solidFill>
                  <a:srgbClr val="00384C"/>
                </a:solidFill>
                <a:latin typeface="Arial"/>
                <a:cs typeface="Arial"/>
              </a:defRPr>
            </a:lvl3pPr>
            <a:lvl4pPr>
              <a:buFont typeface="Arial" pitchFamily="34" charset="0"/>
              <a:buChar char="•"/>
              <a:defRPr sz="2100" b="0" i="0">
                <a:solidFill>
                  <a:srgbClr val="00384C"/>
                </a:solidFill>
                <a:latin typeface="Arial"/>
                <a:cs typeface="Arial"/>
              </a:defRPr>
            </a:lvl4pPr>
            <a:lvl5pPr>
              <a:buFont typeface="Arial" pitchFamily="34" charset="0"/>
              <a:buChar char="•"/>
              <a:defRPr sz="2100" b="0" i="0">
                <a:solidFill>
                  <a:srgbClr val="00384C"/>
                </a:solidFill>
                <a:latin typeface="Arial"/>
                <a:cs typeface="Aria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p:txBody>
          <a:bodyPr/>
          <a:lstStyle/>
          <a:p>
            <a:fld id="{737F3797-A24E-A847-A3E6-323FDE50265C}" type="slidenum">
              <a:rPr lang="en-US" smtClean="0">
                <a:solidFill>
                  <a:prstClr val="black">
                    <a:tint val="75000"/>
                  </a:prstClr>
                </a:solidFill>
              </a:rPr>
              <a:pPr/>
              <a:t>‹#›</a:t>
            </a:fld>
            <a:endParaRPr lang="en-US">
              <a:solidFill>
                <a:prstClr val="black">
                  <a:tint val="75000"/>
                </a:prstClr>
              </a:solidFill>
            </a:endParaRPr>
          </a:p>
        </p:txBody>
      </p:sp>
      <p:sp>
        <p:nvSpPr>
          <p:cNvPr id="12" name="Title 1"/>
          <p:cNvSpPr>
            <a:spLocks noGrp="1"/>
          </p:cNvSpPr>
          <p:nvPr>
            <p:ph type="title" hasCustomPrompt="1"/>
          </p:nvPr>
        </p:nvSpPr>
        <p:spPr>
          <a:xfrm>
            <a:off x="197252" y="380096"/>
            <a:ext cx="11371357" cy="1143000"/>
          </a:xfrm>
          <a:prstGeom prst="rect">
            <a:avLst/>
          </a:prstGeom>
        </p:spPr>
        <p:txBody>
          <a:bodyPr lIns="121906" tIns="60953" rIns="121906" bIns="60953"/>
          <a:lstStyle>
            <a:lvl1pPr algn="l">
              <a:defRPr sz="4800" b="1" baseline="0">
                <a:solidFill>
                  <a:srgbClr val="00384C"/>
                </a:solidFill>
                <a:latin typeface="Arial" pitchFamily="34" charset="0"/>
                <a:cs typeface="Arial" pitchFamily="34" charset="0"/>
              </a:defRPr>
            </a:lvl1pPr>
          </a:lstStyle>
          <a:p>
            <a:r>
              <a:rPr lang="en-US"/>
              <a:t>Blue part + yellow part (Arial Black)</a:t>
            </a:r>
          </a:p>
        </p:txBody>
      </p:sp>
    </p:spTree>
    <p:extLst>
      <p:ext uri="{BB962C8B-B14F-4D97-AF65-F5344CB8AC3E}">
        <p14:creationId xmlns:p14="http://schemas.microsoft.com/office/powerpoint/2010/main" val="3203061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your need, your focus">
    <p:spTree>
      <p:nvGrpSpPr>
        <p:cNvPr id="1" name=""/>
        <p:cNvGrpSpPr/>
        <p:nvPr/>
      </p:nvGrpSpPr>
      <p:grpSpPr>
        <a:xfrm>
          <a:off x="0" y="0"/>
          <a:ext cx="0" cy="0"/>
          <a:chOff x="0" y="0"/>
          <a:chExt cx="0" cy="0"/>
        </a:xfrm>
      </p:grpSpPr>
      <p:pic>
        <p:nvPicPr>
          <p:cNvPr id="6" name="Picture 6" descr="E:\SUNLIFE\REFS\1\1b.png"/>
          <p:cNvPicPr>
            <a:picLocks noChangeAspect="1" noChangeArrowheads="1"/>
          </p:cNvPicPr>
          <p:nvPr userDrawn="1"/>
        </p:nvPicPr>
        <p:blipFill>
          <a:blip r:embed="rId2" cstate="print">
            <a:extLst>
              <a:ext uri="{28A0092B-C50C-407E-A947-70E740481C1C}">
                <a14:useLocalDpi xmlns:a14="http://schemas.microsoft.com/office/drawing/2010/main"/>
              </a:ext>
            </a:extLst>
          </a:blip>
          <a:srcRect/>
          <a:stretch>
            <a:fillRect/>
          </a:stretch>
        </p:blipFill>
        <p:spPr bwMode="auto">
          <a:xfrm>
            <a:off x="10224459" y="5274032"/>
            <a:ext cx="1609284" cy="844549"/>
          </a:xfrm>
          <a:prstGeom prst="rect">
            <a:avLst/>
          </a:prstGeom>
          <a:noFill/>
        </p:spPr>
      </p:pic>
      <p:sp>
        <p:nvSpPr>
          <p:cNvPr id="7" name="Espaço Reservado para Imagem 2"/>
          <p:cNvSpPr>
            <a:spLocks noGrp="1"/>
          </p:cNvSpPr>
          <p:nvPr>
            <p:ph type="pic" idx="15" hasCustomPrompt="1"/>
          </p:nvPr>
        </p:nvSpPr>
        <p:spPr>
          <a:xfrm>
            <a:off x="7863933" y="5061187"/>
            <a:ext cx="2266123" cy="1274695"/>
          </a:xfrm>
          <a:prstGeom prst="rect">
            <a:avLst/>
          </a:prstGeom>
        </p:spPr>
        <p:txBody>
          <a:bodyPr lIns="121906" tIns="60953" rIns="121906" bIns="60953"/>
          <a:lstStyle>
            <a:lvl1pPr marL="0" indent="0">
              <a:buNone/>
              <a:defRPr sz="1900" baseline="0">
                <a:latin typeface="Arial" pitchFamily="34" charset="0"/>
                <a:cs typeface="Arial" pitchFamily="34" charset="0"/>
              </a:defRPr>
            </a:lvl1pPr>
            <a:lvl2pPr marL="609523" indent="0">
              <a:buNone/>
              <a:defRPr sz="3700"/>
            </a:lvl2pPr>
            <a:lvl3pPr marL="1219050" indent="0">
              <a:buNone/>
              <a:defRPr sz="3200"/>
            </a:lvl3pPr>
            <a:lvl4pPr marL="1828573" indent="0">
              <a:buNone/>
              <a:defRPr sz="2700"/>
            </a:lvl4pPr>
            <a:lvl5pPr marL="2438098" indent="0">
              <a:buNone/>
              <a:defRPr sz="2700"/>
            </a:lvl5pPr>
            <a:lvl6pPr marL="3047620" indent="0">
              <a:buNone/>
              <a:defRPr sz="2700"/>
            </a:lvl6pPr>
            <a:lvl7pPr marL="3657143" indent="0">
              <a:buNone/>
              <a:defRPr sz="2700"/>
            </a:lvl7pPr>
            <a:lvl8pPr marL="4266667" indent="0">
              <a:buNone/>
              <a:defRPr sz="2700"/>
            </a:lvl8pPr>
            <a:lvl9pPr marL="4876191" indent="0">
              <a:buNone/>
              <a:defRPr sz="2700"/>
            </a:lvl9pPr>
          </a:lstStyle>
          <a:p>
            <a:r>
              <a:rPr lang="pt-BR"/>
              <a:t>Click to insert image</a:t>
            </a:r>
          </a:p>
        </p:txBody>
      </p:sp>
    </p:spTree>
    <p:extLst>
      <p:ext uri="{BB962C8B-B14F-4D97-AF65-F5344CB8AC3E}">
        <p14:creationId xmlns:p14="http://schemas.microsoft.com/office/powerpoint/2010/main" val="1158315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9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236133" y="1636713"/>
            <a:ext cx="5283200" cy="4648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722533" y="1636713"/>
            <a:ext cx="5283200" cy="4648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sldNum" sz="quarter" idx="10"/>
          </p:nvPr>
        </p:nvSpPr>
        <p:spPr>
          <a:xfrm>
            <a:off x="9652000" y="6400800"/>
            <a:ext cx="2540000" cy="457200"/>
          </a:xfrm>
        </p:spPr>
        <p:txBody>
          <a:bodyPr/>
          <a:lstStyle>
            <a:lvl1pPr>
              <a:defRPr/>
            </a:lvl1pPr>
          </a:lstStyle>
          <a:p>
            <a:fld id="{53EC8001-7B76-4B3A-891C-C44308E2382B}" type="slidenum">
              <a:rPr lang="en-US" smtClean="0"/>
              <a:t>‹#›</a:t>
            </a:fld>
            <a:endParaRPr lang="en-US"/>
          </a:p>
        </p:txBody>
      </p:sp>
    </p:spTree>
    <p:extLst>
      <p:ext uri="{BB962C8B-B14F-4D97-AF65-F5344CB8AC3E}">
        <p14:creationId xmlns:p14="http://schemas.microsoft.com/office/powerpoint/2010/main" val="1935732527"/>
      </p:ext>
    </p:extLst>
  </p:cSld>
  <p:clrMapOvr>
    <a:masterClrMapping/>
  </p:clrMapOvr>
  <p:transition spd="med">
    <p:wipe dir="r"/>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preserve="1" userDrawn="1">
  <p:cSld name="MENU - 6 placeholders">
    <p:spTree>
      <p:nvGrpSpPr>
        <p:cNvPr id="1" name=""/>
        <p:cNvGrpSpPr/>
        <p:nvPr/>
      </p:nvGrpSpPr>
      <p:grpSpPr>
        <a:xfrm>
          <a:off x="0" y="0"/>
          <a:ext cx="0" cy="0"/>
          <a:chOff x="0" y="0"/>
          <a:chExt cx="0" cy="0"/>
        </a:xfrm>
      </p:grpSpPr>
      <p:pic>
        <p:nvPicPr>
          <p:cNvPr id="7" name="Picture 2" descr="E:\SUNLIFE\REFS\3\3---Menu-Slide_CLEAR.jpg"/>
          <p:cNvPicPr>
            <a:picLocks noChangeAspect="1" noChangeArrowheads="1"/>
          </p:cNvPicPr>
          <p:nvPr userDrawn="1"/>
        </p:nvPicPr>
        <p:blipFill>
          <a:blip r:embed="rId2" cstate="screen"/>
          <a:srcRect/>
          <a:stretch>
            <a:fillRect/>
          </a:stretch>
        </p:blipFill>
        <p:spPr bwMode="auto">
          <a:xfrm>
            <a:off x="10128448" y="5253205"/>
            <a:ext cx="2063552" cy="960107"/>
          </a:xfrm>
          <a:prstGeom prst="rect">
            <a:avLst/>
          </a:prstGeom>
          <a:noFill/>
        </p:spPr>
      </p:pic>
      <p:sp>
        <p:nvSpPr>
          <p:cNvPr id="32" name="Espaço Reservado para Imagem 2"/>
          <p:cNvSpPr>
            <a:spLocks noGrp="1"/>
          </p:cNvSpPr>
          <p:nvPr>
            <p:ph type="pic" idx="15" hasCustomPrompt="1"/>
          </p:nvPr>
        </p:nvSpPr>
        <p:spPr>
          <a:xfrm>
            <a:off x="7863933" y="5061187"/>
            <a:ext cx="2266123" cy="1274695"/>
          </a:xfrm>
          <a:prstGeom prst="rect">
            <a:avLst/>
          </a:prstGeom>
        </p:spPr>
        <p:txBody>
          <a:bodyPr lIns="121906" tIns="60953" rIns="121906" bIns="60953"/>
          <a:lstStyle>
            <a:lvl1pPr marL="0" indent="0">
              <a:buNone/>
              <a:defRPr sz="1900" baseline="0">
                <a:latin typeface="Arial" pitchFamily="34" charset="0"/>
                <a:cs typeface="Arial" pitchFamily="34" charset="0"/>
              </a:defRPr>
            </a:lvl1pPr>
            <a:lvl2pPr marL="609523" indent="0">
              <a:buNone/>
              <a:defRPr sz="3700"/>
            </a:lvl2pPr>
            <a:lvl3pPr marL="1219050" indent="0">
              <a:buNone/>
              <a:defRPr sz="3200"/>
            </a:lvl3pPr>
            <a:lvl4pPr marL="1828573" indent="0">
              <a:buNone/>
              <a:defRPr sz="2700"/>
            </a:lvl4pPr>
            <a:lvl5pPr marL="2438098" indent="0">
              <a:buNone/>
              <a:defRPr sz="2700"/>
            </a:lvl5pPr>
            <a:lvl6pPr marL="3047620" indent="0">
              <a:buNone/>
              <a:defRPr sz="2700"/>
            </a:lvl6pPr>
            <a:lvl7pPr marL="3657143" indent="0">
              <a:buNone/>
              <a:defRPr sz="2700"/>
            </a:lvl7pPr>
            <a:lvl8pPr marL="4266667" indent="0">
              <a:buNone/>
              <a:defRPr sz="2700"/>
            </a:lvl8pPr>
            <a:lvl9pPr marL="4876191" indent="0">
              <a:buNone/>
              <a:defRPr sz="2700"/>
            </a:lvl9pPr>
          </a:lstStyle>
          <a:p>
            <a:r>
              <a:rPr lang="pt-BR"/>
              <a:t>Click to insert image</a:t>
            </a:r>
          </a:p>
        </p:txBody>
      </p:sp>
      <p:sp>
        <p:nvSpPr>
          <p:cNvPr id="11" name="Espaço Reservado para Imagem 2"/>
          <p:cNvSpPr>
            <a:spLocks noGrp="1"/>
          </p:cNvSpPr>
          <p:nvPr>
            <p:ph type="pic" idx="1" hasCustomPrompt="1"/>
          </p:nvPr>
        </p:nvSpPr>
        <p:spPr>
          <a:xfrm>
            <a:off x="911425" y="76351"/>
            <a:ext cx="2266123" cy="1274695"/>
          </a:xfrm>
          <a:prstGeom prst="rect">
            <a:avLst/>
          </a:prstGeom>
        </p:spPr>
        <p:txBody>
          <a:bodyPr lIns="121906" tIns="60953" rIns="121906" bIns="60953"/>
          <a:lstStyle>
            <a:lvl1pPr marL="0" indent="0">
              <a:buNone/>
              <a:defRPr sz="1900" baseline="0">
                <a:latin typeface="Arial" pitchFamily="34" charset="0"/>
                <a:cs typeface="Arial" pitchFamily="34" charset="0"/>
              </a:defRPr>
            </a:lvl1pPr>
            <a:lvl2pPr marL="609523" indent="0">
              <a:buNone/>
              <a:defRPr sz="3700"/>
            </a:lvl2pPr>
            <a:lvl3pPr marL="1219050" indent="0">
              <a:buNone/>
              <a:defRPr sz="3200"/>
            </a:lvl3pPr>
            <a:lvl4pPr marL="1828573" indent="0">
              <a:buNone/>
              <a:defRPr sz="2700"/>
            </a:lvl4pPr>
            <a:lvl5pPr marL="2438098" indent="0">
              <a:buNone/>
              <a:defRPr sz="2700"/>
            </a:lvl5pPr>
            <a:lvl6pPr marL="3047620" indent="0">
              <a:buNone/>
              <a:defRPr sz="2700"/>
            </a:lvl6pPr>
            <a:lvl7pPr marL="3657143" indent="0">
              <a:buNone/>
              <a:defRPr sz="2700"/>
            </a:lvl7pPr>
            <a:lvl8pPr marL="4266667" indent="0">
              <a:buNone/>
              <a:defRPr sz="2700"/>
            </a:lvl8pPr>
            <a:lvl9pPr marL="4876191" indent="0">
              <a:buNone/>
              <a:defRPr sz="2700"/>
            </a:lvl9pPr>
          </a:lstStyle>
          <a:p>
            <a:r>
              <a:rPr lang="pt-BR"/>
              <a:t>Click to insert image</a:t>
            </a:r>
          </a:p>
        </p:txBody>
      </p:sp>
      <p:sp>
        <p:nvSpPr>
          <p:cNvPr id="12" name="Espaço Reservado para Imagem 2"/>
          <p:cNvSpPr>
            <a:spLocks noGrp="1"/>
          </p:cNvSpPr>
          <p:nvPr>
            <p:ph type="pic" idx="10" hasCustomPrompt="1"/>
          </p:nvPr>
        </p:nvSpPr>
        <p:spPr>
          <a:xfrm>
            <a:off x="4943873" y="53038"/>
            <a:ext cx="2266123" cy="1274695"/>
          </a:xfrm>
          <a:prstGeom prst="rect">
            <a:avLst/>
          </a:prstGeom>
        </p:spPr>
        <p:txBody>
          <a:bodyPr lIns="121906" tIns="60953" rIns="121906" bIns="60953"/>
          <a:lstStyle>
            <a:lvl1pPr marL="0" indent="0">
              <a:buNone/>
              <a:defRPr sz="1900" baseline="0">
                <a:latin typeface="Arial" pitchFamily="34" charset="0"/>
                <a:cs typeface="Arial" pitchFamily="34" charset="0"/>
              </a:defRPr>
            </a:lvl1pPr>
            <a:lvl2pPr marL="609523" indent="0">
              <a:buNone/>
              <a:defRPr sz="3700"/>
            </a:lvl2pPr>
            <a:lvl3pPr marL="1219050" indent="0">
              <a:buNone/>
              <a:defRPr sz="3200"/>
            </a:lvl3pPr>
            <a:lvl4pPr marL="1828573" indent="0">
              <a:buNone/>
              <a:defRPr sz="2700"/>
            </a:lvl4pPr>
            <a:lvl5pPr marL="2438098" indent="0">
              <a:buNone/>
              <a:defRPr sz="2700"/>
            </a:lvl5pPr>
            <a:lvl6pPr marL="3047620" indent="0">
              <a:buNone/>
              <a:defRPr sz="2700"/>
            </a:lvl6pPr>
            <a:lvl7pPr marL="3657143" indent="0">
              <a:buNone/>
              <a:defRPr sz="2700"/>
            </a:lvl7pPr>
            <a:lvl8pPr marL="4266667" indent="0">
              <a:buNone/>
              <a:defRPr sz="2700"/>
            </a:lvl8pPr>
            <a:lvl9pPr marL="4876191" indent="0">
              <a:buNone/>
              <a:defRPr sz="2700"/>
            </a:lvl9pPr>
          </a:lstStyle>
          <a:p>
            <a:r>
              <a:rPr lang="pt-BR"/>
              <a:t>Click to insert image</a:t>
            </a:r>
          </a:p>
        </p:txBody>
      </p:sp>
      <p:sp>
        <p:nvSpPr>
          <p:cNvPr id="13" name="Espaço Reservado para Imagem 2"/>
          <p:cNvSpPr>
            <a:spLocks noGrp="1"/>
          </p:cNvSpPr>
          <p:nvPr>
            <p:ph type="pic" idx="11" hasCustomPrompt="1"/>
          </p:nvPr>
        </p:nvSpPr>
        <p:spPr>
          <a:xfrm>
            <a:off x="9072332" y="51083"/>
            <a:ext cx="2266123" cy="1274695"/>
          </a:xfrm>
          <a:prstGeom prst="rect">
            <a:avLst/>
          </a:prstGeom>
        </p:spPr>
        <p:txBody>
          <a:bodyPr lIns="121906" tIns="60953" rIns="121906" bIns="60953"/>
          <a:lstStyle>
            <a:lvl1pPr marL="0" indent="0">
              <a:buNone/>
              <a:defRPr sz="1900" baseline="0">
                <a:latin typeface="Arial" pitchFamily="34" charset="0"/>
                <a:cs typeface="Arial" pitchFamily="34" charset="0"/>
              </a:defRPr>
            </a:lvl1pPr>
            <a:lvl2pPr marL="609523" indent="0">
              <a:buNone/>
              <a:defRPr sz="3700"/>
            </a:lvl2pPr>
            <a:lvl3pPr marL="1219050" indent="0">
              <a:buNone/>
              <a:defRPr sz="3200"/>
            </a:lvl3pPr>
            <a:lvl4pPr marL="1828573" indent="0">
              <a:buNone/>
              <a:defRPr sz="2700"/>
            </a:lvl4pPr>
            <a:lvl5pPr marL="2438098" indent="0">
              <a:buNone/>
              <a:defRPr sz="2700"/>
            </a:lvl5pPr>
            <a:lvl6pPr marL="3047620" indent="0">
              <a:buNone/>
              <a:defRPr sz="2700"/>
            </a:lvl6pPr>
            <a:lvl7pPr marL="3657143" indent="0">
              <a:buNone/>
              <a:defRPr sz="2700"/>
            </a:lvl7pPr>
            <a:lvl8pPr marL="4266667" indent="0">
              <a:buNone/>
              <a:defRPr sz="2700"/>
            </a:lvl8pPr>
            <a:lvl9pPr marL="4876191" indent="0">
              <a:buNone/>
              <a:defRPr sz="2700"/>
            </a:lvl9pPr>
          </a:lstStyle>
          <a:p>
            <a:r>
              <a:rPr lang="pt-BR"/>
              <a:t>Click to insert image</a:t>
            </a:r>
          </a:p>
        </p:txBody>
      </p:sp>
      <p:sp>
        <p:nvSpPr>
          <p:cNvPr id="55" name="Espaço Reservado para Texto 38"/>
          <p:cNvSpPr>
            <a:spLocks noGrp="1"/>
          </p:cNvSpPr>
          <p:nvPr>
            <p:ph type="body" sz="quarter" idx="18" hasCustomPrompt="1"/>
          </p:nvPr>
        </p:nvSpPr>
        <p:spPr>
          <a:xfrm>
            <a:off x="4360037" y="1284708"/>
            <a:ext cx="3454400" cy="385233"/>
          </a:xfrm>
          <a:prstGeom prst="rect">
            <a:avLst/>
          </a:prstGeom>
        </p:spPr>
        <p:txBody>
          <a:bodyPr lIns="121906" tIns="60953" rIns="121906" bIns="60953" anchor="t">
            <a:noAutofit/>
          </a:bodyPr>
          <a:lstStyle>
            <a:lvl1pPr algn="ctr">
              <a:buNone/>
              <a:defRPr sz="2700" baseline="0">
                <a:solidFill>
                  <a:srgbClr val="00384C"/>
                </a:solidFill>
                <a:latin typeface="Arial Black" pitchFamily="34" charset="0"/>
              </a:defRPr>
            </a:lvl1pPr>
          </a:lstStyle>
          <a:p>
            <a:pPr lvl="0"/>
            <a:r>
              <a:rPr lang="en-CA"/>
              <a:t>LINE 1</a:t>
            </a:r>
            <a:endParaRPr lang="en-US"/>
          </a:p>
        </p:txBody>
      </p:sp>
      <p:sp>
        <p:nvSpPr>
          <p:cNvPr id="56" name="Espaço Reservado para Texto 38"/>
          <p:cNvSpPr>
            <a:spLocks noGrp="1"/>
          </p:cNvSpPr>
          <p:nvPr>
            <p:ph type="body" sz="quarter" idx="19" hasCustomPrompt="1"/>
          </p:nvPr>
        </p:nvSpPr>
        <p:spPr>
          <a:xfrm>
            <a:off x="4360037" y="1706265"/>
            <a:ext cx="3454400" cy="385233"/>
          </a:xfrm>
          <a:prstGeom prst="rect">
            <a:avLst/>
          </a:prstGeom>
        </p:spPr>
        <p:txBody>
          <a:bodyPr lIns="121906" tIns="60953" rIns="121906" bIns="60953" anchor="ctr">
            <a:noAutofit/>
          </a:bodyPr>
          <a:lstStyle>
            <a:lvl1pPr algn="ctr">
              <a:buNone/>
              <a:defRPr sz="2100" baseline="0">
                <a:solidFill>
                  <a:srgbClr val="FFC000"/>
                </a:solidFill>
                <a:latin typeface="Arial" pitchFamily="34" charset="0"/>
                <a:cs typeface="Arial" pitchFamily="34" charset="0"/>
              </a:defRPr>
            </a:lvl1pPr>
          </a:lstStyle>
          <a:p>
            <a:pPr lvl="0"/>
            <a:r>
              <a:rPr lang="en-CA"/>
              <a:t>LINE 2</a:t>
            </a:r>
            <a:endParaRPr lang="en-US"/>
          </a:p>
        </p:txBody>
      </p:sp>
      <p:sp>
        <p:nvSpPr>
          <p:cNvPr id="57" name="Espaço Reservado para Texto 38"/>
          <p:cNvSpPr>
            <a:spLocks noGrp="1"/>
          </p:cNvSpPr>
          <p:nvPr>
            <p:ph type="body" sz="quarter" idx="20" hasCustomPrompt="1"/>
          </p:nvPr>
        </p:nvSpPr>
        <p:spPr>
          <a:xfrm>
            <a:off x="297845" y="1284708"/>
            <a:ext cx="3454400" cy="385233"/>
          </a:xfrm>
          <a:prstGeom prst="rect">
            <a:avLst/>
          </a:prstGeom>
        </p:spPr>
        <p:txBody>
          <a:bodyPr lIns="121906" tIns="60953" rIns="121906" bIns="60953" anchor="t">
            <a:noAutofit/>
          </a:bodyPr>
          <a:lstStyle>
            <a:lvl1pPr algn="ctr">
              <a:buNone/>
              <a:defRPr sz="2700" baseline="0">
                <a:solidFill>
                  <a:srgbClr val="00384C"/>
                </a:solidFill>
                <a:latin typeface="Arial Black" pitchFamily="34" charset="0"/>
              </a:defRPr>
            </a:lvl1pPr>
          </a:lstStyle>
          <a:p>
            <a:pPr lvl="0"/>
            <a:r>
              <a:rPr lang="en-CA"/>
              <a:t>LINE 1</a:t>
            </a:r>
            <a:endParaRPr lang="en-US"/>
          </a:p>
        </p:txBody>
      </p:sp>
      <p:sp>
        <p:nvSpPr>
          <p:cNvPr id="58" name="Espaço Reservado para Texto 38"/>
          <p:cNvSpPr>
            <a:spLocks noGrp="1"/>
          </p:cNvSpPr>
          <p:nvPr>
            <p:ph type="body" sz="quarter" idx="21" hasCustomPrompt="1"/>
          </p:nvPr>
        </p:nvSpPr>
        <p:spPr>
          <a:xfrm>
            <a:off x="297845" y="1706265"/>
            <a:ext cx="3454400" cy="385233"/>
          </a:xfrm>
          <a:prstGeom prst="rect">
            <a:avLst/>
          </a:prstGeom>
        </p:spPr>
        <p:txBody>
          <a:bodyPr lIns="121906" tIns="60953" rIns="121906" bIns="60953" anchor="ctr">
            <a:noAutofit/>
          </a:bodyPr>
          <a:lstStyle>
            <a:lvl1pPr algn="ctr">
              <a:buNone/>
              <a:defRPr sz="2100" baseline="0">
                <a:solidFill>
                  <a:srgbClr val="FFC000"/>
                </a:solidFill>
                <a:latin typeface="Arial" pitchFamily="34" charset="0"/>
                <a:cs typeface="Arial" pitchFamily="34" charset="0"/>
              </a:defRPr>
            </a:lvl1pPr>
          </a:lstStyle>
          <a:p>
            <a:pPr lvl="0"/>
            <a:r>
              <a:rPr lang="en-CA"/>
              <a:t>LINE 2</a:t>
            </a:r>
            <a:endParaRPr lang="en-US"/>
          </a:p>
        </p:txBody>
      </p:sp>
      <p:sp>
        <p:nvSpPr>
          <p:cNvPr id="59" name="Espaço Reservado para Texto 38"/>
          <p:cNvSpPr>
            <a:spLocks noGrp="1"/>
          </p:cNvSpPr>
          <p:nvPr>
            <p:ph type="body" sz="quarter" idx="22" hasCustomPrompt="1"/>
          </p:nvPr>
        </p:nvSpPr>
        <p:spPr>
          <a:xfrm>
            <a:off x="8456240" y="1284708"/>
            <a:ext cx="3454400" cy="385233"/>
          </a:xfrm>
          <a:prstGeom prst="rect">
            <a:avLst/>
          </a:prstGeom>
        </p:spPr>
        <p:txBody>
          <a:bodyPr lIns="121906" tIns="60953" rIns="121906" bIns="60953" anchor="t">
            <a:noAutofit/>
          </a:bodyPr>
          <a:lstStyle>
            <a:lvl1pPr algn="ctr">
              <a:buNone/>
              <a:defRPr sz="2700" baseline="0">
                <a:solidFill>
                  <a:srgbClr val="00384C"/>
                </a:solidFill>
                <a:latin typeface="Arial Black" pitchFamily="34" charset="0"/>
              </a:defRPr>
            </a:lvl1pPr>
          </a:lstStyle>
          <a:p>
            <a:pPr lvl="0"/>
            <a:r>
              <a:rPr lang="en-CA"/>
              <a:t>LINE 1</a:t>
            </a:r>
            <a:endParaRPr lang="en-US"/>
          </a:p>
        </p:txBody>
      </p:sp>
      <p:sp>
        <p:nvSpPr>
          <p:cNvPr id="60" name="Espaço Reservado para Texto 38"/>
          <p:cNvSpPr>
            <a:spLocks noGrp="1"/>
          </p:cNvSpPr>
          <p:nvPr>
            <p:ph type="body" sz="quarter" idx="23" hasCustomPrompt="1"/>
          </p:nvPr>
        </p:nvSpPr>
        <p:spPr>
          <a:xfrm>
            <a:off x="8456240" y="1706265"/>
            <a:ext cx="3454400" cy="385233"/>
          </a:xfrm>
          <a:prstGeom prst="rect">
            <a:avLst/>
          </a:prstGeom>
        </p:spPr>
        <p:txBody>
          <a:bodyPr lIns="121906" tIns="60953" rIns="121906" bIns="60953" anchor="ctr">
            <a:noAutofit/>
          </a:bodyPr>
          <a:lstStyle>
            <a:lvl1pPr algn="ctr">
              <a:buNone/>
              <a:defRPr sz="2100" baseline="0">
                <a:solidFill>
                  <a:srgbClr val="FFC000"/>
                </a:solidFill>
                <a:latin typeface="Arial" pitchFamily="34" charset="0"/>
                <a:cs typeface="Arial" pitchFamily="34" charset="0"/>
              </a:defRPr>
            </a:lvl1pPr>
          </a:lstStyle>
          <a:p>
            <a:pPr lvl="0"/>
            <a:r>
              <a:rPr lang="en-CA"/>
              <a:t>LINE 2</a:t>
            </a:r>
            <a:endParaRPr lang="en-US"/>
          </a:p>
        </p:txBody>
      </p:sp>
      <p:sp>
        <p:nvSpPr>
          <p:cNvPr id="61" name="Espaço Reservado para Texto 38"/>
          <p:cNvSpPr>
            <a:spLocks noGrp="1"/>
          </p:cNvSpPr>
          <p:nvPr>
            <p:ph type="body" sz="quarter" idx="24" hasCustomPrompt="1"/>
          </p:nvPr>
        </p:nvSpPr>
        <p:spPr>
          <a:xfrm>
            <a:off x="4397552" y="3487361"/>
            <a:ext cx="3454400" cy="385233"/>
          </a:xfrm>
          <a:prstGeom prst="rect">
            <a:avLst/>
          </a:prstGeom>
        </p:spPr>
        <p:txBody>
          <a:bodyPr lIns="121906" tIns="60953" rIns="121906" bIns="60953" anchor="t">
            <a:noAutofit/>
          </a:bodyPr>
          <a:lstStyle>
            <a:lvl1pPr algn="ctr">
              <a:buNone/>
              <a:defRPr sz="2700" baseline="0">
                <a:solidFill>
                  <a:srgbClr val="00384C"/>
                </a:solidFill>
                <a:latin typeface="Arial Black" pitchFamily="34" charset="0"/>
              </a:defRPr>
            </a:lvl1pPr>
          </a:lstStyle>
          <a:p>
            <a:pPr lvl="0"/>
            <a:r>
              <a:rPr lang="en-CA"/>
              <a:t>LINE 1</a:t>
            </a:r>
            <a:endParaRPr lang="en-US"/>
          </a:p>
        </p:txBody>
      </p:sp>
      <p:sp>
        <p:nvSpPr>
          <p:cNvPr id="62" name="Espaço Reservado para Texto 38"/>
          <p:cNvSpPr>
            <a:spLocks noGrp="1"/>
          </p:cNvSpPr>
          <p:nvPr>
            <p:ph type="body" sz="quarter" idx="25" hasCustomPrompt="1"/>
          </p:nvPr>
        </p:nvSpPr>
        <p:spPr>
          <a:xfrm>
            <a:off x="4397552" y="3887937"/>
            <a:ext cx="3454400" cy="385233"/>
          </a:xfrm>
          <a:prstGeom prst="rect">
            <a:avLst/>
          </a:prstGeom>
        </p:spPr>
        <p:txBody>
          <a:bodyPr lIns="121906" tIns="60953" rIns="121906" bIns="60953" anchor="ctr">
            <a:noAutofit/>
          </a:bodyPr>
          <a:lstStyle>
            <a:lvl1pPr algn="ctr">
              <a:buNone/>
              <a:defRPr sz="2100" baseline="0">
                <a:solidFill>
                  <a:srgbClr val="FFC000"/>
                </a:solidFill>
                <a:latin typeface="Arial" pitchFamily="34" charset="0"/>
                <a:cs typeface="Arial" pitchFamily="34" charset="0"/>
              </a:defRPr>
            </a:lvl1pPr>
          </a:lstStyle>
          <a:p>
            <a:pPr lvl="0"/>
            <a:r>
              <a:rPr lang="en-CA"/>
              <a:t>LINE 2</a:t>
            </a:r>
            <a:endParaRPr lang="en-US"/>
          </a:p>
        </p:txBody>
      </p:sp>
      <p:sp>
        <p:nvSpPr>
          <p:cNvPr id="63" name="Espaço Reservado para Texto 38"/>
          <p:cNvSpPr>
            <a:spLocks noGrp="1"/>
          </p:cNvSpPr>
          <p:nvPr>
            <p:ph type="body" sz="quarter" idx="26" hasCustomPrompt="1"/>
          </p:nvPr>
        </p:nvSpPr>
        <p:spPr>
          <a:xfrm>
            <a:off x="335360" y="3487361"/>
            <a:ext cx="3454400" cy="385233"/>
          </a:xfrm>
          <a:prstGeom prst="rect">
            <a:avLst/>
          </a:prstGeom>
        </p:spPr>
        <p:txBody>
          <a:bodyPr lIns="121906" tIns="60953" rIns="121906" bIns="60953" anchor="t">
            <a:noAutofit/>
          </a:bodyPr>
          <a:lstStyle>
            <a:lvl1pPr algn="ctr">
              <a:buNone/>
              <a:defRPr sz="2700" baseline="0">
                <a:solidFill>
                  <a:srgbClr val="00384C"/>
                </a:solidFill>
                <a:latin typeface="Arial Black" pitchFamily="34" charset="0"/>
              </a:defRPr>
            </a:lvl1pPr>
          </a:lstStyle>
          <a:p>
            <a:pPr lvl="0"/>
            <a:r>
              <a:rPr lang="en-CA"/>
              <a:t>LINE 1</a:t>
            </a:r>
            <a:endParaRPr lang="en-US"/>
          </a:p>
        </p:txBody>
      </p:sp>
      <p:sp>
        <p:nvSpPr>
          <p:cNvPr id="64" name="Espaço Reservado para Texto 38"/>
          <p:cNvSpPr>
            <a:spLocks noGrp="1"/>
          </p:cNvSpPr>
          <p:nvPr>
            <p:ph type="body" sz="quarter" idx="27" hasCustomPrompt="1"/>
          </p:nvPr>
        </p:nvSpPr>
        <p:spPr>
          <a:xfrm>
            <a:off x="335360" y="3887937"/>
            <a:ext cx="3454400" cy="385233"/>
          </a:xfrm>
          <a:prstGeom prst="rect">
            <a:avLst/>
          </a:prstGeom>
        </p:spPr>
        <p:txBody>
          <a:bodyPr lIns="121906" tIns="60953" rIns="121906" bIns="60953" anchor="ctr">
            <a:noAutofit/>
          </a:bodyPr>
          <a:lstStyle>
            <a:lvl1pPr algn="ctr">
              <a:buNone/>
              <a:defRPr sz="2100" baseline="0">
                <a:solidFill>
                  <a:srgbClr val="FFC000"/>
                </a:solidFill>
                <a:latin typeface="Arial" pitchFamily="34" charset="0"/>
                <a:cs typeface="Arial" pitchFamily="34" charset="0"/>
              </a:defRPr>
            </a:lvl1pPr>
          </a:lstStyle>
          <a:p>
            <a:pPr lvl="0"/>
            <a:r>
              <a:rPr lang="en-CA"/>
              <a:t>LINE 2</a:t>
            </a:r>
            <a:endParaRPr lang="en-US"/>
          </a:p>
        </p:txBody>
      </p:sp>
      <p:sp>
        <p:nvSpPr>
          <p:cNvPr id="65" name="Espaço Reservado para Texto 38"/>
          <p:cNvSpPr>
            <a:spLocks noGrp="1"/>
          </p:cNvSpPr>
          <p:nvPr>
            <p:ph type="body" sz="quarter" idx="28" hasCustomPrompt="1"/>
          </p:nvPr>
        </p:nvSpPr>
        <p:spPr>
          <a:xfrm>
            <a:off x="8493755" y="3487361"/>
            <a:ext cx="3454400" cy="385233"/>
          </a:xfrm>
          <a:prstGeom prst="rect">
            <a:avLst/>
          </a:prstGeom>
        </p:spPr>
        <p:txBody>
          <a:bodyPr lIns="121906" tIns="60953" rIns="121906" bIns="60953" anchor="t">
            <a:noAutofit/>
          </a:bodyPr>
          <a:lstStyle>
            <a:lvl1pPr algn="ctr">
              <a:buNone/>
              <a:defRPr sz="2700" baseline="0">
                <a:solidFill>
                  <a:srgbClr val="00384C"/>
                </a:solidFill>
                <a:latin typeface="Arial Black" pitchFamily="34" charset="0"/>
              </a:defRPr>
            </a:lvl1pPr>
          </a:lstStyle>
          <a:p>
            <a:pPr lvl="0"/>
            <a:r>
              <a:rPr lang="en-CA"/>
              <a:t>LINE 1</a:t>
            </a:r>
            <a:endParaRPr lang="en-US"/>
          </a:p>
        </p:txBody>
      </p:sp>
      <p:sp>
        <p:nvSpPr>
          <p:cNvPr id="66" name="Espaço Reservado para Texto 38"/>
          <p:cNvSpPr>
            <a:spLocks noGrp="1"/>
          </p:cNvSpPr>
          <p:nvPr>
            <p:ph type="body" sz="quarter" idx="29" hasCustomPrompt="1"/>
          </p:nvPr>
        </p:nvSpPr>
        <p:spPr>
          <a:xfrm>
            <a:off x="8493755" y="3889128"/>
            <a:ext cx="3454400" cy="385233"/>
          </a:xfrm>
          <a:prstGeom prst="rect">
            <a:avLst/>
          </a:prstGeom>
        </p:spPr>
        <p:txBody>
          <a:bodyPr lIns="121906" tIns="60953" rIns="121906" bIns="60953" anchor="ctr">
            <a:noAutofit/>
          </a:bodyPr>
          <a:lstStyle>
            <a:lvl1pPr algn="ctr">
              <a:buNone/>
              <a:defRPr sz="2100" baseline="0">
                <a:solidFill>
                  <a:srgbClr val="FFC000"/>
                </a:solidFill>
                <a:latin typeface="Arial" pitchFamily="34" charset="0"/>
                <a:cs typeface="Arial" pitchFamily="34" charset="0"/>
              </a:defRPr>
            </a:lvl1pPr>
          </a:lstStyle>
          <a:p>
            <a:pPr lvl="0"/>
            <a:r>
              <a:rPr lang="en-CA"/>
              <a:t>LINE 2</a:t>
            </a:r>
            <a:endParaRPr lang="en-US"/>
          </a:p>
        </p:txBody>
      </p:sp>
      <p:sp>
        <p:nvSpPr>
          <p:cNvPr id="67" name="Espaço Reservado para Imagem 2"/>
          <p:cNvSpPr>
            <a:spLocks noGrp="1"/>
          </p:cNvSpPr>
          <p:nvPr>
            <p:ph type="pic" idx="30" hasCustomPrompt="1"/>
          </p:nvPr>
        </p:nvSpPr>
        <p:spPr>
          <a:xfrm>
            <a:off x="911425" y="2279647"/>
            <a:ext cx="2266123" cy="1274695"/>
          </a:xfrm>
          <a:prstGeom prst="rect">
            <a:avLst/>
          </a:prstGeom>
        </p:spPr>
        <p:txBody>
          <a:bodyPr lIns="121906" tIns="60953" rIns="121906" bIns="60953"/>
          <a:lstStyle>
            <a:lvl1pPr marL="0" indent="0">
              <a:buNone/>
              <a:defRPr sz="1900" baseline="0">
                <a:latin typeface="Arial" pitchFamily="34" charset="0"/>
                <a:cs typeface="Arial" pitchFamily="34" charset="0"/>
              </a:defRPr>
            </a:lvl1pPr>
            <a:lvl2pPr marL="609523" indent="0">
              <a:buNone/>
              <a:defRPr sz="3700"/>
            </a:lvl2pPr>
            <a:lvl3pPr marL="1219050" indent="0">
              <a:buNone/>
              <a:defRPr sz="3200"/>
            </a:lvl3pPr>
            <a:lvl4pPr marL="1828573" indent="0">
              <a:buNone/>
              <a:defRPr sz="2700"/>
            </a:lvl4pPr>
            <a:lvl5pPr marL="2438098" indent="0">
              <a:buNone/>
              <a:defRPr sz="2700"/>
            </a:lvl5pPr>
            <a:lvl6pPr marL="3047620" indent="0">
              <a:buNone/>
              <a:defRPr sz="2700"/>
            </a:lvl6pPr>
            <a:lvl7pPr marL="3657143" indent="0">
              <a:buNone/>
              <a:defRPr sz="2700"/>
            </a:lvl7pPr>
            <a:lvl8pPr marL="4266667" indent="0">
              <a:buNone/>
              <a:defRPr sz="2700"/>
            </a:lvl8pPr>
            <a:lvl9pPr marL="4876191" indent="0">
              <a:buNone/>
              <a:defRPr sz="2700"/>
            </a:lvl9pPr>
          </a:lstStyle>
          <a:p>
            <a:r>
              <a:rPr lang="pt-BR"/>
              <a:t>Click to insert image</a:t>
            </a:r>
          </a:p>
        </p:txBody>
      </p:sp>
      <p:sp>
        <p:nvSpPr>
          <p:cNvPr id="68" name="Espaço Reservado para Imagem 2"/>
          <p:cNvSpPr>
            <a:spLocks noGrp="1"/>
          </p:cNvSpPr>
          <p:nvPr>
            <p:ph type="pic" idx="31" hasCustomPrompt="1"/>
          </p:nvPr>
        </p:nvSpPr>
        <p:spPr>
          <a:xfrm>
            <a:off x="4943873" y="2256334"/>
            <a:ext cx="2266123" cy="1274695"/>
          </a:xfrm>
          <a:prstGeom prst="rect">
            <a:avLst/>
          </a:prstGeom>
        </p:spPr>
        <p:txBody>
          <a:bodyPr lIns="121906" tIns="60953" rIns="121906" bIns="60953"/>
          <a:lstStyle>
            <a:lvl1pPr marL="0" indent="0">
              <a:buNone/>
              <a:defRPr sz="1900" baseline="0">
                <a:latin typeface="Arial" pitchFamily="34" charset="0"/>
                <a:cs typeface="Arial" pitchFamily="34" charset="0"/>
              </a:defRPr>
            </a:lvl1pPr>
            <a:lvl2pPr marL="609523" indent="0">
              <a:buNone/>
              <a:defRPr sz="3700"/>
            </a:lvl2pPr>
            <a:lvl3pPr marL="1219050" indent="0">
              <a:buNone/>
              <a:defRPr sz="3200"/>
            </a:lvl3pPr>
            <a:lvl4pPr marL="1828573" indent="0">
              <a:buNone/>
              <a:defRPr sz="2700"/>
            </a:lvl4pPr>
            <a:lvl5pPr marL="2438098" indent="0">
              <a:buNone/>
              <a:defRPr sz="2700"/>
            </a:lvl5pPr>
            <a:lvl6pPr marL="3047620" indent="0">
              <a:buNone/>
              <a:defRPr sz="2700"/>
            </a:lvl6pPr>
            <a:lvl7pPr marL="3657143" indent="0">
              <a:buNone/>
              <a:defRPr sz="2700"/>
            </a:lvl7pPr>
            <a:lvl8pPr marL="4266667" indent="0">
              <a:buNone/>
              <a:defRPr sz="2700"/>
            </a:lvl8pPr>
            <a:lvl9pPr marL="4876191" indent="0">
              <a:buNone/>
              <a:defRPr sz="2700"/>
            </a:lvl9pPr>
          </a:lstStyle>
          <a:p>
            <a:r>
              <a:rPr lang="pt-BR"/>
              <a:t>Click to insert image</a:t>
            </a:r>
          </a:p>
        </p:txBody>
      </p:sp>
      <p:sp>
        <p:nvSpPr>
          <p:cNvPr id="69" name="Espaço Reservado para Imagem 2"/>
          <p:cNvSpPr>
            <a:spLocks noGrp="1"/>
          </p:cNvSpPr>
          <p:nvPr>
            <p:ph type="pic" idx="32" hasCustomPrompt="1"/>
          </p:nvPr>
        </p:nvSpPr>
        <p:spPr>
          <a:xfrm>
            <a:off x="9072332" y="2254379"/>
            <a:ext cx="2266123" cy="1274695"/>
          </a:xfrm>
          <a:prstGeom prst="rect">
            <a:avLst/>
          </a:prstGeom>
        </p:spPr>
        <p:txBody>
          <a:bodyPr lIns="121906" tIns="60953" rIns="121906" bIns="60953"/>
          <a:lstStyle>
            <a:lvl1pPr marL="0" indent="0">
              <a:buNone/>
              <a:defRPr sz="1900" baseline="0">
                <a:latin typeface="Arial" pitchFamily="34" charset="0"/>
                <a:cs typeface="Arial" pitchFamily="34" charset="0"/>
              </a:defRPr>
            </a:lvl1pPr>
            <a:lvl2pPr marL="609523" indent="0">
              <a:buNone/>
              <a:defRPr sz="3700"/>
            </a:lvl2pPr>
            <a:lvl3pPr marL="1219050" indent="0">
              <a:buNone/>
              <a:defRPr sz="3200"/>
            </a:lvl3pPr>
            <a:lvl4pPr marL="1828573" indent="0">
              <a:buNone/>
              <a:defRPr sz="2700"/>
            </a:lvl4pPr>
            <a:lvl5pPr marL="2438098" indent="0">
              <a:buNone/>
              <a:defRPr sz="2700"/>
            </a:lvl5pPr>
            <a:lvl6pPr marL="3047620" indent="0">
              <a:buNone/>
              <a:defRPr sz="2700"/>
            </a:lvl6pPr>
            <a:lvl7pPr marL="3657143" indent="0">
              <a:buNone/>
              <a:defRPr sz="2700"/>
            </a:lvl7pPr>
            <a:lvl8pPr marL="4266667" indent="0">
              <a:buNone/>
              <a:defRPr sz="2700"/>
            </a:lvl8pPr>
            <a:lvl9pPr marL="4876191" indent="0">
              <a:buNone/>
              <a:defRPr sz="2700"/>
            </a:lvl9pPr>
          </a:lstStyle>
          <a:p>
            <a:r>
              <a:rPr lang="pt-BR"/>
              <a:t>Click to insert image</a:t>
            </a:r>
          </a:p>
        </p:txBody>
      </p:sp>
      <p:sp>
        <p:nvSpPr>
          <p:cNvPr id="70" name="Retângulo 69"/>
          <p:cNvSpPr/>
          <p:nvPr userDrawn="1"/>
        </p:nvSpPr>
        <p:spPr>
          <a:xfrm>
            <a:off x="0" y="6515857"/>
            <a:ext cx="12192000" cy="35665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6" tIns="60953" rIns="121906" bIns="60953" rtlCol="0" anchor="ctr"/>
          <a:lstStyle/>
          <a:p>
            <a:pPr algn="ctr" defTabSz="1219050" fontAlgn="base">
              <a:spcBef>
                <a:spcPct val="0"/>
              </a:spcBef>
              <a:spcAft>
                <a:spcPct val="0"/>
              </a:spcAft>
            </a:pPr>
            <a:endParaRPr lang="pt-BR" sz="2800">
              <a:solidFill>
                <a:prstClr val="white"/>
              </a:solidFill>
              <a:sym typeface="Gill Sans" charset="0"/>
            </a:endParaRPr>
          </a:p>
        </p:txBody>
      </p:sp>
      <p:cxnSp>
        <p:nvCxnSpPr>
          <p:cNvPr id="71" name="Conector reto 70"/>
          <p:cNvCxnSpPr/>
          <p:nvPr userDrawn="1"/>
        </p:nvCxnSpPr>
        <p:spPr>
          <a:xfrm>
            <a:off x="4061019" y="-45229"/>
            <a:ext cx="0" cy="4472288"/>
          </a:xfrm>
          <a:prstGeom prst="line">
            <a:avLst/>
          </a:prstGeom>
          <a:ln w="19050">
            <a:solidFill>
              <a:srgbClr val="00384C"/>
            </a:solidFill>
          </a:ln>
        </p:spPr>
        <p:style>
          <a:lnRef idx="1">
            <a:schemeClr val="accent1"/>
          </a:lnRef>
          <a:fillRef idx="0">
            <a:schemeClr val="accent1"/>
          </a:fillRef>
          <a:effectRef idx="0">
            <a:schemeClr val="accent1"/>
          </a:effectRef>
          <a:fontRef idx="minor">
            <a:schemeClr val="tx1"/>
          </a:fontRef>
        </p:style>
      </p:cxnSp>
      <p:cxnSp>
        <p:nvCxnSpPr>
          <p:cNvPr id="72" name="Conector reto 71"/>
          <p:cNvCxnSpPr/>
          <p:nvPr userDrawn="1"/>
        </p:nvCxnSpPr>
        <p:spPr>
          <a:xfrm>
            <a:off x="8133205" y="-45229"/>
            <a:ext cx="0" cy="4472288"/>
          </a:xfrm>
          <a:prstGeom prst="line">
            <a:avLst/>
          </a:prstGeom>
          <a:ln w="19050">
            <a:solidFill>
              <a:srgbClr val="00384C"/>
            </a:solidFill>
          </a:ln>
        </p:spPr>
        <p:style>
          <a:lnRef idx="1">
            <a:schemeClr val="accent1"/>
          </a:lnRef>
          <a:fillRef idx="0">
            <a:schemeClr val="accent1"/>
          </a:fillRef>
          <a:effectRef idx="0">
            <a:schemeClr val="accent1"/>
          </a:effectRef>
          <a:fontRef idx="minor">
            <a:schemeClr val="tx1"/>
          </a:fontRef>
        </p:style>
      </p:cxnSp>
      <p:cxnSp>
        <p:nvCxnSpPr>
          <p:cNvPr id="73" name="Conector reto 72"/>
          <p:cNvCxnSpPr/>
          <p:nvPr userDrawn="1"/>
        </p:nvCxnSpPr>
        <p:spPr>
          <a:xfrm>
            <a:off x="0" y="2195376"/>
            <a:ext cx="12192000" cy="0"/>
          </a:xfrm>
          <a:prstGeom prst="line">
            <a:avLst/>
          </a:prstGeom>
          <a:ln w="19050">
            <a:solidFill>
              <a:srgbClr val="00384C"/>
            </a:solidFill>
          </a:ln>
        </p:spPr>
        <p:style>
          <a:lnRef idx="1">
            <a:schemeClr val="accent1"/>
          </a:lnRef>
          <a:fillRef idx="0">
            <a:schemeClr val="accent1"/>
          </a:fillRef>
          <a:effectRef idx="0">
            <a:schemeClr val="accent1"/>
          </a:effectRef>
          <a:fontRef idx="minor">
            <a:schemeClr val="tx1"/>
          </a:fontRef>
        </p:style>
      </p:cxnSp>
      <p:cxnSp>
        <p:nvCxnSpPr>
          <p:cNvPr id="74" name="Conector reto 73"/>
          <p:cNvCxnSpPr/>
          <p:nvPr userDrawn="1"/>
        </p:nvCxnSpPr>
        <p:spPr>
          <a:xfrm>
            <a:off x="0" y="4422816"/>
            <a:ext cx="12192000" cy="0"/>
          </a:xfrm>
          <a:prstGeom prst="line">
            <a:avLst/>
          </a:prstGeom>
          <a:ln w="19050">
            <a:solidFill>
              <a:srgbClr val="0038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73873074"/>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preserve="1" userDrawn="1">
  <p:cSld name="MENU - 9 placeholders">
    <p:spTree>
      <p:nvGrpSpPr>
        <p:cNvPr id="1" name=""/>
        <p:cNvGrpSpPr/>
        <p:nvPr/>
      </p:nvGrpSpPr>
      <p:grpSpPr>
        <a:xfrm>
          <a:off x="0" y="0"/>
          <a:ext cx="0" cy="0"/>
          <a:chOff x="0" y="0"/>
          <a:chExt cx="0" cy="0"/>
        </a:xfrm>
      </p:grpSpPr>
      <p:sp>
        <p:nvSpPr>
          <p:cNvPr id="25" name="Espaço Reservado para Imagem 2"/>
          <p:cNvSpPr>
            <a:spLocks noGrp="1"/>
          </p:cNvSpPr>
          <p:nvPr>
            <p:ph type="pic" idx="1" hasCustomPrompt="1"/>
          </p:nvPr>
        </p:nvSpPr>
        <p:spPr>
          <a:xfrm>
            <a:off x="911425" y="76930"/>
            <a:ext cx="2266123" cy="1274695"/>
          </a:xfrm>
          <a:prstGeom prst="rect">
            <a:avLst/>
          </a:prstGeom>
        </p:spPr>
        <p:txBody>
          <a:bodyPr lIns="121906" tIns="60953" rIns="121906" bIns="60953"/>
          <a:lstStyle>
            <a:lvl1pPr marL="0" indent="0">
              <a:buNone/>
              <a:defRPr sz="1900" baseline="0">
                <a:latin typeface="Arial" pitchFamily="34" charset="0"/>
                <a:cs typeface="Arial" pitchFamily="34" charset="0"/>
              </a:defRPr>
            </a:lvl1pPr>
            <a:lvl2pPr marL="609523" indent="0">
              <a:buNone/>
              <a:defRPr sz="3700"/>
            </a:lvl2pPr>
            <a:lvl3pPr marL="1219050" indent="0">
              <a:buNone/>
              <a:defRPr sz="3200"/>
            </a:lvl3pPr>
            <a:lvl4pPr marL="1828573" indent="0">
              <a:buNone/>
              <a:defRPr sz="2700"/>
            </a:lvl4pPr>
            <a:lvl5pPr marL="2438098" indent="0">
              <a:buNone/>
              <a:defRPr sz="2700"/>
            </a:lvl5pPr>
            <a:lvl6pPr marL="3047620" indent="0">
              <a:buNone/>
              <a:defRPr sz="2700"/>
            </a:lvl6pPr>
            <a:lvl7pPr marL="3657143" indent="0">
              <a:buNone/>
              <a:defRPr sz="2700"/>
            </a:lvl7pPr>
            <a:lvl8pPr marL="4266667" indent="0">
              <a:buNone/>
              <a:defRPr sz="2700"/>
            </a:lvl8pPr>
            <a:lvl9pPr marL="4876191" indent="0">
              <a:buNone/>
              <a:defRPr sz="2700"/>
            </a:lvl9pPr>
          </a:lstStyle>
          <a:p>
            <a:r>
              <a:rPr lang="pt-BR"/>
              <a:t>Click to insert image</a:t>
            </a:r>
          </a:p>
        </p:txBody>
      </p:sp>
      <p:sp>
        <p:nvSpPr>
          <p:cNvPr id="27" name="Espaço Reservado para Imagem 2"/>
          <p:cNvSpPr>
            <a:spLocks noGrp="1"/>
          </p:cNvSpPr>
          <p:nvPr>
            <p:ph type="pic" idx="10" hasCustomPrompt="1"/>
          </p:nvPr>
        </p:nvSpPr>
        <p:spPr>
          <a:xfrm>
            <a:off x="4943873" y="53617"/>
            <a:ext cx="2266123" cy="1274695"/>
          </a:xfrm>
          <a:prstGeom prst="rect">
            <a:avLst/>
          </a:prstGeom>
        </p:spPr>
        <p:txBody>
          <a:bodyPr lIns="121906" tIns="60953" rIns="121906" bIns="60953"/>
          <a:lstStyle>
            <a:lvl1pPr marL="0" indent="0">
              <a:buNone/>
              <a:defRPr sz="1900" baseline="0">
                <a:latin typeface="Arial" pitchFamily="34" charset="0"/>
                <a:cs typeface="Arial" pitchFamily="34" charset="0"/>
              </a:defRPr>
            </a:lvl1pPr>
            <a:lvl2pPr marL="609523" indent="0">
              <a:buNone/>
              <a:defRPr sz="3700"/>
            </a:lvl2pPr>
            <a:lvl3pPr marL="1219050" indent="0">
              <a:buNone/>
              <a:defRPr sz="3200"/>
            </a:lvl3pPr>
            <a:lvl4pPr marL="1828573" indent="0">
              <a:buNone/>
              <a:defRPr sz="2700"/>
            </a:lvl4pPr>
            <a:lvl5pPr marL="2438098" indent="0">
              <a:buNone/>
              <a:defRPr sz="2700"/>
            </a:lvl5pPr>
            <a:lvl6pPr marL="3047620" indent="0">
              <a:buNone/>
              <a:defRPr sz="2700"/>
            </a:lvl6pPr>
            <a:lvl7pPr marL="3657143" indent="0">
              <a:buNone/>
              <a:defRPr sz="2700"/>
            </a:lvl7pPr>
            <a:lvl8pPr marL="4266667" indent="0">
              <a:buNone/>
              <a:defRPr sz="2700"/>
            </a:lvl8pPr>
            <a:lvl9pPr marL="4876191" indent="0">
              <a:buNone/>
              <a:defRPr sz="2700"/>
            </a:lvl9pPr>
          </a:lstStyle>
          <a:p>
            <a:r>
              <a:rPr lang="pt-BR"/>
              <a:t>Click to insert image</a:t>
            </a:r>
          </a:p>
        </p:txBody>
      </p:sp>
      <p:sp>
        <p:nvSpPr>
          <p:cNvPr id="28" name="Espaço Reservado para Imagem 2"/>
          <p:cNvSpPr>
            <a:spLocks noGrp="1"/>
          </p:cNvSpPr>
          <p:nvPr>
            <p:ph type="pic" idx="11" hasCustomPrompt="1"/>
          </p:nvPr>
        </p:nvSpPr>
        <p:spPr>
          <a:xfrm>
            <a:off x="9072332" y="51662"/>
            <a:ext cx="2266123" cy="1274695"/>
          </a:xfrm>
          <a:prstGeom prst="rect">
            <a:avLst/>
          </a:prstGeom>
        </p:spPr>
        <p:txBody>
          <a:bodyPr lIns="121906" tIns="60953" rIns="121906" bIns="60953"/>
          <a:lstStyle>
            <a:lvl1pPr marL="0" indent="0">
              <a:buNone/>
              <a:defRPr sz="1900" baseline="0">
                <a:latin typeface="Arial" pitchFamily="34" charset="0"/>
                <a:cs typeface="Arial" pitchFamily="34" charset="0"/>
              </a:defRPr>
            </a:lvl1pPr>
            <a:lvl2pPr marL="609523" indent="0">
              <a:buNone/>
              <a:defRPr sz="3700"/>
            </a:lvl2pPr>
            <a:lvl3pPr marL="1219050" indent="0">
              <a:buNone/>
              <a:defRPr sz="3200"/>
            </a:lvl3pPr>
            <a:lvl4pPr marL="1828573" indent="0">
              <a:buNone/>
              <a:defRPr sz="2700"/>
            </a:lvl4pPr>
            <a:lvl5pPr marL="2438098" indent="0">
              <a:buNone/>
              <a:defRPr sz="2700"/>
            </a:lvl5pPr>
            <a:lvl6pPr marL="3047620" indent="0">
              <a:buNone/>
              <a:defRPr sz="2700"/>
            </a:lvl6pPr>
            <a:lvl7pPr marL="3657143" indent="0">
              <a:buNone/>
              <a:defRPr sz="2700"/>
            </a:lvl7pPr>
            <a:lvl8pPr marL="4266667" indent="0">
              <a:buNone/>
              <a:defRPr sz="2700"/>
            </a:lvl8pPr>
            <a:lvl9pPr marL="4876191" indent="0">
              <a:buNone/>
              <a:defRPr sz="2700"/>
            </a:lvl9pPr>
          </a:lstStyle>
          <a:p>
            <a:r>
              <a:rPr lang="pt-BR"/>
              <a:t>Click to insert image</a:t>
            </a:r>
          </a:p>
        </p:txBody>
      </p:sp>
      <p:sp>
        <p:nvSpPr>
          <p:cNvPr id="29" name="Espaço Reservado para Imagem 2"/>
          <p:cNvSpPr>
            <a:spLocks noGrp="1"/>
          </p:cNvSpPr>
          <p:nvPr>
            <p:ph type="pic" idx="12" hasCustomPrompt="1"/>
          </p:nvPr>
        </p:nvSpPr>
        <p:spPr>
          <a:xfrm>
            <a:off x="911425" y="2250241"/>
            <a:ext cx="2266123" cy="1274695"/>
          </a:xfrm>
          <a:prstGeom prst="rect">
            <a:avLst/>
          </a:prstGeom>
        </p:spPr>
        <p:txBody>
          <a:bodyPr lIns="121906" tIns="60953" rIns="121906" bIns="60953"/>
          <a:lstStyle>
            <a:lvl1pPr marL="0" indent="0">
              <a:buNone/>
              <a:defRPr sz="1900" baseline="0">
                <a:latin typeface="Arial" pitchFamily="34" charset="0"/>
                <a:cs typeface="Arial" pitchFamily="34" charset="0"/>
              </a:defRPr>
            </a:lvl1pPr>
            <a:lvl2pPr marL="609523" indent="0">
              <a:buNone/>
              <a:defRPr sz="3700"/>
            </a:lvl2pPr>
            <a:lvl3pPr marL="1219050" indent="0">
              <a:buNone/>
              <a:defRPr sz="3200"/>
            </a:lvl3pPr>
            <a:lvl4pPr marL="1828573" indent="0">
              <a:buNone/>
              <a:defRPr sz="2700"/>
            </a:lvl4pPr>
            <a:lvl5pPr marL="2438098" indent="0">
              <a:buNone/>
              <a:defRPr sz="2700"/>
            </a:lvl5pPr>
            <a:lvl6pPr marL="3047620" indent="0">
              <a:buNone/>
              <a:defRPr sz="2700"/>
            </a:lvl6pPr>
            <a:lvl7pPr marL="3657143" indent="0">
              <a:buNone/>
              <a:defRPr sz="2700"/>
            </a:lvl7pPr>
            <a:lvl8pPr marL="4266667" indent="0">
              <a:buNone/>
              <a:defRPr sz="2700"/>
            </a:lvl8pPr>
            <a:lvl9pPr marL="4876191" indent="0">
              <a:buNone/>
              <a:defRPr sz="2700"/>
            </a:lvl9pPr>
          </a:lstStyle>
          <a:p>
            <a:r>
              <a:rPr lang="pt-BR"/>
              <a:t>Click to insert image</a:t>
            </a:r>
          </a:p>
        </p:txBody>
      </p:sp>
      <p:sp>
        <p:nvSpPr>
          <p:cNvPr id="30" name="Espaço Reservado para Imagem 2"/>
          <p:cNvSpPr>
            <a:spLocks noGrp="1"/>
          </p:cNvSpPr>
          <p:nvPr>
            <p:ph type="pic" idx="13" hasCustomPrompt="1"/>
          </p:nvPr>
        </p:nvSpPr>
        <p:spPr>
          <a:xfrm>
            <a:off x="4943873" y="2250241"/>
            <a:ext cx="2266123" cy="1274695"/>
          </a:xfrm>
          <a:prstGeom prst="rect">
            <a:avLst/>
          </a:prstGeom>
        </p:spPr>
        <p:txBody>
          <a:bodyPr lIns="121906" tIns="60953" rIns="121906" bIns="60953"/>
          <a:lstStyle>
            <a:lvl1pPr marL="0" indent="0">
              <a:buNone/>
              <a:defRPr sz="1900" baseline="0">
                <a:latin typeface="Arial" pitchFamily="34" charset="0"/>
                <a:cs typeface="Arial" pitchFamily="34" charset="0"/>
              </a:defRPr>
            </a:lvl1pPr>
            <a:lvl2pPr marL="609523" indent="0">
              <a:buNone/>
              <a:defRPr sz="3700"/>
            </a:lvl2pPr>
            <a:lvl3pPr marL="1219050" indent="0">
              <a:buNone/>
              <a:defRPr sz="3200"/>
            </a:lvl3pPr>
            <a:lvl4pPr marL="1828573" indent="0">
              <a:buNone/>
              <a:defRPr sz="2700"/>
            </a:lvl4pPr>
            <a:lvl5pPr marL="2438098" indent="0">
              <a:buNone/>
              <a:defRPr sz="2700"/>
            </a:lvl5pPr>
            <a:lvl6pPr marL="3047620" indent="0">
              <a:buNone/>
              <a:defRPr sz="2700"/>
            </a:lvl6pPr>
            <a:lvl7pPr marL="3657143" indent="0">
              <a:buNone/>
              <a:defRPr sz="2700"/>
            </a:lvl7pPr>
            <a:lvl8pPr marL="4266667" indent="0">
              <a:buNone/>
              <a:defRPr sz="2700"/>
            </a:lvl8pPr>
            <a:lvl9pPr marL="4876191" indent="0">
              <a:buNone/>
              <a:defRPr sz="2700"/>
            </a:lvl9pPr>
          </a:lstStyle>
          <a:p>
            <a:r>
              <a:rPr lang="pt-BR"/>
              <a:t>Click to insert image</a:t>
            </a:r>
          </a:p>
        </p:txBody>
      </p:sp>
      <p:sp>
        <p:nvSpPr>
          <p:cNvPr id="31" name="Espaço Reservado para Imagem 2"/>
          <p:cNvSpPr>
            <a:spLocks noGrp="1"/>
          </p:cNvSpPr>
          <p:nvPr>
            <p:ph type="pic" idx="14" hasCustomPrompt="1"/>
          </p:nvPr>
        </p:nvSpPr>
        <p:spPr>
          <a:xfrm>
            <a:off x="9072332" y="2248286"/>
            <a:ext cx="2266123" cy="1274695"/>
          </a:xfrm>
          <a:prstGeom prst="rect">
            <a:avLst/>
          </a:prstGeom>
        </p:spPr>
        <p:txBody>
          <a:bodyPr lIns="121906" tIns="60953" rIns="121906" bIns="60953"/>
          <a:lstStyle>
            <a:lvl1pPr marL="0" indent="0">
              <a:buNone/>
              <a:defRPr sz="1900" baseline="0">
                <a:latin typeface="Arial" pitchFamily="34" charset="0"/>
                <a:cs typeface="Arial" pitchFamily="34" charset="0"/>
              </a:defRPr>
            </a:lvl1pPr>
            <a:lvl2pPr marL="609523" indent="0">
              <a:buNone/>
              <a:defRPr sz="3700"/>
            </a:lvl2pPr>
            <a:lvl3pPr marL="1219050" indent="0">
              <a:buNone/>
              <a:defRPr sz="3200"/>
            </a:lvl3pPr>
            <a:lvl4pPr marL="1828573" indent="0">
              <a:buNone/>
              <a:defRPr sz="2700"/>
            </a:lvl4pPr>
            <a:lvl5pPr marL="2438098" indent="0">
              <a:buNone/>
              <a:defRPr sz="2700"/>
            </a:lvl5pPr>
            <a:lvl6pPr marL="3047620" indent="0">
              <a:buNone/>
              <a:defRPr sz="2700"/>
            </a:lvl6pPr>
            <a:lvl7pPr marL="3657143" indent="0">
              <a:buNone/>
              <a:defRPr sz="2700"/>
            </a:lvl7pPr>
            <a:lvl8pPr marL="4266667" indent="0">
              <a:buNone/>
              <a:defRPr sz="2700"/>
            </a:lvl8pPr>
            <a:lvl9pPr marL="4876191" indent="0">
              <a:buNone/>
              <a:defRPr sz="2700"/>
            </a:lvl9pPr>
          </a:lstStyle>
          <a:p>
            <a:r>
              <a:rPr lang="pt-BR"/>
              <a:t>Click to insert image</a:t>
            </a:r>
          </a:p>
        </p:txBody>
      </p:sp>
      <p:sp>
        <p:nvSpPr>
          <p:cNvPr id="12" name="Espaço Reservado para Imagem 2"/>
          <p:cNvSpPr>
            <a:spLocks noGrp="1"/>
          </p:cNvSpPr>
          <p:nvPr>
            <p:ph type="pic" idx="15" hasCustomPrompt="1"/>
          </p:nvPr>
        </p:nvSpPr>
        <p:spPr>
          <a:xfrm>
            <a:off x="911425" y="4520522"/>
            <a:ext cx="2266123" cy="1274695"/>
          </a:xfrm>
          <a:prstGeom prst="rect">
            <a:avLst/>
          </a:prstGeom>
        </p:spPr>
        <p:txBody>
          <a:bodyPr lIns="121906" tIns="60953" rIns="121906" bIns="60953"/>
          <a:lstStyle>
            <a:lvl1pPr marL="0" indent="0">
              <a:buNone/>
              <a:defRPr sz="1900" baseline="0">
                <a:latin typeface="Arial" pitchFamily="34" charset="0"/>
                <a:cs typeface="Arial" pitchFamily="34" charset="0"/>
              </a:defRPr>
            </a:lvl1pPr>
            <a:lvl2pPr marL="609523" indent="0">
              <a:buNone/>
              <a:defRPr sz="3700"/>
            </a:lvl2pPr>
            <a:lvl3pPr marL="1219050" indent="0">
              <a:buNone/>
              <a:defRPr sz="3200"/>
            </a:lvl3pPr>
            <a:lvl4pPr marL="1828573" indent="0">
              <a:buNone/>
              <a:defRPr sz="2700"/>
            </a:lvl4pPr>
            <a:lvl5pPr marL="2438098" indent="0">
              <a:buNone/>
              <a:defRPr sz="2700"/>
            </a:lvl5pPr>
            <a:lvl6pPr marL="3047620" indent="0">
              <a:buNone/>
              <a:defRPr sz="2700"/>
            </a:lvl6pPr>
            <a:lvl7pPr marL="3657143" indent="0">
              <a:buNone/>
              <a:defRPr sz="2700"/>
            </a:lvl7pPr>
            <a:lvl8pPr marL="4266667" indent="0">
              <a:buNone/>
              <a:defRPr sz="2700"/>
            </a:lvl8pPr>
            <a:lvl9pPr marL="4876191" indent="0">
              <a:buNone/>
              <a:defRPr sz="2700"/>
            </a:lvl9pPr>
          </a:lstStyle>
          <a:p>
            <a:r>
              <a:rPr lang="pt-BR"/>
              <a:t>Click to insert image</a:t>
            </a:r>
          </a:p>
        </p:txBody>
      </p:sp>
      <p:sp>
        <p:nvSpPr>
          <p:cNvPr id="13" name="Espaço Reservado para Imagem 2"/>
          <p:cNvSpPr>
            <a:spLocks noGrp="1"/>
          </p:cNvSpPr>
          <p:nvPr>
            <p:ph type="pic" idx="16" hasCustomPrompt="1"/>
          </p:nvPr>
        </p:nvSpPr>
        <p:spPr>
          <a:xfrm>
            <a:off x="4943873" y="4497209"/>
            <a:ext cx="2266123" cy="1274695"/>
          </a:xfrm>
          <a:prstGeom prst="rect">
            <a:avLst/>
          </a:prstGeom>
        </p:spPr>
        <p:txBody>
          <a:bodyPr lIns="121906" tIns="60953" rIns="121906" bIns="60953"/>
          <a:lstStyle>
            <a:lvl1pPr marL="0" indent="0">
              <a:buNone/>
              <a:defRPr sz="1900" baseline="0">
                <a:latin typeface="Arial" pitchFamily="34" charset="0"/>
                <a:cs typeface="Arial" pitchFamily="34" charset="0"/>
              </a:defRPr>
            </a:lvl1pPr>
            <a:lvl2pPr marL="609523" indent="0">
              <a:buNone/>
              <a:defRPr sz="3700"/>
            </a:lvl2pPr>
            <a:lvl3pPr marL="1219050" indent="0">
              <a:buNone/>
              <a:defRPr sz="3200"/>
            </a:lvl3pPr>
            <a:lvl4pPr marL="1828573" indent="0">
              <a:buNone/>
              <a:defRPr sz="2700"/>
            </a:lvl4pPr>
            <a:lvl5pPr marL="2438098" indent="0">
              <a:buNone/>
              <a:defRPr sz="2700"/>
            </a:lvl5pPr>
            <a:lvl6pPr marL="3047620" indent="0">
              <a:buNone/>
              <a:defRPr sz="2700"/>
            </a:lvl6pPr>
            <a:lvl7pPr marL="3657143" indent="0">
              <a:buNone/>
              <a:defRPr sz="2700"/>
            </a:lvl7pPr>
            <a:lvl8pPr marL="4266667" indent="0">
              <a:buNone/>
              <a:defRPr sz="2700"/>
            </a:lvl8pPr>
            <a:lvl9pPr marL="4876191" indent="0">
              <a:buNone/>
              <a:defRPr sz="2700"/>
            </a:lvl9pPr>
          </a:lstStyle>
          <a:p>
            <a:r>
              <a:rPr lang="pt-BR"/>
              <a:t>Click to insert image</a:t>
            </a:r>
          </a:p>
        </p:txBody>
      </p:sp>
      <p:sp>
        <p:nvSpPr>
          <p:cNvPr id="14" name="Espaço Reservado para Imagem 2"/>
          <p:cNvSpPr>
            <a:spLocks noGrp="1"/>
          </p:cNvSpPr>
          <p:nvPr>
            <p:ph type="pic" idx="17" hasCustomPrompt="1"/>
          </p:nvPr>
        </p:nvSpPr>
        <p:spPr>
          <a:xfrm>
            <a:off x="9072332" y="4495254"/>
            <a:ext cx="2266123" cy="1274695"/>
          </a:xfrm>
          <a:prstGeom prst="rect">
            <a:avLst/>
          </a:prstGeom>
        </p:spPr>
        <p:txBody>
          <a:bodyPr lIns="121906" tIns="60953" rIns="121906" bIns="60953"/>
          <a:lstStyle>
            <a:lvl1pPr marL="0" indent="0">
              <a:buNone/>
              <a:defRPr sz="1900" baseline="0">
                <a:latin typeface="Arial" pitchFamily="34" charset="0"/>
                <a:cs typeface="Arial" pitchFamily="34" charset="0"/>
              </a:defRPr>
            </a:lvl1pPr>
            <a:lvl2pPr marL="609523" indent="0">
              <a:buNone/>
              <a:defRPr sz="3700"/>
            </a:lvl2pPr>
            <a:lvl3pPr marL="1219050" indent="0">
              <a:buNone/>
              <a:defRPr sz="3200"/>
            </a:lvl3pPr>
            <a:lvl4pPr marL="1828573" indent="0">
              <a:buNone/>
              <a:defRPr sz="2700"/>
            </a:lvl4pPr>
            <a:lvl5pPr marL="2438098" indent="0">
              <a:buNone/>
              <a:defRPr sz="2700"/>
            </a:lvl5pPr>
            <a:lvl6pPr marL="3047620" indent="0">
              <a:buNone/>
              <a:defRPr sz="2700"/>
            </a:lvl6pPr>
            <a:lvl7pPr marL="3657143" indent="0">
              <a:buNone/>
              <a:defRPr sz="2700"/>
            </a:lvl7pPr>
            <a:lvl8pPr marL="4266667" indent="0">
              <a:buNone/>
              <a:defRPr sz="2700"/>
            </a:lvl8pPr>
            <a:lvl9pPr marL="4876191" indent="0">
              <a:buNone/>
              <a:defRPr sz="2700"/>
            </a:lvl9pPr>
          </a:lstStyle>
          <a:p>
            <a:r>
              <a:rPr lang="pt-BR"/>
              <a:t>Click to insert image</a:t>
            </a:r>
          </a:p>
        </p:txBody>
      </p:sp>
      <p:cxnSp>
        <p:nvCxnSpPr>
          <p:cNvPr id="16" name="Conector reto 15"/>
          <p:cNvCxnSpPr/>
          <p:nvPr userDrawn="1"/>
        </p:nvCxnSpPr>
        <p:spPr>
          <a:xfrm>
            <a:off x="4061019" y="12829"/>
            <a:ext cx="0" cy="6858000"/>
          </a:xfrm>
          <a:prstGeom prst="line">
            <a:avLst/>
          </a:prstGeom>
          <a:ln w="19050">
            <a:solidFill>
              <a:srgbClr val="00384C"/>
            </a:solidFill>
          </a:ln>
        </p:spPr>
        <p:style>
          <a:lnRef idx="1">
            <a:schemeClr val="accent1"/>
          </a:lnRef>
          <a:fillRef idx="0">
            <a:schemeClr val="accent1"/>
          </a:fillRef>
          <a:effectRef idx="0">
            <a:schemeClr val="accent1"/>
          </a:effectRef>
          <a:fontRef idx="minor">
            <a:schemeClr val="tx1"/>
          </a:fontRef>
        </p:style>
      </p:cxnSp>
      <p:cxnSp>
        <p:nvCxnSpPr>
          <p:cNvPr id="17" name="Conector reto 16"/>
          <p:cNvCxnSpPr/>
          <p:nvPr userDrawn="1"/>
        </p:nvCxnSpPr>
        <p:spPr>
          <a:xfrm>
            <a:off x="8133205" y="12829"/>
            <a:ext cx="0" cy="6858000"/>
          </a:xfrm>
          <a:prstGeom prst="line">
            <a:avLst/>
          </a:prstGeom>
          <a:ln w="19050">
            <a:solidFill>
              <a:srgbClr val="00384C"/>
            </a:solidFill>
          </a:ln>
        </p:spPr>
        <p:style>
          <a:lnRef idx="1">
            <a:schemeClr val="accent1"/>
          </a:lnRef>
          <a:fillRef idx="0">
            <a:schemeClr val="accent1"/>
          </a:fillRef>
          <a:effectRef idx="0">
            <a:schemeClr val="accent1"/>
          </a:effectRef>
          <a:fontRef idx="minor">
            <a:schemeClr val="tx1"/>
          </a:fontRef>
        </p:style>
      </p:cxnSp>
      <p:cxnSp>
        <p:nvCxnSpPr>
          <p:cNvPr id="19" name="Conector reto 18"/>
          <p:cNvCxnSpPr/>
          <p:nvPr userDrawn="1"/>
        </p:nvCxnSpPr>
        <p:spPr>
          <a:xfrm>
            <a:off x="0" y="2195376"/>
            <a:ext cx="12192000" cy="0"/>
          </a:xfrm>
          <a:prstGeom prst="line">
            <a:avLst/>
          </a:prstGeom>
          <a:ln w="19050">
            <a:solidFill>
              <a:srgbClr val="00384C"/>
            </a:solidFill>
          </a:ln>
        </p:spPr>
        <p:style>
          <a:lnRef idx="1">
            <a:schemeClr val="accent1"/>
          </a:lnRef>
          <a:fillRef idx="0">
            <a:schemeClr val="accent1"/>
          </a:fillRef>
          <a:effectRef idx="0">
            <a:schemeClr val="accent1"/>
          </a:effectRef>
          <a:fontRef idx="minor">
            <a:schemeClr val="tx1"/>
          </a:fontRef>
        </p:style>
      </p:cxnSp>
      <p:cxnSp>
        <p:nvCxnSpPr>
          <p:cNvPr id="20" name="Conector reto 19"/>
          <p:cNvCxnSpPr/>
          <p:nvPr userDrawn="1"/>
        </p:nvCxnSpPr>
        <p:spPr>
          <a:xfrm>
            <a:off x="0" y="4422816"/>
            <a:ext cx="12192000" cy="0"/>
          </a:xfrm>
          <a:prstGeom prst="line">
            <a:avLst/>
          </a:prstGeom>
          <a:ln w="19050">
            <a:solidFill>
              <a:srgbClr val="00384C"/>
            </a:solidFill>
          </a:ln>
        </p:spPr>
        <p:style>
          <a:lnRef idx="1">
            <a:schemeClr val="accent1"/>
          </a:lnRef>
          <a:fillRef idx="0">
            <a:schemeClr val="accent1"/>
          </a:fillRef>
          <a:effectRef idx="0">
            <a:schemeClr val="accent1"/>
          </a:effectRef>
          <a:fontRef idx="minor">
            <a:schemeClr val="tx1"/>
          </a:fontRef>
        </p:style>
      </p:cxnSp>
      <p:sp>
        <p:nvSpPr>
          <p:cNvPr id="21" name="Espaço Reservado para Texto 38"/>
          <p:cNvSpPr>
            <a:spLocks noGrp="1"/>
          </p:cNvSpPr>
          <p:nvPr>
            <p:ph type="body" sz="quarter" idx="18" hasCustomPrompt="1"/>
          </p:nvPr>
        </p:nvSpPr>
        <p:spPr>
          <a:xfrm>
            <a:off x="4360037" y="1285286"/>
            <a:ext cx="3454400" cy="385233"/>
          </a:xfrm>
          <a:prstGeom prst="rect">
            <a:avLst/>
          </a:prstGeom>
        </p:spPr>
        <p:txBody>
          <a:bodyPr lIns="121906" tIns="60953" rIns="121906" bIns="60953" anchor="t">
            <a:noAutofit/>
          </a:bodyPr>
          <a:lstStyle>
            <a:lvl1pPr algn="ctr">
              <a:buNone/>
              <a:defRPr sz="2700" baseline="0">
                <a:solidFill>
                  <a:srgbClr val="00384C"/>
                </a:solidFill>
                <a:latin typeface="Arial Black" pitchFamily="34" charset="0"/>
              </a:defRPr>
            </a:lvl1pPr>
          </a:lstStyle>
          <a:p>
            <a:pPr lvl="0"/>
            <a:r>
              <a:rPr lang="en-CA"/>
              <a:t>LINE 1</a:t>
            </a:r>
            <a:endParaRPr lang="en-US"/>
          </a:p>
        </p:txBody>
      </p:sp>
      <p:sp>
        <p:nvSpPr>
          <p:cNvPr id="22" name="Espaço Reservado para Texto 38"/>
          <p:cNvSpPr>
            <a:spLocks noGrp="1"/>
          </p:cNvSpPr>
          <p:nvPr>
            <p:ph type="body" sz="quarter" idx="19" hasCustomPrompt="1"/>
          </p:nvPr>
        </p:nvSpPr>
        <p:spPr>
          <a:xfrm>
            <a:off x="4360037" y="1706844"/>
            <a:ext cx="3454400" cy="385233"/>
          </a:xfrm>
          <a:prstGeom prst="rect">
            <a:avLst/>
          </a:prstGeom>
        </p:spPr>
        <p:txBody>
          <a:bodyPr lIns="121906" tIns="60953" rIns="121906" bIns="60953" anchor="ctr">
            <a:noAutofit/>
          </a:bodyPr>
          <a:lstStyle>
            <a:lvl1pPr algn="ctr">
              <a:buNone/>
              <a:defRPr sz="2100" baseline="0">
                <a:solidFill>
                  <a:srgbClr val="FFC000"/>
                </a:solidFill>
                <a:latin typeface="Arial" pitchFamily="34" charset="0"/>
                <a:cs typeface="Arial" pitchFamily="34" charset="0"/>
              </a:defRPr>
            </a:lvl1pPr>
          </a:lstStyle>
          <a:p>
            <a:pPr lvl="0"/>
            <a:r>
              <a:rPr lang="en-CA"/>
              <a:t>LINE 2</a:t>
            </a:r>
            <a:endParaRPr lang="en-US"/>
          </a:p>
        </p:txBody>
      </p:sp>
      <p:sp>
        <p:nvSpPr>
          <p:cNvPr id="23" name="Espaço Reservado para Texto 38"/>
          <p:cNvSpPr>
            <a:spLocks noGrp="1"/>
          </p:cNvSpPr>
          <p:nvPr>
            <p:ph type="body" sz="quarter" idx="20" hasCustomPrompt="1"/>
          </p:nvPr>
        </p:nvSpPr>
        <p:spPr>
          <a:xfrm>
            <a:off x="297845" y="1285286"/>
            <a:ext cx="3454400" cy="385233"/>
          </a:xfrm>
          <a:prstGeom prst="rect">
            <a:avLst/>
          </a:prstGeom>
        </p:spPr>
        <p:txBody>
          <a:bodyPr lIns="121906" tIns="60953" rIns="121906" bIns="60953" anchor="t">
            <a:noAutofit/>
          </a:bodyPr>
          <a:lstStyle>
            <a:lvl1pPr algn="ctr">
              <a:buNone/>
              <a:defRPr sz="2700" baseline="0">
                <a:solidFill>
                  <a:srgbClr val="00384C"/>
                </a:solidFill>
                <a:latin typeface="Arial Black" pitchFamily="34" charset="0"/>
              </a:defRPr>
            </a:lvl1pPr>
          </a:lstStyle>
          <a:p>
            <a:pPr lvl="0"/>
            <a:r>
              <a:rPr lang="en-CA"/>
              <a:t>LINE 1</a:t>
            </a:r>
            <a:endParaRPr lang="en-US"/>
          </a:p>
        </p:txBody>
      </p:sp>
      <p:sp>
        <p:nvSpPr>
          <p:cNvPr id="24" name="Espaço Reservado para Texto 38"/>
          <p:cNvSpPr>
            <a:spLocks noGrp="1"/>
          </p:cNvSpPr>
          <p:nvPr>
            <p:ph type="body" sz="quarter" idx="21" hasCustomPrompt="1"/>
          </p:nvPr>
        </p:nvSpPr>
        <p:spPr>
          <a:xfrm>
            <a:off x="297845" y="1706844"/>
            <a:ext cx="3454400" cy="385233"/>
          </a:xfrm>
          <a:prstGeom prst="rect">
            <a:avLst/>
          </a:prstGeom>
        </p:spPr>
        <p:txBody>
          <a:bodyPr lIns="121906" tIns="60953" rIns="121906" bIns="60953" anchor="ctr">
            <a:noAutofit/>
          </a:bodyPr>
          <a:lstStyle>
            <a:lvl1pPr algn="ctr">
              <a:buNone/>
              <a:defRPr sz="2100" baseline="0">
                <a:solidFill>
                  <a:srgbClr val="FFC000"/>
                </a:solidFill>
                <a:latin typeface="Arial" pitchFamily="34" charset="0"/>
                <a:cs typeface="Arial" pitchFamily="34" charset="0"/>
              </a:defRPr>
            </a:lvl1pPr>
          </a:lstStyle>
          <a:p>
            <a:pPr lvl="0"/>
            <a:r>
              <a:rPr lang="en-CA"/>
              <a:t>LINE 2</a:t>
            </a:r>
            <a:endParaRPr lang="en-US"/>
          </a:p>
        </p:txBody>
      </p:sp>
      <p:sp>
        <p:nvSpPr>
          <p:cNvPr id="33" name="Espaço Reservado para Texto 38"/>
          <p:cNvSpPr>
            <a:spLocks noGrp="1"/>
          </p:cNvSpPr>
          <p:nvPr>
            <p:ph type="body" sz="quarter" idx="22" hasCustomPrompt="1"/>
          </p:nvPr>
        </p:nvSpPr>
        <p:spPr>
          <a:xfrm>
            <a:off x="8456240" y="1285286"/>
            <a:ext cx="3454400" cy="385233"/>
          </a:xfrm>
          <a:prstGeom prst="rect">
            <a:avLst/>
          </a:prstGeom>
        </p:spPr>
        <p:txBody>
          <a:bodyPr lIns="121906" tIns="60953" rIns="121906" bIns="60953" anchor="t">
            <a:noAutofit/>
          </a:bodyPr>
          <a:lstStyle>
            <a:lvl1pPr algn="ctr">
              <a:buNone/>
              <a:defRPr sz="2700" baseline="0">
                <a:solidFill>
                  <a:srgbClr val="00384C"/>
                </a:solidFill>
                <a:latin typeface="Arial Black" pitchFamily="34" charset="0"/>
              </a:defRPr>
            </a:lvl1pPr>
          </a:lstStyle>
          <a:p>
            <a:pPr lvl="0"/>
            <a:r>
              <a:rPr lang="en-CA"/>
              <a:t>LINE 1</a:t>
            </a:r>
            <a:endParaRPr lang="en-US"/>
          </a:p>
        </p:txBody>
      </p:sp>
      <p:sp>
        <p:nvSpPr>
          <p:cNvPr id="34" name="Espaço Reservado para Texto 38"/>
          <p:cNvSpPr>
            <a:spLocks noGrp="1"/>
          </p:cNvSpPr>
          <p:nvPr>
            <p:ph type="body" sz="quarter" idx="23" hasCustomPrompt="1"/>
          </p:nvPr>
        </p:nvSpPr>
        <p:spPr>
          <a:xfrm>
            <a:off x="8456240" y="1706844"/>
            <a:ext cx="3454400" cy="385233"/>
          </a:xfrm>
          <a:prstGeom prst="rect">
            <a:avLst/>
          </a:prstGeom>
        </p:spPr>
        <p:txBody>
          <a:bodyPr lIns="121906" tIns="60953" rIns="121906" bIns="60953" anchor="ctr">
            <a:noAutofit/>
          </a:bodyPr>
          <a:lstStyle>
            <a:lvl1pPr algn="ctr">
              <a:buNone/>
              <a:defRPr sz="2100" baseline="0">
                <a:solidFill>
                  <a:srgbClr val="FFC000"/>
                </a:solidFill>
                <a:latin typeface="Arial" pitchFamily="34" charset="0"/>
                <a:cs typeface="Arial" pitchFamily="34" charset="0"/>
              </a:defRPr>
            </a:lvl1pPr>
          </a:lstStyle>
          <a:p>
            <a:pPr lvl="0"/>
            <a:r>
              <a:rPr lang="en-CA"/>
              <a:t>LINE 2</a:t>
            </a:r>
            <a:endParaRPr lang="en-US"/>
          </a:p>
        </p:txBody>
      </p:sp>
      <p:sp>
        <p:nvSpPr>
          <p:cNvPr id="35" name="Espaço Reservado para Texto 38"/>
          <p:cNvSpPr>
            <a:spLocks noGrp="1"/>
          </p:cNvSpPr>
          <p:nvPr>
            <p:ph type="body" sz="quarter" idx="24" hasCustomPrompt="1"/>
          </p:nvPr>
        </p:nvSpPr>
        <p:spPr>
          <a:xfrm>
            <a:off x="4397552" y="3495988"/>
            <a:ext cx="3454400" cy="385233"/>
          </a:xfrm>
          <a:prstGeom prst="rect">
            <a:avLst/>
          </a:prstGeom>
        </p:spPr>
        <p:txBody>
          <a:bodyPr lIns="121906" tIns="60953" rIns="121906" bIns="60953" anchor="t">
            <a:noAutofit/>
          </a:bodyPr>
          <a:lstStyle>
            <a:lvl1pPr algn="ctr">
              <a:buNone/>
              <a:defRPr sz="2700" baseline="0">
                <a:solidFill>
                  <a:srgbClr val="00384C"/>
                </a:solidFill>
                <a:latin typeface="Arial Black" pitchFamily="34" charset="0"/>
              </a:defRPr>
            </a:lvl1pPr>
          </a:lstStyle>
          <a:p>
            <a:pPr lvl="0"/>
            <a:r>
              <a:rPr lang="en-CA"/>
              <a:t>LINE 1</a:t>
            </a:r>
            <a:endParaRPr lang="en-US"/>
          </a:p>
        </p:txBody>
      </p:sp>
      <p:sp>
        <p:nvSpPr>
          <p:cNvPr id="36" name="Espaço Reservado para Texto 38"/>
          <p:cNvSpPr>
            <a:spLocks noGrp="1"/>
          </p:cNvSpPr>
          <p:nvPr>
            <p:ph type="body" sz="quarter" idx="25" hasCustomPrompt="1"/>
          </p:nvPr>
        </p:nvSpPr>
        <p:spPr>
          <a:xfrm>
            <a:off x="4397552" y="3896563"/>
            <a:ext cx="3454400" cy="385233"/>
          </a:xfrm>
          <a:prstGeom prst="rect">
            <a:avLst/>
          </a:prstGeom>
        </p:spPr>
        <p:txBody>
          <a:bodyPr lIns="121906" tIns="60953" rIns="121906" bIns="60953" anchor="ctr">
            <a:noAutofit/>
          </a:bodyPr>
          <a:lstStyle>
            <a:lvl1pPr algn="ctr">
              <a:buNone/>
              <a:defRPr sz="2100" baseline="0">
                <a:solidFill>
                  <a:srgbClr val="FFC000"/>
                </a:solidFill>
                <a:latin typeface="Arial" pitchFamily="34" charset="0"/>
                <a:cs typeface="Arial" pitchFamily="34" charset="0"/>
              </a:defRPr>
            </a:lvl1pPr>
          </a:lstStyle>
          <a:p>
            <a:pPr lvl="0"/>
            <a:r>
              <a:rPr lang="en-CA"/>
              <a:t>LINE 2</a:t>
            </a:r>
            <a:endParaRPr lang="en-US"/>
          </a:p>
        </p:txBody>
      </p:sp>
      <p:sp>
        <p:nvSpPr>
          <p:cNvPr id="37" name="Espaço Reservado para Texto 38"/>
          <p:cNvSpPr>
            <a:spLocks noGrp="1"/>
          </p:cNvSpPr>
          <p:nvPr>
            <p:ph type="body" sz="quarter" idx="26" hasCustomPrompt="1"/>
          </p:nvPr>
        </p:nvSpPr>
        <p:spPr>
          <a:xfrm>
            <a:off x="335360" y="3495988"/>
            <a:ext cx="3454400" cy="385233"/>
          </a:xfrm>
          <a:prstGeom prst="rect">
            <a:avLst/>
          </a:prstGeom>
        </p:spPr>
        <p:txBody>
          <a:bodyPr lIns="121906" tIns="60953" rIns="121906" bIns="60953" anchor="t">
            <a:noAutofit/>
          </a:bodyPr>
          <a:lstStyle>
            <a:lvl1pPr algn="ctr">
              <a:buNone/>
              <a:defRPr sz="2700" baseline="0">
                <a:solidFill>
                  <a:srgbClr val="00384C"/>
                </a:solidFill>
                <a:latin typeface="Arial Black" pitchFamily="34" charset="0"/>
              </a:defRPr>
            </a:lvl1pPr>
          </a:lstStyle>
          <a:p>
            <a:pPr lvl="0"/>
            <a:r>
              <a:rPr lang="en-CA"/>
              <a:t>LINE 1</a:t>
            </a:r>
            <a:endParaRPr lang="en-US"/>
          </a:p>
        </p:txBody>
      </p:sp>
      <p:sp>
        <p:nvSpPr>
          <p:cNvPr id="38" name="Espaço Reservado para Texto 38"/>
          <p:cNvSpPr>
            <a:spLocks noGrp="1"/>
          </p:cNvSpPr>
          <p:nvPr>
            <p:ph type="body" sz="quarter" idx="27" hasCustomPrompt="1"/>
          </p:nvPr>
        </p:nvSpPr>
        <p:spPr>
          <a:xfrm>
            <a:off x="335360" y="3896563"/>
            <a:ext cx="3454400" cy="385233"/>
          </a:xfrm>
          <a:prstGeom prst="rect">
            <a:avLst/>
          </a:prstGeom>
        </p:spPr>
        <p:txBody>
          <a:bodyPr lIns="121906" tIns="60953" rIns="121906" bIns="60953" anchor="ctr">
            <a:noAutofit/>
          </a:bodyPr>
          <a:lstStyle>
            <a:lvl1pPr algn="ctr">
              <a:buNone/>
              <a:defRPr sz="2100" baseline="0">
                <a:solidFill>
                  <a:srgbClr val="FFC000"/>
                </a:solidFill>
                <a:latin typeface="Arial" pitchFamily="34" charset="0"/>
                <a:cs typeface="Arial" pitchFamily="34" charset="0"/>
              </a:defRPr>
            </a:lvl1pPr>
          </a:lstStyle>
          <a:p>
            <a:pPr lvl="0"/>
            <a:r>
              <a:rPr lang="en-CA"/>
              <a:t>LINE 2</a:t>
            </a:r>
            <a:endParaRPr lang="en-US"/>
          </a:p>
        </p:txBody>
      </p:sp>
      <p:sp>
        <p:nvSpPr>
          <p:cNvPr id="39" name="Espaço Reservado para Texto 38"/>
          <p:cNvSpPr>
            <a:spLocks noGrp="1"/>
          </p:cNvSpPr>
          <p:nvPr>
            <p:ph type="body" sz="quarter" idx="28" hasCustomPrompt="1"/>
          </p:nvPr>
        </p:nvSpPr>
        <p:spPr>
          <a:xfrm>
            <a:off x="8493755" y="3495988"/>
            <a:ext cx="3454400" cy="385233"/>
          </a:xfrm>
          <a:prstGeom prst="rect">
            <a:avLst/>
          </a:prstGeom>
        </p:spPr>
        <p:txBody>
          <a:bodyPr lIns="121906" tIns="60953" rIns="121906" bIns="60953" anchor="t">
            <a:noAutofit/>
          </a:bodyPr>
          <a:lstStyle>
            <a:lvl1pPr algn="ctr">
              <a:buNone/>
              <a:defRPr sz="2700" baseline="0">
                <a:solidFill>
                  <a:srgbClr val="00384C"/>
                </a:solidFill>
                <a:latin typeface="Arial Black" pitchFamily="34" charset="0"/>
              </a:defRPr>
            </a:lvl1pPr>
          </a:lstStyle>
          <a:p>
            <a:pPr lvl="0"/>
            <a:r>
              <a:rPr lang="en-CA"/>
              <a:t>LINE 1</a:t>
            </a:r>
            <a:endParaRPr lang="en-US"/>
          </a:p>
        </p:txBody>
      </p:sp>
      <p:sp>
        <p:nvSpPr>
          <p:cNvPr id="40" name="Espaço Reservado para Texto 38"/>
          <p:cNvSpPr>
            <a:spLocks noGrp="1"/>
          </p:cNvSpPr>
          <p:nvPr>
            <p:ph type="body" sz="quarter" idx="29" hasCustomPrompt="1"/>
          </p:nvPr>
        </p:nvSpPr>
        <p:spPr>
          <a:xfrm>
            <a:off x="8493755" y="3897754"/>
            <a:ext cx="3454400" cy="385233"/>
          </a:xfrm>
          <a:prstGeom prst="rect">
            <a:avLst/>
          </a:prstGeom>
        </p:spPr>
        <p:txBody>
          <a:bodyPr lIns="121906" tIns="60953" rIns="121906" bIns="60953" anchor="ctr">
            <a:noAutofit/>
          </a:bodyPr>
          <a:lstStyle>
            <a:lvl1pPr algn="ctr">
              <a:buNone/>
              <a:defRPr sz="2100" baseline="0">
                <a:solidFill>
                  <a:srgbClr val="FFC000"/>
                </a:solidFill>
                <a:latin typeface="Arial" pitchFamily="34" charset="0"/>
                <a:cs typeface="Arial" pitchFamily="34" charset="0"/>
              </a:defRPr>
            </a:lvl1pPr>
          </a:lstStyle>
          <a:p>
            <a:pPr lvl="0"/>
            <a:r>
              <a:rPr lang="en-CA"/>
              <a:t>LINE 2</a:t>
            </a:r>
            <a:endParaRPr lang="en-US"/>
          </a:p>
        </p:txBody>
      </p:sp>
      <p:sp>
        <p:nvSpPr>
          <p:cNvPr id="41" name="Espaço Reservado para Texto 38"/>
          <p:cNvSpPr>
            <a:spLocks noGrp="1"/>
          </p:cNvSpPr>
          <p:nvPr>
            <p:ph type="body" sz="quarter" idx="30" hasCustomPrompt="1"/>
          </p:nvPr>
        </p:nvSpPr>
        <p:spPr>
          <a:xfrm>
            <a:off x="4367808" y="5730665"/>
            <a:ext cx="3454400" cy="385233"/>
          </a:xfrm>
          <a:prstGeom prst="rect">
            <a:avLst/>
          </a:prstGeom>
        </p:spPr>
        <p:txBody>
          <a:bodyPr lIns="121906" tIns="60953" rIns="121906" bIns="60953" anchor="t">
            <a:noAutofit/>
          </a:bodyPr>
          <a:lstStyle>
            <a:lvl1pPr algn="ctr">
              <a:buNone/>
              <a:defRPr sz="2700" baseline="0">
                <a:solidFill>
                  <a:srgbClr val="00384C"/>
                </a:solidFill>
                <a:latin typeface="Arial Black" pitchFamily="34" charset="0"/>
              </a:defRPr>
            </a:lvl1pPr>
          </a:lstStyle>
          <a:p>
            <a:pPr lvl="0"/>
            <a:r>
              <a:rPr lang="en-CA"/>
              <a:t>LINE 1</a:t>
            </a:r>
            <a:endParaRPr lang="en-US"/>
          </a:p>
        </p:txBody>
      </p:sp>
      <p:sp>
        <p:nvSpPr>
          <p:cNvPr id="42" name="Espaço Reservado para Texto 38"/>
          <p:cNvSpPr>
            <a:spLocks noGrp="1"/>
          </p:cNvSpPr>
          <p:nvPr>
            <p:ph type="body" sz="quarter" idx="31" hasCustomPrompt="1"/>
          </p:nvPr>
        </p:nvSpPr>
        <p:spPr>
          <a:xfrm>
            <a:off x="4367808" y="6118950"/>
            <a:ext cx="3454400" cy="385233"/>
          </a:xfrm>
          <a:prstGeom prst="rect">
            <a:avLst/>
          </a:prstGeom>
        </p:spPr>
        <p:txBody>
          <a:bodyPr lIns="121906" tIns="60953" rIns="121906" bIns="60953" anchor="ctr">
            <a:noAutofit/>
          </a:bodyPr>
          <a:lstStyle>
            <a:lvl1pPr algn="ctr">
              <a:buNone/>
              <a:defRPr sz="2100" baseline="0">
                <a:solidFill>
                  <a:srgbClr val="FFC000"/>
                </a:solidFill>
                <a:latin typeface="Arial" pitchFamily="34" charset="0"/>
                <a:cs typeface="Arial" pitchFamily="34" charset="0"/>
              </a:defRPr>
            </a:lvl1pPr>
          </a:lstStyle>
          <a:p>
            <a:pPr lvl="0"/>
            <a:r>
              <a:rPr lang="en-CA"/>
              <a:t>LINE 2</a:t>
            </a:r>
            <a:endParaRPr lang="en-US"/>
          </a:p>
        </p:txBody>
      </p:sp>
      <p:sp>
        <p:nvSpPr>
          <p:cNvPr id="43" name="Espaço Reservado para Texto 38"/>
          <p:cNvSpPr>
            <a:spLocks noGrp="1"/>
          </p:cNvSpPr>
          <p:nvPr>
            <p:ph type="body" sz="quarter" idx="32" hasCustomPrompt="1"/>
          </p:nvPr>
        </p:nvSpPr>
        <p:spPr>
          <a:xfrm>
            <a:off x="305616" y="5730665"/>
            <a:ext cx="3454400" cy="385233"/>
          </a:xfrm>
          <a:prstGeom prst="rect">
            <a:avLst/>
          </a:prstGeom>
        </p:spPr>
        <p:txBody>
          <a:bodyPr lIns="121906" tIns="60953" rIns="121906" bIns="60953" anchor="t">
            <a:noAutofit/>
          </a:bodyPr>
          <a:lstStyle>
            <a:lvl1pPr algn="ctr">
              <a:buNone/>
              <a:defRPr sz="2700" baseline="0">
                <a:solidFill>
                  <a:srgbClr val="00384C"/>
                </a:solidFill>
                <a:latin typeface="Arial Black" pitchFamily="34" charset="0"/>
              </a:defRPr>
            </a:lvl1pPr>
          </a:lstStyle>
          <a:p>
            <a:pPr lvl="0"/>
            <a:r>
              <a:rPr lang="en-CA"/>
              <a:t>LINE 1</a:t>
            </a:r>
            <a:endParaRPr lang="en-US"/>
          </a:p>
        </p:txBody>
      </p:sp>
      <p:sp>
        <p:nvSpPr>
          <p:cNvPr id="44" name="Espaço Reservado para Texto 38"/>
          <p:cNvSpPr>
            <a:spLocks noGrp="1"/>
          </p:cNvSpPr>
          <p:nvPr>
            <p:ph type="body" sz="quarter" idx="33" hasCustomPrompt="1"/>
          </p:nvPr>
        </p:nvSpPr>
        <p:spPr>
          <a:xfrm>
            <a:off x="305616" y="6118950"/>
            <a:ext cx="3454400" cy="385233"/>
          </a:xfrm>
          <a:prstGeom prst="rect">
            <a:avLst/>
          </a:prstGeom>
        </p:spPr>
        <p:txBody>
          <a:bodyPr lIns="121906" tIns="60953" rIns="121906" bIns="60953" anchor="ctr">
            <a:noAutofit/>
          </a:bodyPr>
          <a:lstStyle>
            <a:lvl1pPr algn="ctr">
              <a:buNone/>
              <a:defRPr sz="2100" baseline="0">
                <a:solidFill>
                  <a:srgbClr val="FFC000"/>
                </a:solidFill>
                <a:latin typeface="Arial" pitchFamily="34" charset="0"/>
                <a:cs typeface="Arial" pitchFamily="34" charset="0"/>
              </a:defRPr>
            </a:lvl1pPr>
          </a:lstStyle>
          <a:p>
            <a:pPr lvl="0"/>
            <a:r>
              <a:rPr lang="en-CA"/>
              <a:t>LINE 2</a:t>
            </a:r>
            <a:endParaRPr lang="en-US"/>
          </a:p>
        </p:txBody>
      </p:sp>
      <p:sp>
        <p:nvSpPr>
          <p:cNvPr id="45" name="Espaço Reservado para Texto 38"/>
          <p:cNvSpPr>
            <a:spLocks noGrp="1"/>
          </p:cNvSpPr>
          <p:nvPr>
            <p:ph type="body" sz="quarter" idx="34" hasCustomPrompt="1"/>
          </p:nvPr>
        </p:nvSpPr>
        <p:spPr>
          <a:xfrm>
            <a:off x="8464011" y="5730665"/>
            <a:ext cx="3454400" cy="385233"/>
          </a:xfrm>
          <a:prstGeom prst="rect">
            <a:avLst/>
          </a:prstGeom>
        </p:spPr>
        <p:txBody>
          <a:bodyPr lIns="121906" tIns="60953" rIns="121906" bIns="60953" anchor="t">
            <a:noAutofit/>
          </a:bodyPr>
          <a:lstStyle>
            <a:lvl1pPr algn="ctr">
              <a:buNone/>
              <a:defRPr sz="2700" baseline="0">
                <a:solidFill>
                  <a:srgbClr val="00384C"/>
                </a:solidFill>
                <a:latin typeface="Arial Black" pitchFamily="34" charset="0"/>
              </a:defRPr>
            </a:lvl1pPr>
          </a:lstStyle>
          <a:p>
            <a:pPr lvl="0"/>
            <a:r>
              <a:rPr lang="en-CA"/>
              <a:t>LINE 1</a:t>
            </a:r>
            <a:endParaRPr lang="en-US"/>
          </a:p>
        </p:txBody>
      </p:sp>
      <p:sp>
        <p:nvSpPr>
          <p:cNvPr id="46" name="Espaço Reservado para Texto 38"/>
          <p:cNvSpPr>
            <a:spLocks noGrp="1"/>
          </p:cNvSpPr>
          <p:nvPr>
            <p:ph type="body" sz="quarter" idx="35" hasCustomPrompt="1"/>
          </p:nvPr>
        </p:nvSpPr>
        <p:spPr>
          <a:xfrm>
            <a:off x="8464011" y="6118950"/>
            <a:ext cx="3454400" cy="385233"/>
          </a:xfrm>
          <a:prstGeom prst="rect">
            <a:avLst/>
          </a:prstGeom>
        </p:spPr>
        <p:txBody>
          <a:bodyPr lIns="121906" tIns="60953" rIns="121906" bIns="60953" anchor="ctr">
            <a:noAutofit/>
          </a:bodyPr>
          <a:lstStyle>
            <a:lvl1pPr algn="ctr">
              <a:buNone/>
              <a:defRPr sz="2100" baseline="0">
                <a:solidFill>
                  <a:srgbClr val="FFC000"/>
                </a:solidFill>
                <a:latin typeface="Arial" pitchFamily="34" charset="0"/>
                <a:cs typeface="Arial" pitchFamily="34" charset="0"/>
              </a:defRPr>
            </a:lvl1pPr>
          </a:lstStyle>
          <a:p>
            <a:pPr lvl="0"/>
            <a:r>
              <a:rPr lang="en-CA"/>
              <a:t>LINE 2</a:t>
            </a:r>
            <a:endParaRPr lang="en-US"/>
          </a:p>
        </p:txBody>
      </p:sp>
      <p:sp>
        <p:nvSpPr>
          <p:cNvPr id="53" name="Retângulo 52"/>
          <p:cNvSpPr/>
          <p:nvPr userDrawn="1"/>
        </p:nvSpPr>
        <p:spPr>
          <a:xfrm>
            <a:off x="0" y="6530373"/>
            <a:ext cx="12192000" cy="35665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6" tIns="60953" rIns="121906" bIns="60953" rtlCol="0" anchor="ctr"/>
          <a:lstStyle/>
          <a:p>
            <a:pPr algn="ctr" defTabSz="1219050" fontAlgn="base">
              <a:spcBef>
                <a:spcPct val="0"/>
              </a:spcBef>
              <a:spcAft>
                <a:spcPct val="0"/>
              </a:spcAft>
            </a:pPr>
            <a:endParaRPr lang="pt-BR" sz="2800">
              <a:solidFill>
                <a:prstClr val="white"/>
              </a:solidFill>
              <a:sym typeface="Gill Sans" charset="0"/>
            </a:endParaRPr>
          </a:p>
        </p:txBody>
      </p:sp>
    </p:spTree>
    <p:extLst>
      <p:ext uri="{BB962C8B-B14F-4D97-AF65-F5344CB8AC3E}">
        <p14:creationId xmlns:p14="http://schemas.microsoft.com/office/powerpoint/2010/main" val="2603362655"/>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preserve="1" userDrawn="1">
  <p:cSld name="1_Title">
    <p:spTree>
      <p:nvGrpSpPr>
        <p:cNvPr id="1" name=""/>
        <p:cNvGrpSpPr/>
        <p:nvPr/>
      </p:nvGrpSpPr>
      <p:grpSpPr>
        <a:xfrm>
          <a:off x="0" y="0"/>
          <a:ext cx="0" cy="0"/>
          <a:chOff x="0" y="0"/>
          <a:chExt cx="0" cy="0"/>
        </a:xfrm>
      </p:grpSpPr>
      <p:sp>
        <p:nvSpPr>
          <p:cNvPr id="6" name="Rectangle 5"/>
          <p:cNvSpPr/>
          <p:nvPr userDrawn="1"/>
        </p:nvSpPr>
        <p:spPr>
          <a:xfrm>
            <a:off x="0" y="6239935"/>
            <a:ext cx="12192000" cy="629356"/>
          </a:xfrm>
          <a:prstGeom prst="rect">
            <a:avLst/>
          </a:prstGeom>
          <a:solidFill>
            <a:srgbClr val="F1AB00"/>
          </a:solidFill>
          <a:ln>
            <a:noFill/>
          </a:ln>
          <a:effectLst/>
        </p:spPr>
        <p:style>
          <a:lnRef idx="1">
            <a:schemeClr val="accent1"/>
          </a:lnRef>
          <a:fillRef idx="3">
            <a:schemeClr val="accent1"/>
          </a:fillRef>
          <a:effectRef idx="2">
            <a:schemeClr val="accent1"/>
          </a:effectRef>
          <a:fontRef idx="minor">
            <a:schemeClr val="lt1"/>
          </a:fontRef>
        </p:style>
        <p:txBody>
          <a:bodyPr lIns="121906" tIns="60953" rIns="121906" bIns="60953" rtlCol="0" anchor="ctr"/>
          <a:lstStyle/>
          <a:p>
            <a:pPr algn="ctr" defTabSz="1219050"/>
            <a:endParaRPr lang="en-US" sz="2400">
              <a:solidFill>
                <a:prstClr val="white"/>
              </a:solidFill>
            </a:endParaRPr>
          </a:p>
        </p:txBody>
      </p:sp>
      <p:pic>
        <p:nvPicPr>
          <p:cNvPr id="3" name="Picture 2"/>
          <p:cNvPicPr>
            <a:picLocks noChangeAspect="1"/>
          </p:cNvPicPr>
          <p:nvPr userDrawn="1"/>
        </p:nvPicPr>
        <p:blipFill>
          <a:blip r:embed="rId2"/>
          <a:stretch>
            <a:fillRect/>
          </a:stretch>
        </p:blipFill>
        <p:spPr>
          <a:xfrm>
            <a:off x="10600267" y="6308299"/>
            <a:ext cx="1117600" cy="455936"/>
          </a:xfrm>
          <a:prstGeom prst="rect">
            <a:avLst/>
          </a:prstGeom>
        </p:spPr>
      </p:pic>
    </p:spTree>
    <p:extLst>
      <p:ext uri="{BB962C8B-B14F-4D97-AF65-F5344CB8AC3E}">
        <p14:creationId xmlns:p14="http://schemas.microsoft.com/office/powerpoint/2010/main" val="180935655"/>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737F3797-A24E-A847-A3E6-323FDE50265C}" type="slidenum">
              <a:rPr lang="en-US" smtClean="0">
                <a:solidFill>
                  <a:srgbClr val="FFC000">
                    <a:tint val="75000"/>
                  </a:srgbClr>
                </a:solidFill>
              </a:rPr>
              <a:pPr/>
              <a:t>‹#›</a:t>
            </a:fld>
            <a:endParaRPr lang="en-US">
              <a:solidFill>
                <a:srgbClr val="FFC000">
                  <a:tint val="75000"/>
                </a:srgbClr>
              </a:solidFill>
            </a:endParaRPr>
          </a:p>
        </p:txBody>
      </p:sp>
      <p:sp>
        <p:nvSpPr>
          <p:cNvPr id="12" name="Title 1"/>
          <p:cNvSpPr>
            <a:spLocks noGrp="1"/>
          </p:cNvSpPr>
          <p:nvPr>
            <p:ph type="title" hasCustomPrompt="1"/>
          </p:nvPr>
        </p:nvSpPr>
        <p:spPr>
          <a:xfrm>
            <a:off x="197252" y="380096"/>
            <a:ext cx="11371357" cy="1143000"/>
          </a:xfrm>
          <a:prstGeom prst="rect">
            <a:avLst/>
          </a:prstGeom>
        </p:spPr>
        <p:txBody>
          <a:bodyPr lIns="121906" tIns="60953" rIns="121906" bIns="60953"/>
          <a:lstStyle>
            <a:lvl1pPr algn="l">
              <a:defRPr sz="4800" b="1" baseline="0">
                <a:solidFill>
                  <a:srgbClr val="00384C"/>
                </a:solidFill>
                <a:latin typeface="Arial" pitchFamily="34" charset="0"/>
                <a:cs typeface="Arial" pitchFamily="34" charset="0"/>
              </a:defRPr>
            </a:lvl1pPr>
          </a:lstStyle>
          <a:p>
            <a:r>
              <a:rPr lang="en-US"/>
              <a:t>Blue part + yellow part (Arial Black)</a:t>
            </a:r>
          </a:p>
        </p:txBody>
      </p:sp>
    </p:spTree>
    <p:extLst>
      <p:ext uri="{BB962C8B-B14F-4D97-AF65-F5344CB8AC3E}">
        <p14:creationId xmlns:p14="http://schemas.microsoft.com/office/powerpoint/2010/main" val="4054642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 CONTENT">
    <p:spTree>
      <p:nvGrpSpPr>
        <p:cNvPr id="1" name=""/>
        <p:cNvGrpSpPr/>
        <p:nvPr/>
      </p:nvGrpSpPr>
      <p:grpSpPr>
        <a:xfrm>
          <a:off x="0" y="0"/>
          <a:ext cx="0" cy="0"/>
          <a:chOff x="0" y="0"/>
          <a:chExt cx="0" cy="0"/>
        </a:xfrm>
      </p:grpSpPr>
      <p:sp>
        <p:nvSpPr>
          <p:cNvPr id="7" name="Rectangle 6"/>
          <p:cNvSpPr/>
          <p:nvPr userDrawn="1"/>
        </p:nvSpPr>
        <p:spPr>
          <a:xfrm>
            <a:off x="0" y="6239935"/>
            <a:ext cx="12192000" cy="629356"/>
          </a:xfrm>
          <a:prstGeom prst="rect">
            <a:avLst/>
          </a:prstGeom>
          <a:solidFill>
            <a:srgbClr val="F1AB00"/>
          </a:solidFill>
          <a:ln>
            <a:noFill/>
          </a:ln>
          <a:effectLst/>
        </p:spPr>
        <p:style>
          <a:lnRef idx="1">
            <a:schemeClr val="accent1"/>
          </a:lnRef>
          <a:fillRef idx="3">
            <a:schemeClr val="accent1"/>
          </a:fillRef>
          <a:effectRef idx="2">
            <a:schemeClr val="accent1"/>
          </a:effectRef>
          <a:fontRef idx="minor">
            <a:schemeClr val="lt1"/>
          </a:fontRef>
        </p:style>
        <p:txBody>
          <a:bodyPr lIns="121906" tIns="60953" rIns="121906" bIns="60953" rtlCol="0" anchor="ctr"/>
          <a:lstStyle/>
          <a:p>
            <a:pPr algn="ctr" defTabSz="1219050"/>
            <a:endParaRPr lang="en-US" sz="2400">
              <a:solidFill>
                <a:prstClr val="white"/>
              </a:solidFill>
            </a:endParaRPr>
          </a:p>
        </p:txBody>
      </p:sp>
      <p:sp>
        <p:nvSpPr>
          <p:cNvPr id="6" name="Slide Number Placeholder 5"/>
          <p:cNvSpPr>
            <a:spLocks noGrp="1"/>
          </p:cNvSpPr>
          <p:nvPr>
            <p:ph type="sldNum" sz="quarter" idx="12"/>
          </p:nvPr>
        </p:nvSpPr>
        <p:spPr/>
        <p:txBody>
          <a:bodyPr/>
          <a:lstStyle/>
          <a:p>
            <a:fld id="{737F3797-A24E-A847-A3E6-323FDE50265C}" type="slidenum">
              <a:rPr lang="en-US" smtClean="0">
                <a:solidFill>
                  <a:srgbClr val="FFC000">
                    <a:tint val="75000"/>
                  </a:srgbClr>
                </a:solidFill>
              </a:rPr>
              <a:pPr/>
              <a:t>‹#›</a:t>
            </a:fld>
            <a:endParaRPr lang="en-US">
              <a:solidFill>
                <a:srgbClr val="FFC000">
                  <a:tint val="75000"/>
                </a:srgbClr>
              </a:solidFill>
            </a:endParaRPr>
          </a:p>
        </p:txBody>
      </p:sp>
      <p:sp>
        <p:nvSpPr>
          <p:cNvPr id="12" name="Title 1"/>
          <p:cNvSpPr>
            <a:spLocks noGrp="1"/>
          </p:cNvSpPr>
          <p:nvPr>
            <p:ph type="title" hasCustomPrompt="1"/>
          </p:nvPr>
        </p:nvSpPr>
        <p:spPr>
          <a:xfrm>
            <a:off x="197252" y="380096"/>
            <a:ext cx="11371357" cy="1143000"/>
          </a:xfrm>
          <a:prstGeom prst="rect">
            <a:avLst/>
          </a:prstGeom>
        </p:spPr>
        <p:txBody>
          <a:bodyPr lIns="121906" tIns="60953" rIns="121906" bIns="60953"/>
          <a:lstStyle>
            <a:lvl1pPr algn="l">
              <a:defRPr sz="4800" b="1" baseline="0">
                <a:solidFill>
                  <a:srgbClr val="00384C"/>
                </a:solidFill>
                <a:latin typeface="Arial" pitchFamily="34" charset="0"/>
                <a:cs typeface="Arial" pitchFamily="34" charset="0"/>
              </a:defRPr>
            </a:lvl1pPr>
          </a:lstStyle>
          <a:p>
            <a:r>
              <a:rPr lang="en-US"/>
              <a:t>Blue part + yellow part (Arial Black)</a:t>
            </a:r>
          </a:p>
        </p:txBody>
      </p:sp>
      <p:sp>
        <p:nvSpPr>
          <p:cNvPr id="5" name="Espaço Reservado para Texto 4"/>
          <p:cNvSpPr>
            <a:spLocks noGrp="1"/>
          </p:cNvSpPr>
          <p:nvPr>
            <p:ph type="body" sz="quarter" idx="13"/>
          </p:nvPr>
        </p:nvSpPr>
        <p:spPr>
          <a:xfrm>
            <a:off x="239353" y="1701806"/>
            <a:ext cx="11328235" cy="4510617"/>
          </a:xfrm>
          <a:prstGeom prst="rect">
            <a:avLst/>
          </a:prstGeom>
        </p:spPr>
        <p:txBody>
          <a:bodyPr lIns="121906" tIns="60953" rIns="121906" bIns="60953"/>
          <a:lstStyle>
            <a:lvl1pPr>
              <a:buNone/>
              <a:defRPr sz="2700">
                <a:solidFill>
                  <a:srgbClr val="00384C"/>
                </a:solidFill>
                <a:latin typeface="Arial" pitchFamily="34" charset="0"/>
                <a:cs typeface="Arial" pitchFamily="34" charset="0"/>
              </a:defRPr>
            </a:lvl1pPr>
            <a:lvl2pPr>
              <a:defRPr sz="2400">
                <a:solidFill>
                  <a:srgbClr val="00384C"/>
                </a:solidFill>
                <a:latin typeface="Arial" pitchFamily="34" charset="0"/>
                <a:cs typeface="Arial" pitchFamily="34" charset="0"/>
              </a:defRPr>
            </a:lvl2pPr>
            <a:lvl3pPr>
              <a:defRPr sz="2100">
                <a:solidFill>
                  <a:srgbClr val="00384C"/>
                </a:solidFill>
                <a:latin typeface="Arial" pitchFamily="34" charset="0"/>
                <a:cs typeface="Arial" pitchFamily="34" charset="0"/>
              </a:defRPr>
            </a:lvl3pPr>
            <a:lvl4pPr>
              <a:defRPr sz="1900">
                <a:solidFill>
                  <a:srgbClr val="00384C"/>
                </a:solidFill>
                <a:latin typeface="Arial" pitchFamily="34" charset="0"/>
                <a:cs typeface="Arial" pitchFamily="34" charset="0"/>
              </a:defRPr>
            </a:lvl4pPr>
            <a:lvl5pPr>
              <a:defRPr sz="1900">
                <a:solidFill>
                  <a:srgbClr val="00384C"/>
                </a:solidFill>
                <a:latin typeface="Arial" pitchFamily="34" charset="0"/>
                <a:cs typeface="Arial"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29039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type="blank" preserve="1">
  <p:cSld name="BLANK PAGE">
    <p:spTree>
      <p:nvGrpSpPr>
        <p:cNvPr id="1" name=""/>
        <p:cNvGrpSpPr/>
        <p:nvPr/>
      </p:nvGrpSpPr>
      <p:grpSpPr>
        <a:xfrm>
          <a:off x="0" y="0"/>
          <a:ext cx="0" cy="0"/>
          <a:chOff x="0" y="0"/>
          <a:chExt cx="0" cy="0"/>
        </a:xfrm>
      </p:grpSpPr>
      <p:sp>
        <p:nvSpPr>
          <p:cNvPr id="2" name="Rectangle 1"/>
          <p:cNvSpPr/>
          <p:nvPr userDrawn="1"/>
        </p:nvSpPr>
        <p:spPr>
          <a:xfrm>
            <a:off x="0" y="6239935"/>
            <a:ext cx="12192000" cy="629356"/>
          </a:xfrm>
          <a:prstGeom prst="rect">
            <a:avLst/>
          </a:prstGeom>
          <a:solidFill>
            <a:srgbClr val="F1AB00"/>
          </a:solidFill>
          <a:ln>
            <a:noFill/>
          </a:ln>
          <a:effectLst/>
        </p:spPr>
        <p:style>
          <a:lnRef idx="1">
            <a:schemeClr val="accent1"/>
          </a:lnRef>
          <a:fillRef idx="3">
            <a:schemeClr val="accent1"/>
          </a:fillRef>
          <a:effectRef idx="2">
            <a:schemeClr val="accent1"/>
          </a:effectRef>
          <a:fontRef idx="minor">
            <a:schemeClr val="lt1"/>
          </a:fontRef>
        </p:style>
        <p:txBody>
          <a:bodyPr lIns="121906" tIns="60953" rIns="121906" bIns="60953" rtlCol="0" anchor="ctr"/>
          <a:lstStyle/>
          <a:p>
            <a:pPr algn="ctr" defTabSz="1219050"/>
            <a:endParaRPr lang="en-US" sz="2400">
              <a:solidFill>
                <a:prstClr val="white"/>
              </a:solidFill>
            </a:endParaRPr>
          </a:p>
        </p:txBody>
      </p:sp>
    </p:spTree>
    <p:extLst>
      <p:ext uri="{BB962C8B-B14F-4D97-AF65-F5344CB8AC3E}">
        <p14:creationId xmlns:p14="http://schemas.microsoft.com/office/powerpoint/2010/main" val="1681947873"/>
      </p:ext>
    </p:extLst>
  </p:cSld>
  <p:clrMapOvr>
    <a:masterClrMapping/>
  </p:clrMapOvr>
  <p:transition>
    <p:fade thruBlk="1"/>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CHAPTER PAGE">
    <p:spTree>
      <p:nvGrpSpPr>
        <p:cNvPr id="1" name=""/>
        <p:cNvGrpSpPr/>
        <p:nvPr/>
      </p:nvGrpSpPr>
      <p:grpSpPr>
        <a:xfrm>
          <a:off x="0" y="0"/>
          <a:ext cx="0" cy="0"/>
          <a:chOff x="0" y="0"/>
          <a:chExt cx="0" cy="0"/>
        </a:xfrm>
      </p:grpSpPr>
      <p:sp>
        <p:nvSpPr>
          <p:cNvPr id="10" name="Espaço Reservado para Imagem 9"/>
          <p:cNvSpPr>
            <a:spLocks noGrp="1"/>
          </p:cNvSpPr>
          <p:nvPr>
            <p:ph type="pic" sz="quarter" idx="10" hasCustomPrompt="1"/>
          </p:nvPr>
        </p:nvSpPr>
        <p:spPr>
          <a:xfrm>
            <a:off x="4847863" y="1124744"/>
            <a:ext cx="2400300" cy="2302933"/>
          </a:xfrm>
          <a:prstGeom prst="rect">
            <a:avLst/>
          </a:prstGeom>
        </p:spPr>
        <p:txBody>
          <a:bodyPr lIns="121906" tIns="60953" rIns="121906" bIns="60953"/>
          <a:lstStyle>
            <a:lvl1pPr>
              <a:buNone/>
              <a:defRPr sz="1900" baseline="0">
                <a:latin typeface="Arial" pitchFamily="34" charset="0"/>
                <a:cs typeface="Arial" pitchFamily="34" charset="0"/>
              </a:defRPr>
            </a:lvl1pPr>
          </a:lstStyle>
          <a:p>
            <a:r>
              <a:rPr lang="en-US"/>
              <a:t>Click to insert icon</a:t>
            </a:r>
          </a:p>
        </p:txBody>
      </p:sp>
      <p:sp>
        <p:nvSpPr>
          <p:cNvPr id="13" name="Espaço Reservado para Texto 11"/>
          <p:cNvSpPr>
            <a:spLocks noGrp="1"/>
          </p:cNvSpPr>
          <p:nvPr>
            <p:ph type="body" sz="quarter" idx="11" hasCustomPrompt="1"/>
          </p:nvPr>
        </p:nvSpPr>
        <p:spPr>
          <a:xfrm>
            <a:off x="239352" y="3588619"/>
            <a:ext cx="11808717" cy="863600"/>
          </a:xfrm>
          <a:prstGeom prst="rect">
            <a:avLst/>
          </a:prstGeom>
        </p:spPr>
        <p:txBody>
          <a:bodyPr lIns="121906" tIns="60953" rIns="121906" bIns="60953"/>
          <a:lstStyle>
            <a:lvl1pPr algn="ctr">
              <a:buNone/>
              <a:defRPr sz="4300" baseline="0">
                <a:solidFill>
                  <a:srgbClr val="FFC000"/>
                </a:solidFill>
                <a:latin typeface="Arial" pitchFamily="34" charset="0"/>
                <a:cs typeface="Arial" pitchFamily="34" charset="0"/>
              </a:defRPr>
            </a:lvl1pPr>
          </a:lstStyle>
          <a:p>
            <a:pPr lvl="0"/>
            <a:r>
              <a:rPr lang="en-US"/>
              <a:t>YELLOW + BLUE (ARIAL BLACK)</a:t>
            </a:r>
          </a:p>
        </p:txBody>
      </p:sp>
      <p:sp>
        <p:nvSpPr>
          <p:cNvPr id="14" name="Espaço Reservado para Imagem 8"/>
          <p:cNvSpPr>
            <a:spLocks noGrp="1"/>
          </p:cNvSpPr>
          <p:nvPr>
            <p:ph type="pic" sz="quarter" idx="16" hasCustomPrompt="1"/>
          </p:nvPr>
        </p:nvSpPr>
        <p:spPr>
          <a:xfrm>
            <a:off x="0" y="6474884"/>
            <a:ext cx="12192000" cy="383117"/>
          </a:xfrm>
          <a:prstGeom prst="rect">
            <a:avLst/>
          </a:prstGeom>
          <a:solidFill>
            <a:srgbClr val="FFC000"/>
          </a:solidFill>
        </p:spPr>
        <p:txBody>
          <a:bodyPr lIns="121906" tIns="60953" rIns="121906" bIns="60953"/>
          <a:lstStyle>
            <a:lvl1pPr>
              <a:buNone/>
              <a:defRPr sz="1900" baseline="0">
                <a:solidFill>
                  <a:srgbClr val="00384C"/>
                </a:solidFill>
              </a:defRPr>
            </a:lvl1pPr>
          </a:lstStyle>
          <a:p>
            <a:r>
              <a:rPr lang="en-US"/>
              <a:t>Choose the colour to match the clients brand</a:t>
            </a:r>
          </a:p>
        </p:txBody>
      </p:sp>
    </p:spTree>
    <p:extLst>
      <p:ext uri="{BB962C8B-B14F-4D97-AF65-F5344CB8AC3E}">
        <p14:creationId xmlns:p14="http://schemas.microsoft.com/office/powerpoint/2010/main" val="3281742202"/>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preserve="1" userDrawn="1">
  <p:cSld name="1_MENU - 9 placeholders">
    <p:spTree>
      <p:nvGrpSpPr>
        <p:cNvPr id="1" name=""/>
        <p:cNvGrpSpPr/>
        <p:nvPr/>
      </p:nvGrpSpPr>
      <p:grpSpPr>
        <a:xfrm>
          <a:off x="0" y="0"/>
          <a:ext cx="0" cy="0"/>
          <a:chOff x="0" y="0"/>
          <a:chExt cx="0" cy="0"/>
        </a:xfrm>
      </p:grpSpPr>
      <p:sp>
        <p:nvSpPr>
          <p:cNvPr id="25" name="Espaço Reservado para Imagem 2"/>
          <p:cNvSpPr>
            <a:spLocks noGrp="1"/>
          </p:cNvSpPr>
          <p:nvPr>
            <p:ph type="pic" idx="1" hasCustomPrompt="1"/>
          </p:nvPr>
        </p:nvSpPr>
        <p:spPr>
          <a:xfrm>
            <a:off x="911425" y="76930"/>
            <a:ext cx="2266123" cy="1274695"/>
          </a:xfrm>
          <a:prstGeom prst="rect">
            <a:avLst/>
          </a:prstGeom>
        </p:spPr>
        <p:txBody>
          <a:bodyPr lIns="121906" tIns="60953" rIns="121906" bIns="60953"/>
          <a:lstStyle>
            <a:lvl1pPr marL="0" indent="0">
              <a:buNone/>
              <a:defRPr sz="1900" baseline="0">
                <a:latin typeface="Arial" pitchFamily="34" charset="0"/>
                <a:cs typeface="Arial" pitchFamily="34" charset="0"/>
              </a:defRPr>
            </a:lvl1pPr>
            <a:lvl2pPr marL="609523" indent="0">
              <a:buNone/>
              <a:defRPr sz="3700"/>
            </a:lvl2pPr>
            <a:lvl3pPr marL="1219050" indent="0">
              <a:buNone/>
              <a:defRPr sz="3200"/>
            </a:lvl3pPr>
            <a:lvl4pPr marL="1828573" indent="0">
              <a:buNone/>
              <a:defRPr sz="2700"/>
            </a:lvl4pPr>
            <a:lvl5pPr marL="2438098" indent="0">
              <a:buNone/>
              <a:defRPr sz="2700"/>
            </a:lvl5pPr>
            <a:lvl6pPr marL="3047620" indent="0">
              <a:buNone/>
              <a:defRPr sz="2700"/>
            </a:lvl6pPr>
            <a:lvl7pPr marL="3657143" indent="0">
              <a:buNone/>
              <a:defRPr sz="2700"/>
            </a:lvl7pPr>
            <a:lvl8pPr marL="4266667" indent="0">
              <a:buNone/>
              <a:defRPr sz="2700"/>
            </a:lvl8pPr>
            <a:lvl9pPr marL="4876191" indent="0">
              <a:buNone/>
              <a:defRPr sz="2700"/>
            </a:lvl9pPr>
          </a:lstStyle>
          <a:p>
            <a:r>
              <a:rPr lang="pt-BR"/>
              <a:t>Click to insert image</a:t>
            </a:r>
          </a:p>
        </p:txBody>
      </p:sp>
      <p:sp>
        <p:nvSpPr>
          <p:cNvPr id="27" name="Espaço Reservado para Imagem 2"/>
          <p:cNvSpPr>
            <a:spLocks noGrp="1"/>
          </p:cNvSpPr>
          <p:nvPr>
            <p:ph type="pic" idx="10" hasCustomPrompt="1"/>
          </p:nvPr>
        </p:nvSpPr>
        <p:spPr>
          <a:xfrm>
            <a:off x="4943873" y="53617"/>
            <a:ext cx="2266123" cy="1274695"/>
          </a:xfrm>
          <a:prstGeom prst="rect">
            <a:avLst/>
          </a:prstGeom>
        </p:spPr>
        <p:txBody>
          <a:bodyPr lIns="121906" tIns="60953" rIns="121906" bIns="60953"/>
          <a:lstStyle>
            <a:lvl1pPr marL="0" indent="0">
              <a:buNone/>
              <a:defRPr sz="1900" baseline="0">
                <a:latin typeface="Arial" pitchFamily="34" charset="0"/>
                <a:cs typeface="Arial" pitchFamily="34" charset="0"/>
              </a:defRPr>
            </a:lvl1pPr>
            <a:lvl2pPr marL="609523" indent="0">
              <a:buNone/>
              <a:defRPr sz="3700"/>
            </a:lvl2pPr>
            <a:lvl3pPr marL="1219050" indent="0">
              <a:buNone/>
              <a:defRPr sz="3200"/>
            </a:lvl3pPr>
            <a:lvl4pPr marL="1828573" indent="0">
              <a:buNone/>
              <a:defRPr sz="2700"/>
            </a:lvl4pPr>
            <a:lvl5pPr marL="2438098" indent="0">
              <a:buNone/>
              <a:defRPr sz="2700"/>
            </a:lvl5pPr>
            <a:lvl6pPr marL="3047620" indent="0">
              <a:buNone/>
              <a:defRPr sz="2700"/>
            </a:lvl6pPr>
            <a:lvl7pPr marL="3657143" indent="0">
              <a:buNone/>
              <a:defRPr sz="2700"/>
            </a:lvl7pPr>
            <a:lvl8pPr marL="4266667" indent="0">
              <a:buNone/>
              <a:defRPr sz="2700"/>
            </a:lvl8pPr>
            <a:lvl9pPr marL="4876191" indent="0">
              <a:buNone/>
              <a:defRPr sz="2700"/>
            </a:lvl9pPr>
          </a:lstStyle>
          <a:p>
            <a:r>
              <a:rPr lang="pt-BR"/>
              <a:t>Click to insert image</a:t>
            </a:r>
          </a:p>
        </p:txBody>
      </p:sp>
      <p:sp>
        <p:nvSpPr>
          <p:cNvPr id="28" name="Espaço Reservado para Imagem 2"/>
          <p:cNvSpPr>
            <a:spLocks noGrp="1"/>
          </p:cNvSpPr>
          <p:nvPr>
            <p:ph type="pic" idx="11" hasCustomPrompt="1"/>
          </p:nvPr>
        </p:nvSpPr>
        <p:spPr>
          <a:xfrm>
            <a:off x="9072332" y="51662"/>
            <a:ext cx="2266123" cy="1274695"/>
          </a:xfrm>
          <a:prstGeom prst="rect">
            <a:avLst/>
          </a:prstGeom>
        </p:spPr>
        <p:txBody>
          <a:bodyPr lIns="121906" tIns="60953" rIns="121906" bIns="60953"/>
          <a:lstStyle>
            <a:lvl1pPr marL="0" indent="0">
              <a:buNone/>
              <a:defRPr sz="1900" baseline="0">
                <a:latin typeface="Arial" pitchFamily="34" charset="0"/>
                <a:cs typeface="Arial" pitchFamily="34" charset="0"/>
              </a:defRPr>
            </a:lvl1pPr>
            <a:lvl2pPr marL="609523" indent="0">
              <a:buNone/>
              <a:defRPr sz="3700"/>
            </a:lvl2pPr>
            <a:lvl3pPr marL="1219050" indent="0">
              <a:buNone/>
              <a:defRPr sz="3200"/>
            </a:lvl3pPr>
            <a:lvl4pPr marL="1828573" indent="0">
              <a:buNone/>
              <a:defRPr sz="2700"/>
            </a:lvl4pPr>
            <a:lvl5pPr marL="2438098" indent="0">
              <a:buNone/>
              <a:defRPr sz="2700"/>
            </a:lvl5pPr>
            <a:lvl6pPr marL="3047620" indent="0">
              <a:buNone/>
              <a:defRPr sz="2700"/>
            </a:lvl6pPr>
            <a:lvl7pPr marL="3657143" indent="0">
              <a:buNone/>
              <a:defRPr sz="2700"/>
            </a:lvl7pPr>
            <a:lvl8pPr marL="4266667" indent="0">
              <a:buNone/>
              <a:defRPr sz="2700"/>
            </a:lvl8pPr>
            <a:lvl9pPr marL="4876191" indent="0">
              <a:buNone/>
              <a:defRPr sz="2700"/>
            </a:lvl9pPr>
          </a:lstStyle>
          <a:p>
            <a:r>
              <a:rPr lang="pt-BR"/>
              <a:t>Click to insert image</a:t>
            </a:r>
          </a:p>
        </p:txBody>
      </p:sp>
      <p:sp>
        <p:nvSpPr>
          <p:cNvPr id="29" name="Espaço Reservado para Imagem 2"/>
          <p:cNvSpPr>
            <a:spLocks noGrp="1"/>
          </p:cNvSpPr>
          <p:nvPr>
            <p:ph type="pic" idx="12" hasCustomPrompt="1"/>
          </p:nvPr>
        </p:nvSpPr>
        <p:spPr>
          <a:xfrm>
            <a:off x="911425" y="2250241"/>
            <a:ext cx="2266123" cy="1274695"/>
          </a:xfrm>
          <a:prstGeom prst="rect">
            <a:avLst/>
          </a:prstGeom>
        </p:spPr>
        <p:txBody>
          <a:bodyPr lIns="121906" tIns="60953" rIns="121906" bIns="60953"/>
          <a:lstStyle>
            <a:lvl1pPr marL="0" indent="0">
              <a:buNone/>
              <a:defRPr sz="1900" baseline="0">
                <a:latin typeface="Arial" pitchFamily="34" charset="0"/>
                <a:cs typeface="Arial" pitchFamily="34" charset="0"/>
              </a:defRPr>
            </a:lvl1pPr>
            <a:lvl2pPr marL="609523" indent="0">
              <a:buNone/>
              <a:defRPr sz="3700"/>
            </a:lvl2pPr>
            <a:lvl3pPr marL="1219050" indent="0">
              <a:buNone/>
              <a:defRPr sz="3200"/>
            </a:lvl3pPr>
            <a:lvl4pPr marL="1828573" indent="0">
              <a:buNone/>
              <a:defRPr sz="2700"/>
            </a:lvl4pPr>
            <a:lvl5pPr marL="2438098" indent="0">
              <a:buNone/>
              <a:defRPr sz="2700"/>
            </a:lvl5pPr>
            <a:lvl6pPr marL="3047620" indent="0">
              <a:buNone/>
              <a:defRPr sz="2700"/>
            </a:lvl6pPr>
            <a:lvl7pPr marL="3657143" indent="0">
              <a:buNone/>
              <a:defRPr sz="2700"/>
            </a:lvl7pPr>
            <a:lvl8pPr marL="4266667" indent="0">
              <a:buNone/>
              <a:defRPr sz="2700"/>
            </a:lvl8pPr>
            <a:lvl9pPr marL="4876191" indent="0">
              <a:buNone/>
              <a:defRPr sz="2700"/>
            </a:lvl9pPr>
          </a:lstStyle>
          <a:p>
            <a:r>
              <a:rPr lang="pt-BR"/>
              <a:t>Click to insert image</a:t>
            </a:r>
          </a:p>
        </p:txBody>
      </p:sp>
      <p:sp>
        <p:nvSpPr>
          <p:cNvPr id="30" name="Espaço Reservado para Imagem 2"/>
          <p:cNvSpPr>
            <a:spLocks noGrp="1"/>
          </p:cNvSpPr>
          <p:nvPr>
            <p:ph type="pic" idx="13" hasCustomPrompt="1"/>
          </p:nvPr>
        </p:nvSpPr>
        <p:spPr>
          <a:xfrm>
            <a:off x="4943873" y="2250241"/>
            <a:ext cx="2266123" cy="1274695"/>
          </a:xfrm>
          <a:prstGeom prst="rect">
            <a:avLst/>
          </a:prstGeom>
        </p:spPr>
        <p:txBody>
          <a:bodyPr lIns="121906" tIns="60953" rIns="121906" bIns="60953"/>
          <a:lstStyle>
            <a:lvl1pPr marL="0" indent="0">
              <a:buNone/>
              <a:defRPr sz="1900" baseline="0">
                <a:latin typeface="Arial" pitchFamily="34" charset="0"/>
                <a:cs typeface="Arial" pitchFamily="34" charset="0"/>
              </a:defRPr>
            </a:lvl1pPr>
            <a:lvl2pPr marL="609523" indent="0">
              <a:buNone/>
              <a:defRPr sz="3700"/>
            </a:lvl2pPr>
            <a:lvl3pPr marL="1219050" indent="0">
              <a:buNone/>
              <a:defRPr sz="3200"/>
            </a:lvl3pPr>
            <a:lvl4pPr marL="1828573" indent="0">
              <a:buNone/>
              <a:defRPr sz="2700"/>
            </a:lvl4pPr>
            <a:lvl5pPr marL="2438098" indent="0">
              <a:buNone/>
              <a:defRPr sz="2700"/>
            </a:lvl5pPr>
            <a:lvl6pPr marL="3047620" indent="0">
              <a:buNone/>
              <a:defRPr sz="2700"/>
            </a:lvl6pPr>
            <a:lvl7pPr marL="3657143" indent="0">
              <a:buNone/>
              <a:defRPr sz="2700"/>
            </a:lvl7pPr>
            <a:lvl8pPr marL="4266667" indent="0">
              <a:buNone/>
              <a:defRPr sz="2700"/>
            </a:lvl8pPr>
            <a:lvl9pPr marL="4876191" indent="0">
              <a:buNone/>
              <a:defRPr sz="2700"/>
            </a:lvl9pPr>
          </a:lstStyle>
          <a:p>
            <a:r>
              <a:rPr lang="pt-BR"/>
              <a:t>Click to insert image</a:t>
            </a:r>
          </a:p>
        </p:txBody>
      </p:sp>
      <p:sp>
        <p:nvSpPr>
          <p:cNvPr id="31" name="Espaço Reservado para Imagem 2"/>
          <p:cNvSpPr>
            <a:spLocks noGrp="1"/>
          </p:cNvSpPr>
          <p:nvPr>
            <p:ph type="pic" idx="14" hasCustomPrompt="1"/>
          </p:nvPr>
        </p:nvSpPr>
        <p:spPr>
          <a:xfrm>
            <a:off x="9072332" y="2248286"/>
            <a:ext cx="2266123" cy="1274695"/>
          </a:xfrm>
          <a:prstGeom prst="rect">
            <a:avLst/>
          </a:prstGeom>
        </p:spPr>
        <p:txBody>
          <a:bodyPr lIns="121906" tIns="60953" rIns="121906" bIns="60953"/>
          <a:lstStyle>
            <a:lvl1pPr marL="0" indent="0">
              <a:buNone/>
              <a:defRPr sz="1900" baseline="0">
                <a:latin typeface="Arial" pitchFamily="34" charset="0"/>
                <a:cs typeface="Arial" pitchFamily="34" charset="0"/>
              </a:defRPr>
            </a:lvl1pPr>
            <a:lvl2pPr marL="609523" indent="0">
              <a:buNone/>
              <a:defRPr sz="3700"/>
            </a:lvl2pPr>
            <a:lvl3pPr marL="1219050" indent="0">
              <a:buNone/>
              <a:defRPr sz="3200"/>
            </a:lvl3pPr>
            <a:lvl4pPr marL="1828573" indent="0">
              <a:buNone/>
              <a:defRPr sz="2700"/>
            </a:lvl4pPr>
            <a:lvl5pPr marL="2438098" indent="0">
              <a:buNone/>
              <a:defRPr sz="2700"/>
            </a:lvl5pPr>
            <a:lvl6pPr marL="3047620" indent="0">
              <a:buNone/>
              <a:defRPr sz="2700"/>
            </a:lvl6pPr>
            <a:lvl7pPr marL="3657143" indent="0">
              <a:buNone/>
              <a:defRPr sz="2700"/>
            </a:lvl7pPr>
            <a:lvl8pPr marL="4266667" indent="0">
              <a:buNone/>
              <a:defRPr sz="2700"/>
            </a:lvl8pPr>
            <a:lvl9pPr marL="4876191" indent="0">
              <a:buNone/>
              <a:defRPr sz="2700"/>
            </a:lvl9pPr>
          </a:lstStyle>
          <a:p>
            <a:r>
              <a:rPr lang="pt-BR"/>
              <a:t>Click to insert image</a:t>
            </a:r>
          </a:p>
        </p:txBody>
      </p:sp>
      <p:sp>
        <p:nvSpPr>
          <p:cNvPr id="12" name="Espaço Reservado para Imagem 2"/>
          <p:cNvSpPr>
            <a:spLocks noGrp="1"/>
          </p:cNvSpPr>
          <p:nvPr>
            <p:ph type="pic" idx="15" hasCustomPrompt="1"/>
          </p:nvPr>
        </p:nvSpPr>
        <p:spPr>
          <a:xfrm>
            <a:off x="911425" y="4520522"/>
            <a:ext cx="2266123" cy="1274695"/>
          </a:xfrm>
          <a:prstGeom prst="rect">
            <a:avLst/>
          </a:prstGeom>
        </p:spPr>
        <p:txBody>
          <a:bodyPr lIns="121906" tIns="60953" rIns="121906" bIns="60953"/>
          <a:lstStyle>
            <a:lvl1pPr marL="0" indent="0">
              <a:buNone/>
              <a:defRPr sz="1900" baseline="0">
                <a:latin typeface="Arial" pitchFamily="34" charset="0"/>
                <a:cs typeface="Arial" pitchFamily="34" charset="0"/>
              </a:defRPr>
            </a:lvl1pPr>
            <a:lvl2pPr marL="609523" indent="0">
              <a:buNone/>
              <a:defRPr sz="3700"/>
            </a:lvl2pPr>
            <a:lvl3pPr marL="1219050" indent="0">
              <a:buNone/>
              <a:defRPr sz="3200"/>
            </a:lvl3pPr>
            <a:lvl4pPr marL="1828573" indent="0">
              <a:buNone/>
              <a:defRPr sz="2700"/>
            </a:lvl4pPr>
            <a:lvl5pPr marL="2438098" indent="0">
              <a:buNone/>
              <a:defRPr sz="2700"/>
            </a:lvl5pPr>
            <a:lvl6pPr marL="3047620" indent="0">
              <a:buNone/>
              <a:defRPr sz="2700"/>
            </a:lvl6pPr>
            <a:lvl7pPr marL="3657143" indent="0">
              <a:buNone/>
              <a:defRPr sz="2700"/>
            </a:lvl7pPr>
            <a:lvl8pPr marL="4266667" indent="0">
              <a:buNone/>
              <a:defRPr sz="2700"/>
            </a:lvl8pPr>
            <a:lvl9pPr marL="4876191" indent="0">
              <a:buNone/>
              <a:defRPr sz="2700"/>
            </a:lvl9pPr>
          </a:lstStyle>
          <a:p>
            <a:r>
              <a:rPr lang="pt-BR"/>
              <a:t>Click to insert image</a:t>
            </a:r>
          </a:p>
        </p:txBody>
      </p:sp>
      <p:sp>
        <p:nvSpPr>
          <p:cNvPr id="13" name="Espaço Reservado para Imagem 2"/>
          <p:cNvSpPr>
            <a:spLocks noGrp="1"/>
          </p:cNvSpPr>
          <p:nvPr>
            <p:ph type="pic" idx="16" hasCustomPrompt="1"/>
          </p:nvPr>
        </p:nvSpPr>
        <p:spPr>
          <a:xfrm>
            <a:off x="4943873" y="4497209"/>
            <a:ext cx="2266123" cy="1274695"/>
          </a:xfrm>
          <a:prstGeom prst="rect">
            <a:avLst/>
          </a:prstGeom>
        </p:spPr>
        <p:txBody>
          <a:bodyPr lIns="121906" tIns="60953" rIns="121906" bIns="60953"/>
          <a:lstStyle>
            <a:lvl1pPr marL="0" indent="0">
              <a:buNone/>
              <a:defRPr sz="1900" baseline="0">
                <a:latin typeface="Arial" pitchFamily="34" charset="0"/>
                <a:cs typeface="Arial" pitchFamily="34" charset="0"/>
              </a:defRPr>
            </a:lvl1pPr>
            <a:lvl2pPr marL="609523" indent="0">
              <a:buNone/>
              <a:defRPr sz="3700"/>
            </a:lvl2pPr>
            <a:lvl3pPr marL="1219050" indent="0">
              <a:buNone/>
              <a:defRPr sz="3200"/>
            </a:lvl3pPr>
            <a:lvl4pPr marL="1828573" indent="0">
              <a:buNone/>
              <a:defRPr sz="2700"/>
            </a:lvl4pPr>
            <a:lvl5pPr marL="2438098" indent="0">
              <a:buNone/>
              <a:defRPr sz="2700"/>
            </a:lvl5pPr>
            <a:lvl6pPr marL="3047620" indent="0">
              <a:buNone/>
              <a:defRPr sz="2700"/>
            </a:lvl6pPr>
            <a:lvl7pPr marL="3657143" indent="0">
              <a:buNone/>
              <a:defRPr sz="2700"/>
            </a:lvl7pPr>
            <a:lvl8pPr marL="4266667" indent="0">
              <a:buNone/>
              <a:defRPr sz="2700"/>
            </a:lvl8pPr>
            <a:lvl9pPr marL="4876191" indent="0">
              <a:buNone/>
              <a:defRPr sz="2700"/>
            </a:lvl9pPr>
          </a:lstStyle>
          <a:p>
            <a:r>
              <a:rPr lang="pt-BR"/>
              <a:t>Click to insert image</a:t>
            </a:r>
          </a:p>
        </p:txBody>
      </p:sp>
      <p:sp>
        <p:nvSpPr>
          <p:cNvPr id="14" name="Espaço Reservado para Imagem 2"/>
          <p:cNvSpPr>
            <a:spLocks noGrp="1"/>
          </p:cNvSpPr>
          <p:nvPr>
            <p:ph type="pic" idx="17" hasCustomPrompt="1"/>
          </p:nvPr>
        </p:nvSpPr>
        <p:spPr>
          <a:xfrm>
            <a:off x="9072332" y="4495254"/>
            <a:ext cx="2266123" cy="1274695"/>
          </a:xfrm>
          <a:prstGeom prst="rect">
            <a:avLst/>
          </a:prstGeom>
        </p:spPr>
        <p:txBody>
          <a:bodyPr lIns="121906" tIns="60953" rIns="121906" bIns="60953"/>
          <a:lstStyle>
            <a:lvl1pPr marL="0" indent="0">
              <a:buNone/>
              <a:defRPr sz="1900" baseline="0">
                <a:latin typeface="Arial" pitchFamily="34" charset="0"/>
                <a:cs typeface="Arial" pitchFamily="34" charset="0"/>
              </a:defRPr>
            </a:lvl1pPr>
            <a:lvl2pPr marL="609523" indent="0">
              <a:buNone/>
              <a:defRPr sz="3700"/>
            </a:lvl2pPr>
            <a:lvl3pPr marL="1219050" indent="0">
              <a:buNone/>
              <a:defRPr sz="3200"/>
            </a:lvl3pPr>
            <a:lvl4pPr marL="1828573" indent="0">
              <a:buNone/>
              <a:defRPr sz="2700"/>
            </a:lvl4pPr>
            <a:lvl5pPr marL="2438098" indent="0">
              <a:buNone/>
              <a:defRPr sz="2700"/>
            </a:lvl5pPr>
            <a:lvl6pPr marL="3047620" indent="0">
              <a:buNone/>
              <a:defRPr sz="2700"/>
            </a:lvl6pPr>
            <a:lvl7pPr marL="3657143" indent="0">
              <a:buNone/>
              <a:defRPr sz="2700"/>
            </a:lvl7pPr>
            <a:lvl8pPr marL="4266667" indent="0">
              <a:buNone/>
              <a:defRPr sz="2700"/>
            </a:lvl8pPr>
            <a:lvl9pPr marL="4876191" indent="0">
              <a:buNone/>
              <a:defRPr sz="2700"/>
            </a:lvl9pPr>
          </a:lstStyle>
          <a:p>
            <a:r>
              <a:rPr lang="pt-BR"/>
              <a:t>Click to insert image</a:t>
            </a:r>
          </a:p>
        </p:txBody>
      </p:sp>
      <p:cxnSp>
        <p:nvCxnSpPr>
          <p:cNvPr id="16" name="Conector reto 15"/>
          <p:cNvCxnSpPr/>
          <p:nvPr userDrawn="1"/>
        </p:nvCxnSpPr>
        <p:spPr>
          <a:xfrm>
            <a:off x="4061019" y="12829"/>
            <a:ext cx="0" cy="6858000"/>
          </a:xfrm>
          <a:prstGeom prst="line">
            <a:avLst/>
          </a:prstGeom>
          <a:ln w="19050">
            <a:solidFill>
              <a:srgbClr val="00384C"/>
            </a:solidFill>
          </a:ln>
        </p:spPr>
        <p:style>
          <a:lnRef idx="1">
            <a:schemeClr val="accent1"/>
          </a:lnRef>
          <a:fillRef idx="0">
            <a:schemeClr val="accent1"/>
          </a:fillRef>
          <a:effectRef idx="0">
            <a:schemeClr val="accent1"/>
          </a:effectRef>
          <a:fontRef idx="minor">
            <a:schemeClr val="tx1"/>
          </a:fontRef>
        </p:style>
      </p:cxnSp>
      <p:cxnSp>
        <p:nvCxnSpPr>
          <p:cNvPr id="17" name="Conector reto 16"/>
          <p:cNvCxnSpPr/>
          <p:nvPr userDrawn="1"/>
        </p:nvCxnSpPr>
        <p:spPr>
          <a:xfrm>
            <a:off x="8133205" y="12829"/>
            <a:ext cx="0" cy="6858000"/>
          </a:xfrm>
          <a:prstGeom prst="line">
            <a:avLst/>
          </a:prstGeom>
          <a:ln w="19050">
            <a:solidFill>
              <a:srgbClr val="00384C"/>
            </a:solidFill>
          </a:ln>
        </p:spPr>
        <p:style>
          <a:lnRef idx="1">
            <a:schemeClr val="accent1"/>
          </a:lnRef>
          <a:fillRef idx="0">
            <a:schemeClr val="accent1"/>
          </a:fillRef>
          <a:effectRef idx="0">
            <a:schemeClr val="accent1"/>
          </a:effectRef>
          <a:fontRef idx="minor">
            <a:schemeClr val="tx1"/>
          </a:fontRef>
        </p:style>
      </p:cxnSp>
      <p:cxnSp>
        <p:nvCxnSpPr>
          <p:cNvPr id="19" name="Conector reto 18"/>
          <p:cNvCxnSpPr/>
          <p:nvPr userDrawn="1"/>
        </p:nvCxnSpPr>
        <p:spPr>
          <a:xfrm>
            <a:off x="0" y="2195376"/>
            <a:ext cx="12192000" cy="0"/>
          </a:xfrm>
          <a:prstGeom prst="line">
            <a:avLst/>
          </a:prstGeom>
          <a:ln w="19050">
            <a:solidFill>
              <a:srgbClr val="00384C"/>
            </a:solidFill>
          </a:ln>
        </p:spPr>
        <p:style>
          <a:lnRef idx="1">
            <a:schemeClr val="accent1"/>
          </a:lnRef>
          <a:fillRef idx="0">
            <a:schemeClr val="accent1"/>
          </a:fillRef>
          <a:effectRef idx="0">
            <a:schemeClr val="accent1"/>
          </a:effectRef>
          <a:fontRef idx="minor">
            <a:schemeClr val="tx1"/>
          </a:fontRef>
        </p:style>
      </p:cxnSp>
      <p:cxnSp>
        <p:nvCxnSpPr>
          <p:cNvPr id="20" name="Conector reto 19"/>
          <p:cNvCxnSpPr/>
          <p:nvPr userDrawn="1"/>
        </p:nvCxnSpPr>
        <p:spPr>
          <a:xfrm>
            <a:off x="0" y="4422816"/>
            <a:ext cx="12192000" cy="0"/>
          </a:xfrm>
          <a:prstGeom prst="line">
            <a:avLst/>
          </a:prstGeom>
          <a:ln w="19050">
            <a:solidFill>
              <a:srgbClr val="00384C"/>
            </a:solidFill>
          </a:ln>
        </p:spPr>
        <p:style>
          <a:lnRef idx="1">
            <a:schemeClr val="accent1"/>
          </a:lnRef>
          <a:fillRef idx="0">
            <a:schemeClr val="accent1"/>
          </a:fillRef>
          <a:effectRef idx="0">
            <a:schemeClr val="accent1"/>
          </a:effectRef>
          <a:fontRef idx="minor">
            <a:schemeClr val="tx1"/>
          </a:fontRef>
        </p:style>
      </p:cxnSp>
      <p:sp>
        <p:nvSpPr>
          <p:cNvPr id="21" name="Espaço Reservado para Texto 38"/>
          <p:cNvSpPr>
            <a:spLocks noGrp="1"/>
          </p:cNvSpPr>
          <p:nvPr>
            <p:ph type="body" sz="quarter" idx="18" hasCustomPrompt="1"/>
          </p:nvPr>
        </p:nvSpPr>
        <p:spPr>
          <a:xfrm>
            <a:off x="4360037" y="1285286"/>
            <a:ext cx="3454400" cy="385233"/>
          </a:xfrm>
          <a:prstGeom prst="rect">
            <a:avLst/>
          </a:prstGeom>
        </p:spPr>
        <p:txBody>
          <a:bodyPr lIns="121906" tIns="60953" rIns="121906" bIns="60953" anchor="t">
            <a:noAutofit/>
          </a:bodyPr>
          <a:lstStyle>
            <a:lvl1pPr algn="ctr">
              <a:buNone/>
              <a:defRPr sz="2700" baseline="0">
                <a:solidFill>
                  <a:srgbClr val="00384C"/>
                </a:solidFill>
                <a:latin typeface="Arial Black" pitchFamily="34" charset="0"/>
              </a:defRPr>
            </a:lvl1pPr>
          </a:lstStyle>
          <a:p>
            <a:pPr lvl="0"/>
            <a:r>
              <a:rPr lang="en-CA"/>
              <a:t>LINE 1</a:t>
            </a:r>
            <a:endParaRPr lang="en-US"/>
          </a:p>
        </p:txBody>
      </p:sp>
      <p:sp>
        <p:nvSpPr>
          <p:cNvPr id="22" name="Espaço Reservado para Texto 38"/>
          <p:cNvSpPr>
            <a:spLocks noGrp="1"/>
          </p:cNvSpPr>
          <p:nvPr>
            <p:ph type="body" sz="quarter" idx="19" hasCustomPrompt="1"/>
          </p:nvPr>
        </p:nvSpPr>
        <p:spPr>
          <a:xfrm>
            <a:off x="4360037" y="1706844"/>
            <a:ext cx="3454400" cy="385233"/>
          </a:xfrm>
          <a:prstGeom prst="rect">
            <a:avLst/>
          </a:prstGeom>
        </p:spPr>
        <p:txBody>
          <a:bodyPr lIns="121906" tIns="60953" rIns="121906" bIns="60953" anchor="ctr">
            <a:noAutofit/>
          </a:bodyPr>
          <a:lstStyle>
            <a:lvl1pPr algn="ctr">
              <a:buNone/>
              <a:defRPr sz="2100" baseline="0">
                <a:solidFill>
                  <a:srgbClr val="FFC000"/>
                </a:solidFill>
                <a:latin typeface="Arial" pitchFamily="34" charset="0"/>
                <a:cs typeface="Arial" pitchFamily="34" charset="0"/>
              </a:defRPr>
            </a:lvl1pPr>
          </a:lstStyle>
          <a:p>
            <a:pPr lvl="0"/>
            <a:r>
              <a:rPr lang="en-CA"/>
              <a:t>LINE 2</a:t>
            </a:r>
            <a:endParaRPr lang="en-US"/>
          </a:p>
        </p:txBody>
      </p:sp>
      <p:sp>
        <p:nvSpPr>
          <p:cNvPr id="23" name="Espaço Reservado para Texto 38"/>
          <p:cNvSpPr>
            <a:spLocks noGrp="1"/>
          </p:cNvSpPr>
          <p:nvPr>
            <p:ph type="body" sz="quarter" idx="20" hasCustomPrompt="1"/>
          </p:nvPr>
        </p:nvSpPr>
        <p:spPr>
          <a:xfrm>
            <a:off x="297845" y="1285286"/>
            <a:ext cx="3454400" cy="385233"/>
          </a:xfrm>
          <a:prstGeom prst="rect">
            <a:avLst/>
          </a:prstGeom>
        </p:spPr>
        <p:txBody>
          <a:bodyPr lIns="121906" tIns="60953" rIns="121906" bIns="60953" anchor="t">
            <a:noAutofit/>
          </a:bodyPr>
          <a:lstStyle>
            <a:lvl1pPr algn="ctr">
              <a:buNone/>
              <a:defRPr sz="2700" baseline="0">
                <a:solidFill>
                  <a:srgbClr val="00384C"/>
                </a:solidFill>
                <a:latin typeface="Arial Black" pitchFamily="34" charset="0"/>
              </a:defRPr>
            </a:lvl1pPr>
          </a:lstStyle>
          <a:p>
            <a:pPr lvl="0"/>
            <a:r>
              <a:rPr lang="en-CA"/>
              <a:t>LINE 1</a:t>
            </a:r>
            <a:endParaRPr lang="en-US"/>
          </a:p>
        </p:txBody>
      </p:sp>
      <p:sp>
        <p:nvSpPr>
          <p:cNvPr id="24" name="Espaço Reservado para Texto 38"/>
          <p:cNvSpPr>
            <a:spLocks noGrp="1"/>
          </p:cNvSpPr>
          <p:nvPr>
            <p:ph type="body" sz="quarter" idx="21" hasCustomPrompt="1"/>
          </p:nvPr>
        </p:nvSpPr>
        <p:spPr>
          <a:xfrm>
            <a:off x="297845" y="1706844"/>
            <a:ext cx="3454400" cy="385233"/>
          </a:xfrm>
          <a:prstGeom prst="rect">
            <a:avLst/>
          </a:prstGeom>
        </p:spPr>
        <p:txBody>
          <a:bodyPr lIns="121906" tIns="60953" rIns="121906" bIns="60953" anchor="ctr">
            <a:noAutofit/>
          </a:bodyPr>
          <a:lstStyle>
            <a:lvl1pPr algn="ctr">
              <a:buNone/>
              <a:defRPr sz="2100" baseline="0">
                <a:solidFill>
                  <a:srgbClr val="FFC000"/>
                </a:solidFill>
                <a:latin typeface="Arial" pitchFamily="34" charset="0"/>
                <a:cs typeface="Arial" pitchFamily="34" charset="0"/>
              </a:defRPr>
            </a:lvl1pPr>
          </a:lstStyle>
          <a:p>
            <a:pPr lvl="0"/>
            <a:r>
              <a:rPr lang="en-CA"/>
              <a:t>LINE 2</a:t>
            </a:r>
            <a:endParaRPr lang="en-US"/>
          </a:p>
        </p:txBody>
      </p:sp>
      <p:sp>
        <p:nvSpPr>
          <p:cNvPr id="33" name="Espaço Reservado para Texto 38"/>
          <p:cNvSpPr>
            <a:spLocks noGrp="1"/>
          </p:cNvSpPr>
          <p:nvPr>
            <p:ph type="body" sz="quarter" idx="22" hasCustomPrompt="1"/>
          </p:nvPr>
        </p:nvSpPr>
        <p:spPr>
          <a:xfrm>
            <a:off x="8456240" y="1285286"/>
            <a:ext cx="3454400" cy="385233"/>
          </a:xfrm>
          <a:prstGeom prst="rect">
            <a:avLst/>
          </a:prstGeom>
        </p:spPr>
        <p:txBody>
          <a:bodyPr lIns="121906" tIns="60953" rIns="121906" bIns="60953" anchor="t">
            <a:noAutofit/>
          </a:bodyPr>
          <a:lstStyle>
            <a:lvl1pPr algn="ctr">
              <a:buNone/>
              <a:defRPr sz="2700" baseline="0">
                <a:solidFill>
                  <a:srgbClr val="00384C"/>
                </a:solidFill>
                <a:latin typeface="Arial Black" pitchFamily="34" charset="0"/>
              </a:defRPr>
            </a:lvl1pPr>
          </a:lstStyle>
          <a:p>
            <a:pPr lvl="0"/>
            <a:r>
              <a:rPr lang="en-CA"/>
              <a:t>LINE 1</a:t>
            </a:r>
            <a:endParaRPr lang="en-US"/>
          </a:p>
        </p:txBody>
      </p:sp>
      <p:sp>
        <p:nvSpPr>
          <p:cNvPr id="34" name="Espaço Reservado para Texto 38"/>
          <p:cNvSpPr>
            <a:spLocks noGrp="1"/>
          </p:cNvSpPr>
          <p:nvPr>
            <p:ph type="body" sz="quarter" idx="23" hasCustomPrompt="1"/>
          </p:nvPr>
        </p:nvSpPr>
        <p:spPr>
          <a:xfrm>
            <a:off x="8456240" y="1706844"/>
            <a:ext cx="3454400" cy="385233"/>
          </a:xfrm>
          <a:prstGeom prst="rect">
            <a:avLst/>
          </a:prstGeom>
        </p:spPr>
        <p:txBody>
          <a:bodyPr lIns="121906" tIns="60953" rIns="121906" bIns="60953" anchor="ctr">
            <a:noAutofit/>
          </a:bodyPr>
          <a:lstStyle>
            <a:lvl1pPr algn="ctr">
              <a:buNone/>
              <a:defRPr sz="2100" baseline="0">
                <a:solidFill>
                  <a:srgbClr val="FFC000"/>
                </a:solidFill>
                <a:latin typeface="Arial" pitchFamily="34" charset="0"/>
                <a:cs typeface="Arial" pitchFamily="34" charset="0"/>
              </a:defRPr>
            </a:lvl1pPr>
          </a:lstStyle>
          <a:p>
            <a:pPr lvl="0"/>
            <a:r>
              <a:rPr lang="en-CA"/>
              <a:t>LINE 2</a:t>
            </a:r>
            <a:endParaRPr lang="en-US"/>
          </a:p>
        </p:txBody>
      </p:sp>
      <p:sp>
        <p:nvSpPr>
          <p:cNvPr id="35" name="Espaço Reservado para Texto 38"/>
          <p:cNvSpPr>
            <a:spLocks noGrp="1"/>
          </p:cNvSpPr>
          <p:nvPr>
            <p:ph type="body" sz="quarter" idx="24" hasCustomPrompt="1"/>
          </p:nvPr>
        </p:nvSpPr>
        <p:spPr>
          <a:xfrm>
            <a:off x="4397552" y="3495988"/>
            <a:ext cx="3454400" cy="385233"/>
          </a:xfrm>
          <a:prstGeom prst="rect">
            <a:avLst/>
          </a:prstGeom>
        </p:spPr>
        <p:txBody>
          <a:bodyPr lIns="121906" tIns="60953" rIns="121906" bIns="60953" anchor="t">
            <a:noAutofit/>
          </a:bodyPr>
          <a:lstStyle>
            <a:lvl1pPr algn="ctr">
              <a:buNone/>
              <a:defRPr sz="2700" baseline="0">
                <a:solidFill>
                  <a:srgbClr val="00384C"/>
                </a:solidFill>
                <a:latin typeface="Arial Black" pitchFamily="34" charset="0"/>
              </a:defRPr>
            </a:lvl1pPr>
          </a:lstStyle>
          <a:p>
            <a:pPr lvl="0"/>
            <a:r>
              <a:rPr lang="en-CA"/>
              <a:t>LINE 1</a:t>
            </a:r>
            <a:endParaRPr lang="en-US"/>
          </a:p>
        </p:txBody>
      </p:sp>
      <p:sp>
        <p:nvSpPr>
          <p:cNvPr id="36" name="Espaço Reservado para Texto 38"/>
          <p:cNvSpPr>
            <a:spLocks noGrp="1"/>
          </p:cNvSpPr>
          <p:nvPr>
            <p:ph type="body" sz="quarter" idx="25" hasCustomPrompt="1"/>
          </p:nvPr>
        </p:nvSpPr>
        <p:spPr>
          <a:xfrm>
            <a:off x="4397552" y="3896563"/>
            <a:ext cx="3454400" cy="385233"/>
          </a:xfrm>
          <a:prstGeom prst="rect">
            <a:avLst/>
          </a:prstGeom>
        </p:spPr>
        <p:txBody>
          <a:bodyPr lIns="121906" tIns="60953" rIns="121906" bIns="60953" anchor="ctr">
            <a:noAutofit/>
          </a:bodyPr>
          <a:lstStyle>
            <a:lvl1pPr algn="ctr">
              <a:buNone/>
              <a:defRPr sz="2100" baseline="0">
                <a:solidFill>
                  <a:srgbClr val="FFC000"/>
                </a:solidFill>
                <a:latin typeface="Arial" pitchFamily="34" charset="0"/>
                <a:cs typeface="Arial" pitchFamily="34" charset="0"/>
              </a:defRPr>
            </a:lvl1pPr>
          </a:lstStyle>
          <a:p>
            <a:pPr lvl="0"/>
            <a:r>
              <a:rPr lang="en-CA"/>
              <a:t>LINE 2</a:t>
            </a:r>
            <a:endParaRPr lang="en-US"/>
          </a:p>
        </p:txBody>
      </p:sp>
      <p:sp>
        <p:nvSpPr>
          <p:cNvPr id="37" name="Espaço Reservado para Texto 38"/>
          <p:cNvSpPr>
            <a:spLocks noGrp="1"/>
          </p:cNvSpPr>
          <p:nvPr>
            <p:ph type="body" sz="quarter" idx="26" hasCustomPrompt="1"/>
          </p:nvPr>
        </p:nvSpPr>
        <p:spPr>
          <a:xfrm>
            <a:off x="335360" y="3495988"/>
            <a:ext cx="3454400" cy="385233"/>
          </a:xfrm>
          <a:prstGeom prst="rect">
            <a:avLst/>
          </a:prstGeom>
        </p:spPr>
        <p:txBody>
          <a:bodyPr lIns="121906" tIns="60953" rIns="121906" bIns="60953" anchor="t">
            <a:noAutofit/>
          </a:bodyPr>
          <a:lstStyle>
            <a:lvl1pPr algn="ctr">
              <a:buNone/>
              <a:defRPr sz="2700" baseline="0">
                <a:solidFill>
                  <a:srgbClr val="00384C"/>
                </a:solidFill>
                <a:latin typeface="Arial Black" pitchFamily="34" charset="0"/>
              </a:defRPr>
            </a:lvl1pPr>
          </a:lstStyle>
          <a:p>
            <a:pPr lvl="0"/>
            <a:r>
              <a:rPr lang="en-CA"/>
              <a:t>LINE 1</a:t>
            </a:r>
            <a:endParaRPr lang="en-US"/>
          </a:p>
        </p:txBody>
      </p:sp>
      <p:sp>
        <p:nvSpPr>
          <p:cNvPr id="38" name="Espaço Reservado para Texto 38"/>
          <p:cNvSpPr>
            <a:spLocks noGrp="1"/>
          </p:cNvSpPr>
          <p:nvPr>
            <p:ph type="body" sz="quarter" idx="27" hasCustomPrompt="1"/>
          </p:nvPr>
        </p:nvSpPr>
        <p:spPr>
          <a:xfrm>
            <a:off x="335360" y="3896563"/>
            <a:ext cx="3454400" cy="385233"/>
          </a:xfrm>
          <a:prstGeom prst="rect">
            <a:avLst/>
          </a:prstGeom>
        </p:spPr>
        <p:txBody>
          <a:bodyPr lIns="121906" tIns="60953" rIns="121906" bIns="60953" anchor="ctr">
            <a:noAutofit/>
          </a:bodyPr>
          <a:lstStyle>
            <a:lvl1pPr algn="ctr">
              <a:buNone/>
              <a:defRPr sz="2100" baseline="0">
                <a:solidFill>
                  <a:srgbClr val="FFC000"/>
                </a:solidFill>
                <a:latin typeface="Arial" pitchFamily="34" charset="0"/>
                <a:cs typeface="Arial" pitchFamily="34" charset="0"/>
              </a:defRPr>
            </a:lvl1pPr>
          </a:lstStyle>
          <a:p>
            <a:pPr lvl="0"/>
            <a:r>
              <a:rPr lang="en-CA"/>
              <a:t>LINE 2</a:t>
            </a:r>
            <a:endParaRPr lang="en-US"/>
          </a:p>
        </p:txBody>
      </p:sp>
      <p:sp>
        <p:nvSpPr>
          <p:cNvPr id="39" name="Espaço Reservado para Texto 38"/>
          <p:cNvSpPr>
            <a:spLocks noGrp="1"/>
          </p:cNvSpPr>
          <p:nvPr>
            <p:ph type="body" sz="quarter" idx="28" hasCustomPrompt="1"/>
          </p:nvPr>
        </p:nvSpPr>
        <p:spPr>
          <a:xfrm>
            <a:off x="8493755" y="3495988"/>
            <a:ext cx="3454400" cy="385233"/>
          </a:xfrm>
          <a:prstGeom prst="rect">
            <a:avLst/>
          </a:prstGeom>
        </p:spPr>
        <p:txBody>
          <a:bodyPr lIns="121906" tIns="60953" rIns="121906" bIns="60953" anchor="t">
            <a:noAutofit/>
          </a:bodyPr>
          <a:lstStyle>
            <a:lvl1pPr algn="ctr">
              <a:buNone/>
              <a:defRPr sz="2700" baseline="0">
                <a:solidFill>
                  <a:srgbClr val="00384C"/>
                </a:solidFill>
                <a:latin typeface="Arial Black" pitchFamily="34" charset="0"/>
              </a:defRPr>
            </a:lvl1pPr>
          </a:lstStyle>
          <a:p>
            <a:pPr lvl="0"/>
            <a:r>
              <a:rPr lang="en-CA"/>
              <a:t>LINE 1</a:t>
            </a:r>
            <a:endParaRPr lang="en-US"/>
          </a:p>
        </p:txBody>
      </p:sp>
      <p:sp>
        <p:nvSpPr>
          <p:cNvPr id="40" name="Espaço Reservado para Texto 38"/>
          <p:cNvSpPr>
            <a:spLocks noGrp="1"/>
          </p:cNvSpPr>
          <p:nvPr>
            <p:ph type="body" sz="quarter" idx="29" hasCustomPrompt="1"/>
          </p:nvPr>
        </p:nvSpPr>
        <p:spPr>
          <a:xfrm>
            <a:off x="8493755" y="3897754"/>
            <a:ext cx="3454400" cy="385233"/>
          </a:xfrm>
          <a:prstGeom prst="rect">
            <a:avLst/>
          </a:prstGeom>
        </p:spPr>
        <p:txBody>
          <a:bodyPr lIns="121906" tIns="60953" rIns="121906" bIns="60953" anchor="ctr">
            <a:noAutofit/>
          </a:bodyPr>
          <a:lstStyle>
            <a:lvl1pPr algn="ctr">
              <a:buNone/>
              <a:defRPr sz="2100" baseline="0">
                <a:solidFill>
                  <a:srgbClr val="FFC000"/>
                </a:solidFill>
                <a:latin typeface="Arial" pitchFamily="34" charset="0"/>
                <a:cs typeface="Arial" pitchFamily="34" charset="0"/>
              </a:defRPr>
            </a:lvl1pPr>
          </a:lstStyle>
          <a:p>
            <a:pPr lvl="0"/>
            <a:r>
              <a:rPr lang="en-CA"/>
              <a:t>LINE 2</a:t>
            </a:r>
            <a:endParaRPr lang="en-US"/>
          </a:p>
        </p:txBody>
      </p:sp>
      <p:sp>
        <p:nvSpPr>
          <p:cNvPr id="41" name="Espaço Reservado para Texto 38"/>
          <p:cNvSpPr>
            <a:spLocks noGrp="1"/>
          </p:cNvSpPr>
          <p:nvPr>
            <p:ph type="body" sz="quarter" idx="30" hasCustomPrompt="1"/>
          </p:nvPr>
        </p:nvSpPr>
        <p:spPr>
          <a:xfrm>
            <a:off x="4367808" y="5730665"/>
            <a:ext cx="3454400" cy="385233"/>
          </a:xfrm>
          <a:prstGeom prst="rect">
            <a:avLst/>
          </a:prstGeom>
        </p:spPr>
        <p:txBody>
          <a:bodyPr lIns="121906" tIns="60953" rIns="121906" bIns="60953" anchor="t">
            <a:noAutofit/>
          </a:bodyPr>
          <a:lstStyle>
            <a:lvl1pPr algn="ctr">
              <a:buNone/>
              <a:defRPr sz="2700" baseline="0">
                <a:solidFill>
                  <a:srgbClr val="00384C"/>
                </a:solidFill>
                <a:latin typeface="Arial Black" pitchFamily="34" charset="0"/>
              </a:defRPr>
            </a:lvl1pPr>
          </a:lstStyle>
          <a:p>
            <a:pPr lvl="0"/>
            <a:r>
              <a:rPr lang="en-CA"/>
              <a:t>LINE 1</a:t>
            </a:r>
            <a:endParaRPr lang="en-US"/>
          </a:p>
        </p:txBody>
      </p:sp>
      <p:sp>
        <p:nvSpPr>
          <p:cNvPr id="42" name="Espaço Reservado para Texto 38"/>
          <p:cNvSpPr>
            <a:spLocks noGrp="1"/>
          </p:cNvSpPr>
          <p:nvPr>
            <p:ph type="body" sz="quarter" idx="31" hasCustomPrompt="1"/>
          </p:nvPr>
        </p:nvSpPr>
        <p:spPr>
          <a:xfrm>
            <a:off x="4367808" y="6118950"/>
            <a:ext cx="3454400" cy="385233"/>
          </a:xfrm>
          <a:prstGeom prst="rect">
            <a:avLst/>
          </a:prstGeom>
        </p:spPr>
        <p:txBody>
          <a:bodyPr lIns="121906" tIns="60953" rIns="121906" bIns="60953" anchor="ctr">
            <a:noAutofit/>
          </a:bodyPr>
          <a:lstStyle>
            <a:lvl1pPr algn="ctr">
              <a:buNone/>
              <a:defRPr sz="2100" baseline="0">
                <a:solidFill>
                  <a:srgbClr val="FFC000"/>
                </a:solidFill>
                <a:latin typeface="Arial" pitchFamily="34" charset="0"/>
                <a:cs typeface="Arial" pitchFamily="34" charset="0"/>
              </a:defRPr>
            </a:lvl1pPr>
          </a:lstStyle>
          <a:p>
            <a:pPr lvl="0"/>
            <a:r>
              <a:rPr lang="en-CA"/>
              <a:t>LINE 2</a:t>
            </a:r>
            <a:endParaRPr lang="en-US"/>
          </a:p>
        </p:txBody>
      </p:sp>
      <p:sp>
        <p:nvSpPr>
          <p:cNvPr id="43" name="Espaço Reservado para Texto 38"/>
          <p:cNvSpPr>
            <a:spLocks noGrp="1"/>
          </p:cNvSpPr>
          <p:nvPr>
            <p:ph type="body" sz="quarter" idx="32" hasCustomPrompt="1"/>
          </p:nvPr>
        </p:nvSpPr>
        <p:spPr>
          <a:xfrm>
            <a:off x="305616" y="5730665"/>
            <a:ext cx="3454400" cy="385233"/>
          </a:xfrm>
          <a:prstGeom prst="rect">
            <a:avLst/>
          </a:prstGeom>
        </p:spPr>
        <p:txBody>
          <a:bodyPr lIns="121906" tIns="60953" rIns="121906" bIns="60953" anchor="t">
            <a:noAutofit/>
          </a:bodyPr>
          <a:lstStyle>
            <a:lvl1pPr algn="ctr">
              <a:buNone/>
              <a:defRPr sz="2700" baseline="0">
                <a:solidFill>
                  <a:srgbClr val="00384C"/>
                </a:solidFill>
                <a:latin typeface="Arial Black" pitchFamily="34" charset="0"/>
              </a:defRPr>
            </a:lvl1pPr>
          </a:lstStyle>
          <a:p>
            <a:pPr lvl="0"/>
            <a:r>
              <a:rPr lang="en-CA"/>
              <a:t>LINE 1</a:t>
            </a:r>
            <a:endParaRPr lang="en-US"/>
          </a:p>
        </p:txBody>
      </p:sp>
      <p:sp>
        <p:nvSpPr>
          <p:cNvPr id="44" name="Espaço Reservado para Texto 38"/>
          <p:cNvSpPr>
            <a:spLocks noGrp="1"/>
          </p:cNvSpPr>
          <p:nvPr>
            <p:ph type="body" sz="quarter" idx="33" hasCustomPrompt="1"/>
          </p:nvPr>
        </p:nvSpPr>
        <p:spPr>
          <a:xfrm>
            <a:off x="305616" y="6118950"/>
            <a:ext cx="3454400" cy="385233"/>
          </a:xfrm>
          <a:prstGeom prst="rect">
            <a:avLst/>
          </a:prstGeom>
        </p:spPr>
        <p:txBody>
          <a:bodyPr lIns="121906" tIns="60953" rIns="121906" bIns="60953" anchor="ctr">
            <a:noAutofit/>
          </a:bodyPr>
          <a:lstStyle>
            <a:lvl1pPr algn="ctr">
              <a:buNone/>
              <a:defRPr sz="2100" baseline="0">
                <a:solidFill>
                  <a:srgbClr val="FFC000"/>
                </a:solidFill>
                <a:latin typeface="Arial" pitchFamily="34" charset="0"/>
                <a:cs typeface="Arial" pitchFamily="34" charset="0"/>
              </a:defRPr>
            </a:lvl1pPr>
          </a:lstStyle>
          <a:p>
            <a:pPr lvl="0"/>
            <a:r>
              <a:rPr lang="en-CA"/>
              <a:t>LINE 2</a:t>
            </a:r>
            <a:endParaRPr lang="en-US"/>
          </a:p>
        </p:txBody>
      </p:sp>
      <p:sp>
        <p:nvSpPr>
          <p:cNvPr id="45" name="Espaço Reservado para Texto 38"/>
          <p:cNvSpPr>
            <a:spLocks noGrp="1"/>
          </p:cNvSpPr>
          <p:nvPr>
            <p:ph type="body" sz="quarter" idx="34" hasCustomPrompt="1"/>
          </p:nvPr>
        </p:nvSpPr>
        <p:spPr>
          <a:xfrm>
            <a:off x="8464011" y="5730665"/>
            <a:ext cx="3454400" cy="385233"/>
          </a:xfrm>
          <a:prstGeom prst="rect">
            <a:avLst/>
          </a:prstGeom>
        </p:spPr>
        <p:txBody>
          <a:bodyPr lIns="121906" tIns="60953" rIns="121906" bIns="60953" anchor="t">
            <a:noAutofit/>
          </a:bodyPr>
          <a:lstStyle>
            <a:lvl1pPr algn="ctr">
              <a:buNone/>
              <a:defRPr sz="2700" baseline="0">
                <a:solidFill>
                  <a:srgbClr val="00384C"/>
                </a:solidFill>
                <a:latin typeface="Arial Black" pitchFamily="34" charset="0"/>
              </a:defRPr>
            </a:lvl1pPr>
          </a:lstStyle>
          <a:p>
            <a:pPr lvl="0"/>
            <a:r>
              <a:rPr lang="en-CA"/>
              <a:t>LINE 1</a:t>
            </a:r>
            <a:endParaRPr lang="en-US"/>
          </a:p>
        </p:txBody>
      </p:sp>
      <p:sp>
        <p:nvSpPr>
          <p:cNvPr id="46" name="Espaço Reservado para Texto 38"/>
          <p:cNvSpPr>
            <a:spLocks noGrp="1"/>
          </p:cNvSpPr>
          <p:nvPr>
            <p:ph type="body" sz="quarter" idx="35" hasCustomPrompt="1"/>
          </p:nvPr>
        </p:nvSpPr>
        <p:spPr>
          <a:xfrm>
            <a:off x="8464011" y="6118950"/>
            <a:ext cx="3454400" cy="385233"/>
          </a:xfrm>
          <a:prstGeom prst="rect">
            <a:avLst/>
          </a:prstGeom>
        </p:spPr>
        <p:txBody>
          <a:bodyPr lIns="121906" tIns="60953" rIns="121906" bIns="60953" anchor="ctr">
            <a:noAutofit/>
          </a:bodyPr>
          <a:lstStyle>
            <a:lvl1pPr algn="ctr">
              <a:buNone/>
              <a:defRPr sz="2100" baseline="0">
                <a:solidFill>
                  <a:srgbClr val="FFC000"/>
                </a:solidFill>
                <a:latin typeface="Arial" pitchFamily="34" charset="0"/>
                <a:cs typeface="Arial" pitchFamily="34" charset="0"/>
              </a:defRPr>
            </a:lvl1pPr>
          </a:lstStyle>
          <a:p>
            <a:pPr lvl="0"/>
            <a:r>
              <a:rPr lang="en-CA"/>
              <a:t>LINE 2</a:t>
            </a:r>
            <a:endParaRPr lang="en-US"/>
          </a:p>
        </p:txBody>
      </p:sp>
      <p:sp>
        <p:nvSpPr>
          <p:cNvPr id="47" name="Espaço Reservado para Imagem 8"/>
          <p:cNvSpPr>
            <a:spLocks noGrp="1"/>
          </p:cNvSpPr>
          <p:nvPr>
            <p:ph type="pic" sz="quarter" idx="36" hasCustomPrompt="1"/>
          </p:nvPr>
        </p:nvSpPr>
        <p:spPr>
          <a:xfrm>
            <a:off x="0" y="6474884"/>
            <a:ext cx="12192000" cy="383117"/>
          </a:xfrm>
          <a:prstGeom prst="rect">
            <a:avLst/>
          </a:prstGeom>
          <a:solidFill>
            <a:srgbClr val="FFC000"/>
          </a:solidFill>
        </p:spPr>
        <p:txBody>
          <a:bodyPr lIns="121906" tIns="60953" rIns="121906" bIns="60953"/>
          <a:lstStyle>
            <a:lvl1pPr>
              <a:buNone/>
              <a:defRPr sz="1900" baseline="0">
                <a:solidFill>
                  <a:srgbClr val="00384C"/>
                </a:solidFill>
              </a:defRPr>
            </a:lvl1pPr>
          </a:lstStyle>
          <a:p>
            <a:r>
              <a:rPr lang="en-US"/>
              <a:t>Choose the colour to match the clients brand</a:t>
            </a:r>
          </a:p>
        </p:txBody>
      </p:sp>
    </p:spTree>
    <p:extLst>
      <p:ext uri="{BB962C8B-B14F-4D97-AF65-F5344CB8AC3E}">
        <p14:creationId xmlns:p14="http://schemas.microsoft.com/office/powerpoint/2010/main" val="18412721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additive="base">
                                        <p:cTn id="7" dur="500" fill="hold"/>
                                        <p:tgtEl>
                                          <p:spTgt spid="47"/>
                                        </p:tgtEl>
                                        <p:attrNameLst>
                                          <p:attrName>ppt_x</p:attrName>
                                        </p:attrNameLst>
                                      </p:cBhvr>
                                      <p:tavLst>
                                        <p:tav tm="0">
                                          <p:val>
                                            <p:strVal val="#ppt_x"/>
                                          </p:val>
                                        </p:tav>
                                        <p:tav tm="100000">
                                          <p:val>
                                            <p:strVal val="#ppt_x"/>
                                          </p:val>
                                        </p:tav>
                                      </p:tavLst>
                                    </p:anim>
                                    <p:anim calcmode="lin" valueType="num">
                                      <p:cBhvr additive="base">
                                        <p:cTn id="8"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preserve="1" userDrawn="1">
  <p:cSld name="MENU - 6 placeholders">
    <p:spTree>
      <p:nvGrpSpPr>
        <p:cNvPr id="1" name=""/>
        <p:cNvGrpSpPr/>
        <p:nvPr/>
      </p:nvGrpSpPr>
      <p:grpSpPr>
        <a:xfrm>
          <a:off x="0" y="0"/>
          <a:ext cx="0" cy="0"/>
          <a:chOff x="0" y="0"/>
          <a:chExt cx="0" cy="0"/>
        </a:xfrm>
      </p:grpSpPr>
      <p:pic>
        <p:nvPicPr>
          <p:cNvPr id="7" name="Picture 2" descr="E:\SUNLIFE\REFS\3\3---Menu-Slide_CLEAR.jpg"/>
          <p:cNvPicPr>
            <a:picLocks noChangeAspect="1" noChangeArrowheads="1"/>
          </p:cNvPicPr>
          <p:nvPr userDrawn="1"/>
        </p:nvPicPr>
        <p:blipFill>
          <a:blip r:embed="rId2" cstate="screen"/>
          <a:srcRect/>
          <a:stretch>
            <a:fillRect/>
          </a:stretch>
        </p:blipFill>
        <p:spPr bwMode="auto">
          <a:xfrm>
            <a:off x="10128448" y="5253205"/>
            <a:ext cx="2063552" cy="960107"/>
          </a:xfrm>
          <a:prstGeom prst="rect">
            <a:avLst/>
          </a:prstGeom>
          <a:noFill/>
        </p:spPr>
      </p:pic>
      <p:sp>
        <p:nvSpPr>
          <p:cNvPr id="32" name="Espaço Reservado para Imagem 2"/>
          <p:cNvSpPr>
            <a:spLocks noGrp="1"/>
          </p:cNvSpPr>
          <p:nvPr>
            <p:ph type="pic" idx="15" hasCustomPrompt="1"/>
          </p:nvPr>
        </p:nvSpPr>
        <p:spPr>
          <a:xfrm>
            <a:off x="7863933" y="5061187"/>
            <a:ext cx="2266123" cy="1274695"/>
          </a:xfrm>
          <a:prstGeom prst="rect">
            <a:avLst/>
          </a:prstGeom>
        </p:spPr>
        <p:txBody>
          <a:bodyPr lIns="121906" tIns="60953" rIns="121906" bIns="60953"/>
          <a:lstStyle>
            <a:lvl1pPr marL="0" indent="0">
              <a:buNone/>
              <a:defRPr sz="1900" baseline="0">
                <a:latin typeface="Arial" pitchFamily="34" charset="0"/>
                <a:cs typeface="Arial" pitchFamily="34" charset="0"/>
              </a:defRPr>
            </a:lvl1pPr>
            <a:lvl2pPr marL="609523" indent="0">
              <a:buNone/>
              <a:defRPr sz="3700"/>
            </a:lvl2pPr>
            <a:lvl3pPr marL="1219050" indent="0">
              <a:buNone/>
              <a:defRPr sz="3200"/>
            </a:lvl3pPr>
            <a:lvl4pPr marL="1828573" indent="0">
              <a:buNone/>
              <a:defRPr sz="2700"/>
            </a:lvl4pPr>
            <a:lvl5pPr marL="2438098" indent="0">
              <a:buNone/>
              <a:defRPr sz="2700"/>
            </a:lvl5pPr>
            <a:lvl6pPr marL="3047620" indent="0">
              <a:buNone/>
              <a:defRPr sz="2700"/>
            </a:lvl6pPr>
            <a:lvl7pPr marL="3657143" indent="0">
              <a:buNone/>
              <a:defRPr sz="2700"/>
            </a:lvl7pPr>
            <a:lvl8pPr marL="4266667" indent="0">
              <a:buNone/>
              <a:defRPr sz="2700"/>
            </a:lvl8pPr>
            <a:lvl9pPr marL="4876191" indent="0">
              <a:buNone/>
              <a:defRPr sz="2700"/>
            </a:lvl9pPr>
          </a:lstStyle>
          <a:p>
            <a:r>
              <a:rPr lang="pt-BR"/>
              <a:t>Click to insert image</a:t>
            </a:r>
          </a:p>
        </p:txBody>
      </p:sp>
      <p:sp>
        <p:nvSpPr>
          <p:cNvPr id="11" name="Espaço Reservado para Imagem 2"/>
          <p:cNvSpPr>
            <a:spLocks noGrp="1"/>
          </p:cNvSpPr>
          <p:nvPr>
            <p:ph type="pic" idx="1" hasCustomPrompt="1"/>
          </p:nvPr>
        </p:nvSpPr>
        <p:spPr>
          <a:xfrm>
            <a:off x="911425" y="76351"/>
            <a:ext cx="2266123" cy="1274695"/>
          </a:xfrm>
          <a:prstGeom prst="rect">
            <a:avLst/>
          </a:prstGeom>
        </p:spPr>
        <p:txBody>
          <a:bodyPr lIns="121906" tIns="60953" rIns="121906" bIns="60953"/>
          <a:lstStyle>
            <a:lvl1pPr marL="0" indent="0">
              <a:buNone/>
              <a:defRPr sz="1900" baseline="0">
                <a:latin typeface="Arial" pitchFamily="34" charset="0"/>
                <a:cs typeface="Arial" pitchFamily="34" charset="0"/>
              </a:defRPr>
            </a:lvl1pPr>
            <a:lvl2pPr marL="609523" indent="0">
              <a:buNone/>
              <a:defRPr sz="3700"/>
            </a:lvl2pPr>
            <a:lvl3pPr marL="1219050" indent="0">
              <a:buNone/>
              <a:defRPr sz="3200"/>
            </a:lvl3pPr>
            <a:lvl4pPr marL="1828573" indent="0">
              <a:buNone/>
              <a:defRPr sz="2700"/>
            </a:lvl4pPr>
            <a:lvl5pPr marL="2438098" indent="0">
              <a:buNone/>
              <a:defRPr sz="2700"/>
            </a:lvl5pPr>
            <a:lvl6pPr marL="3047620" indent="0">
              <a:buNone/>
              <a:defRPr sz="2700"/>
            </a:lvl6pPr>
            <a:lvl7pPr marL="3657143" indent="0">
              <a:buNone/>
              <a:defRPr sz="2700"/>
            </a:lvl7pPr>
            <a:lvl8pPr marL="4266667" indent="0">
              <a:buNone/>
              <a:defRPr sz="2700"/>
            </a:lvl8pPr>
            <a:lvl9pPr marL="4876191" indent="0">
              <a:buNone/>
              <a:defRPr sz="2700"/>
            </a:lvl9pPr>
          </a:lstStyle>
          <a:p>
            <a:r>
              <a:rPr lang="pt-BR"/>
              <a:t>Click to insert image</a:t>
            </a:r>
          </a:p>
        </p:txBody>
      </p:sp>
      <p:sp>
        <p:nvSpPr>
          <p:cNvPr id="12" name="Espaço Reservado para Imagem 2"/>
          <p:cNvSpPr>
            <a:spLocks noGrp="1"/>
          </p:cNvSpPr>
          <p:nvPr>
            <p:ph type="pic" idx="10" hasCustomPrompt="1"/>
          </p:nvPr>
        </p:nvSpPr>
        <p:spPr>
          <a:xfrm>
            <a:off x="4943873" y="53038"/>
            <a:ext cx="2266123" cy="1274695"/>
          </a:xfrm>
          <a:prstGeom prst="rect">
            <a:avLst/>
          </a:prstGeom>
        </p:spPr>
        <p:txBody>
          <a:bodyPr lIns="121906" tIns="60953" rIns="121906" bIns="60953"/>
          <a:lstStyle>
            <a:lvl1pPr marL="0" indent="0">
              <a:buNone/>
              <a:defRPr sz="1900" baseline="0">
                <a:latin typeface="Arial" pitchFamily="34" charset="0"/>
                <a:cs typeface="Arial" pitchFamily="34" charset="0"/>
              </a:defRPr>
            </a:lvl1pPr>
            <a:lvl2pPr marL="609523" indent="0">
              <a:buNone/>
              <a:defRPr sz="3700"/>
            </a:lvl2pPr>
            <a:lvl3pPr marL="1219050" indent="0">
              <a:buNone/>
              <a:defRPr sz="3200"/>
            </a:lvl3pPr>
            <a:lvl4pPr marL="1828573" indent="0">
              <a:buNone/>
              <a:defRPr sz="2700"/>
            </a:lvl4pPr>
            <a:lvl5pPr marL="2438098" indent="0">
              <a:buNone/>
              <a:defRPr sz="2700"/>
            </a:lvl5pPr>
            <a:lvl6pPr marL="3047620" indent="0">
              <a:buNone/>
              <a:defRPr sz="2700"/>
            </a:lvl6pPr>
            <a:lvl7pPr marL="3657143" indent="0">
              <a:buNone/>
              <a:defRPr sz="2700"/>
            </a:lvl7pPr>
            <a:lvl8pPr marL="4266667" indent="0">
              <a:buNone/>
              <a:defRPr sz="2700"/>
            </a:lvl8pPr>
            <a:lvl9pPr marL="4876191" indent="0">
              <a:buNone/>
              <a:defRPr sz="2700"/>
            </a:lvl9pPr>
          </a:lstStyle>
          <a:p>
            <a:r>
              <a:rPr lang="pt-BR"/>
              <a:t>Click to insert image</a:t>
            </a:r>
          </a:p>
        </p:txBody>
      </p:sp>
      <p:sp>
        <p:nvSpPr>
          <p:cNvPr id="13" name="Espaço Reservado para Imagem 2"/>
          <p:cNvSpPr>
            <a:spLocks noGrp="1"/>
          </p:cNvSpPr>
          <p:nvPr>
            <p:ph type="pic" idx="11" hasCustomPrompt="1"/>
          </p:nvPr>
        </p:nvSpPr>
        <p:spPr>
          <a:xfrm>
            <a:off x="9072332" y="51083"/>
            <a:ext cx="2266123" cy="1274695"/>
          </a:xfrm>
          <a:prstGeom prst="rect">
            <a:avLst/>
          </a:prstGeom>
        </p:spPr>
        <p:txBody>
          <a:bodyPr lIns="121906" tIns="60953" rIns="121906" bIns="60953"/>
          <a:lstStyle>
            <a:lvl1pPr marL="0" indent="0">
              <a:buNone/>
              <a:defRPr sz="1900" baseline="0">
                <a:latin typeface="Arial" pitchFamily="34" charset="0"/>
                <a:cs typeface="Arial" pitchFamily="34" charset="0"/>
              </a:defRPr>
            </a:lvl1pPr>
            <a:lvl2pPr marL="609523" indent="0">
              <a:buNone/>
              <a:defRPr sz="3700"/>
            </a:lvl2pPr>
            <a:lvl3pPr marL="1219050" indent="0">
              <a:buNone/>
              <a:defRPr sz="3200"/>
            </a:lvl3pPr>
            <a:lvl4pPr marL="1828573" indent="0">
              <a:buNone/>
              <a:defRPr sz="2700"/>
            </a:lvl4pPr>
            <a:lvl5pPr marL="2438098" indent="0">
              <a:buNone/>
              <a:defRPr sz="2700"/>
            </a:lvl5pPr>
            <a:lvl6pPr marL="3047620" indent="0">
              <a:buNone/>
              <a:defRPr sz="2700"/>
            </a:lvl6pPr>
            <a:lvl7pPr marL="3657143" indent="0">
              <a:buNone/>
              <a:defRPr sz="2700"/>
            </a:lvl7pPr>
            <a:lvl8pPr marL="4266667" indent="0">
              <a:buNone/>
              <a:defRPr sz="2700"/>
            </a:lvl8pPr>
            <a:lvl9pPr marL="4876191" indent="0">
              <a:buNone/>
              <a:defRPr sz="2700"/>
            </a:lvl9pPr>
          </a:lstStyle>
          <a:p>
            <a:r>
              <a:rPr lang="pt-BR"/>
              <a:t>Click to insert image</a:t>
            </a:r>
          </a:p>
        </p:txBody>
      </p:sp>
      <p:sp>
        <p:nvSpPr>
          <p:cNvPr id="55" name="Espaço Reservado para Texto 38"/>
          <p:cNvSpPr>
            <a:spLocks noGrp="1"/>
          </p:cNvSpPr>
          <p:nvPr>
            <p:ph type="body" sz="quarter" idx="18" hasCustomPrompt="1"/>
          </p:nvPr>
        </p:nvSpPr>
        <p:spPr>
          <a:xfrm>
            <a:off x="4360037" y="1284708"/>
            <a:ext cx="3454400" cy="385233"/>
          </a:xfrm>
          <a:prstGeom prst="rect">
            <a:avLst/>
          </a:prstGeom>
        </p:spPr>
        <p:txBody>
          <a:bodyPr lIns="121906" tIns="60953" rIns="121906" bIns="60953" anchor="t">
            <a:noAutofit/>
          </a:bodyPr>
          <a:lstStyle>
            <a:lvl1pPr algn="ctr">
              <a:buNone/>
              <a:defRPr sz="2700" baseline="0">
                <a:solidFill>
                  <a:srgbClr val="00384C"/>
                </a:solidFill>
                <a:latin typeface="Arial Black" pitchFamily="34" charset="0"/>
              </a:defRPr>
            </a:lvl1pPr>
          </a:lstStyle>
          <a:p>
            <a:pPr lvl="0"/>
            <a:r>
              <a:rPr lang="en-CA"/>
              <a:t>LINE 1</a:t>
            </a:r>
            <a:endParaRPr lang="en-US"/>
          </a:p>
        </p:txBody>
      </p:sp>
      <p:sp>
        <p:nvSpPr>
          <p:cNvPr id="56" name="Espaço Reservado para Texto 38"/>
          <p:cNvSpPr>
            <a:spLocks noGrp="1"/>
          </p:cNvSpPr>
          <p:nvPr>
            <p:ph type="body" sz="quarter" idx="19" hasCustomPrompt="1"/>
          </p:nvPr>
        </p:nvSpPr>
        <p:spPr>
          <a:xfrm>
            <a:off x="4360037" y="1706265"/>
            <a:ext cx="3454400" cy="385233"/>
          </a:xfrm>
          <a:prstGeom prst="rect">
            <a:avLst/>
          </a:prstGeom>
        </p:spPr>
        <p:txBody>
          <a:bodyPr lIns="121906" tIns="60953" rIns="121906" bIns="60953" anchor="ctr">
            <a:noAutofit/>
          </a:bodyPr>
          <a:lstStyle>
            <a:lvl1pPr algn="ctr">
              <a:buNone/>
              <a:defRPr sz="2100" baseline="0">
                <a:solidFill>
                  <a:srgbClr val="FFC000"/>
                </a:solidFill>
                <a:latin typeface="Arial" pitchFamily="34" charset="0"/>
                <a:cs typeface="Arial" pitchFamily="34" charset="0"/>
              </a:defRPr>
            </a:lvl1pPr>
          </a:lstStyle>
          <a:p>
            <a:pPr lvl="0"/>
            <a:r>
              <a:rPr lang="en-CA"/>
              <a:t>LINE 2</a:t>
            </a:r>
            <a:endParaRPr lang="en-US"/>
          </a:p>
        </p:txBody>
      </p:sp>
      <p:sp>
        <p:nvSpPr>
          <p:cNvPr id="57" name="Espaço Reservado para Texto 38"/>
          <p:cNvSpPr>
            <a:spLocks noGrp="1"/>
          </p:cNvSpPr>
          <p:nvPr>
            <p:ph type="body" sz="quarter" idx="20" hasCustomPrompt="1"/>
          </p:nvPr>
        </p:nvSpPr>
        <p:spPr>
          <a:xfrm>
            <a:off x="297845" y="1284708"/>
            <a:ext cx="3454400" cy="385233"/>
          </a:xfrm>
          <a:prstGeom prst="rect">
            <a:avLst/>
          </a:prstGeom>
        </p:spPr>
        <p:txBody>
          <a:bodyPr lIns="121906" tIns="60953" rIns="121906" bIns="60953" anchor="t">
            <a:noAutofit/>
          </a:bodyPr>
          <a:lstStyle>
            <a:lvl1pPr algn="ctr">
              <a:buNone/>
              <a:defRPr sz="2700" baseline="0">
                <a:solidFill>
                  <a:srgbClr val="00384C"/>
                </a:solidFill>
                <a:latin typeface="Arial Black" pitchFamily="34" charset="0"/>
              </a:defRPr>
            </a:lvl1pPr>
          </a:lstStyle>
          <a:p>
            <a:pPr lvl="0"/>
            <a:r>
              <a:rPr lang="en-CA"/>
              <a:t>LINE 1</a:t>
            </a:r>
            <a:endParaRPr lang="en-US"/>
          </a:p>
        </p:txBody>
      </p:sp>
      <p:sp>
        <p:nvSpPr>
          <p:cNvPr id="58" name="Espaço Reservado para Texto 38"/>
          <p:cNvSpPr>
            <a:spLocks noGrp="1"/>
          </p:cNvSpPr>
          <p:nvPr>
            <p:ph type="body" sz="quarter" idx="21" hasCustomPrompt="1"/>
          </p:nvPr>
        </p:nvSpPr>
        <p:spPr>
          <a:xfrm>
            <a:off x="297845" y="1706265"/>
            <a:ext cx="3454400" cy="385233"/>
          </a:xfrm>
          <a:prstGeom prst="rect">
            <a:avLst/>
          </a:prstGeom>
        </p:spPr>
        <p:txBody>
          <a:bodyPr lIns="121906" tIns="60953" rIns="121906" bIns="60953" anchor="ctr">
            <a:noAutofit/>
          </a:bodyPr>
          <a:lstStyle>
            <a:lvl1pPr algn="ctr">
              <a:buNone/>
              <a:defRPr sz="2100" baseline="0">
                <a:solidFill>
                  <a:srgbClr val="FFC000"/>
                </a:solidFill>
                <a:latin typeface="Arial" pitchFamily="34" charset="0"/>
                <a:cs typeface="Arial" pitchFamily="34" charset="0"/>
              </a:defRPr>
            </a:lvl1pPr>
          </a:lstStyle>
          <a:p>
            <a:pPr lvl="0"/>
            <a:r>
              <a:rPr lang="en-CA"/>
              <a:t>LINE 2</a:t>
            </a:r>
            <a:endParaRPr lang="en-US"/>
          </a:p>
        </p:txBody>
      </p:sp>
      <p:sp>
        <p:nvSpPr>
          <p:cNvPr id="59" name="Espaço Reservado para Texto 38"/>
          <p:cNvSpPr>
            <a:spLocks noGrp="1"/>
          </p:cNvSpPr>
          <p:nvPr>
            <p:ph type="body" sz="quarter" idx="22" hasCustomPrompt="1"/>
          </p:nvPr>
        </p:nvSpPr>
        <p:spPr>
          <a:xfrm>
            <a:off x="8456240" y="1284708"/>
            <a:ext cx="3454400" cy="385233"/>
          </a:xfrm>
          <a:prstGeom prst="rect">
            <a:avLst/>
          </a:prstGeom>
        </p:spPr>
        <p:txBody>
          <a:bodyPr lIns="121906" tIns="60953" rIns="121906" bIns="60953" anchor="t">
            <a:noAutofit/>
          </a:bodyPr>
          <a:lstStyle>
            <a:lvl1pPr algn="ctr">
              <a:buNone/>
              <a:defRPr sz="2700" baseline="0">
                <a:solidFill>
                  <a:srgbClr val="00384C"/>
                </a:solidFill>
                <a:latin typeface="Arial Black" pitchFamily="34" charset="0"/>
              </a:defRPr>
            </a:lvl1pPr>
          </a:lstStyle>
          <a:p>
            <a:pPr lvl="0"/>
            <a:r>
              <a:rPr lang="en-CA"/>
              <a:t>LINE 1</a:t>
            </a:r>
            <a:endParaRPr lang="en-US"/>
          </a:p>
        </p:txBody>
      </p:sp>
      <p:sp>
        <p:nvSpPr>
          <p:cNvPr id="60" name="Espaço Reservado para Texto 38"/>
          <p:cNvSpPr>
            <a:spLocks noGrp="1"/>
          </p:cNvSpPr>
          <p:nvPr>
            <p:ph type="body" sz="quarter" idx="23" hasCustomPrompt="1"/>
          </p:nvPr>
        </p:nvSpPr>
        <p:spPr>
          <a:xfrm>
            <a:off x="8456240" y="1706265"/>
            <a:ext cx="3454400" cy="385233"/>
          </a:xfrm>
          <a:prstGeom prst="rect">
            <a:avLst/>
          </a:prstGeom>
        </p:spPr>
        <p:txBody>
          <a:bodyPr lIns="121906" tIns="60953" rIns="121906" bIns="60953" anchor="ctr">
            <a:noAutofit/>
          </a:bodyPr>
          <a:lstStyle>
            <a:lvl1pPr algn="ctr">
              <a:buNone/>
              <a:defRPr sz="2100" baseline="0">
                <a:solidFill>
                  <a:srgbClr val="FFC000"/>
                </a:solidFill>
                <a:latin typeface="Arial" pitchFamily="34" charset="0"/>
                <a:cs typeface="Arial" pitchFamily="34" charset="0"/>
              </a:defRPr>
            </a:lvl1pPr>
          </a:lstStyle>
          <a:p>
            <a:pPr lvl="0"/>
            <a:r>
              <a:rPr lang="en-CA"/>
              <a:t>LINE 2</a:t>
            </a:r>
            <a:endParaRPr lang="en-US"/>
          </a:p>
        </p:txBody>
      </p:sp>
      <p:sp>
        <p:nvSpPr>
          <p:cNvPr id="61" name="Espaço Reservado para Texto 38"/>
          <p:cNvSpPr>
            <a:spLocks noGrp="1"/>
          </p:cNvSpPr>
          <p:nvPr>
            <p:ph type="body" sz="quarter" idx="24" hasCustomPrompt="1"/>
          </p:nvPr>
        </p:nvSpPr>
        <p:spPr>
          <a:xfrm>
            <a:off x="4397552" y="3487361"/>
            <a:ext cx="3454400" cy="385233"/>
          </a:xfrm>
          <a:prstGeom prst="rect">
            <a:avLst/>
          </a:prstGeom>
        </p:spPr>
        <p:txBody>
          <a:bodyPr lIns="121906" tIns="60953" rIns="121906" bIns="60953" anchor="t">
            <a:noAutofit/>
          </a:bodyPr>
          <a:lstStyle>
            <a:lvl1pPr algn="ctr">
              <a:buNone/>
              <a:defRPr sz="2700" baseline="0">
                <a:solidFill>
                  <a:srgbClr val="00384C"/>
                </a:solidFill>
                <a:latin typeface="Arial Black" pitchFamily="34" charset="0"/>
              </a:defRPr>
            </a:lvl1pPr>
          </a:lstStyle>
          <a:p>
            <a:pPr lvl="0"/>
            <a:r>
              <a:rPr lang="en-CA"/>
              <a:t>LINE 1</a:t>
            </a:r>
            <a:endParaRPr lang="en-US"/>
          </a:p>
        </p:txBody>
      </p:sp>
      <p:sp>
        <p:nvSpPr>
          <p:cNvPr id="62" name="Espaço Reservado para Texto 38"/>
          <p:cNvSpPr>
            <a:spLocks noGrp="1"/>
          </p:cNvSpPr>
          <p:nvPr>
            <p:ph type="body" sz="quarter" idx="25" hasCustomPrompt="1"/>
          </p:nvPr>
        </p:nvSpPr>
        <p:spPr>
          <a:xfrm>
            <a:off x="4397552" y="3887937"/>
            <a:ext cx="3454400" cy="385233"/>
          </a:xfrm>
          <a:prstGeom prst="rect">
            <a:avLst/>
          </a:prstGeom>
        </p:spPr>
        <p:txBody>
          <a:bodyPr lIns="121906" tIns="60953" rIns="121906" bIns="60953" anchor="ctr">
            <a:noAutofit/>
          </a:bodyPr>
          <a:lstStyle>
            <a:lvl1pPr algn="ctr">
              <a:buNone/>
              <a:defRPr sz="2100" baseline="0">
                <a:solidFill>
                  <a:srgbClr val="FFC000"/>
                </a:solidFill>
                <a:latin typeface="Arial" pitchFamily="34" charset="0"/>
                <a:cs typeface="Arial" pitchFamily="34" charset="0"/>
              </a:defRPr>
            </a:lvl1pPr>
          </a:lstStyle>
          <a:p>
            <a:pPr lvl="0"/>
            <a:r>
              <a:rPr lang="en-CA"/>
              <a:t>LINE 2</a:t>
            </a:r>
            <a:endParaRPr lang="en-US"/>
          </a:p>
        </p:txBody>
      </p:sp>
      <p:sp>
        <p:nvSpPr>
          <p:cNvPr id="63" name="Espaço Reservado para Texto 38"/>
          <p:cNvSpPr>
            <a:spLocks noGrp="1"/>
          </p:cNvSpPr>
          <p:nvPr>
            <p:ph type="body" sz="quarter" idx="26" hasCustomPrompt="1"/>
          </p:nvPr>
        </p:nvSpPr>
        <p:spPr>
          <a:xfrm>
            <a:off x="335360" y="3487361"/>
            <a:ext cx="3454400" cy="385233"/>
          </a:xfrm>
          <a:prstGeom prst="rect">
            <a:avLst/>
          </a:prstGeom>
        </p:spPr>
        <p:txBody>
          <a:bodyPr lIns="121906" tIns="60953" rIns="121906" bIns="60953" anchor="t">
            <a:noAutofit/>
          </a:bodyPr>
          <a:lstStyle>
            <a:lvl1pPr algn="ctr">
              <a:buNone/>
              <a:defRPr sz="2700" baseline="0">
                <a:solidFill>
                  <a:srgbClr val="00384C"/>
                </a:solidFill>
                <a:latin typeface="Arial Black" pitchFamily="34" charset="0"/>
              </a:defRPr>
            </a:lvl1pPr>
          </a:lstStyle>
          <a:p>
            <a:pPr lvl="0"/>
            <a:r>
              <a:rPr lang="en-CA"/>
              <a:t>LINE 1</a:t>
            </a:r>
            <a:endParaRPr lang="en-US"/>
          </a:p>
        </p:txBody>
      </p:sp>
      <p:sp>
        <p:nvSpPr>
          <p:cNvPr id="64" name="Espaço Reservado para Texto 38"/>
          <p:cNvSpPr>
            <a:spLocks noGrp="1"/>
          </p:cNvSpPr>
          <p:nvPr>
            <p:ph type="body" sz="quarter" idx="27" hasCustomPrompt="1"/>
          </p:nvPr>
        </p:nvSpPr>
        <p:spPr>
          <a:xfrm>
            <a:off x="335360" y="3887937"/>
            <a:ext cx="3454400" cy="385233"/>
          </a:xfrm>
          <a:prstGeom prst="rect">
            <a:avLst/>
          </a:prstGeom>
        </p:spPr>
        <p:txBody>
          <a:bodyPr lIns="121906" tIns="60953" rIns="121906" bIns="60953" anchor="ctr">
            <a:noAutofit/>
          </a:bodyPr>
          <a:lstStyle>
            <a:lvl1pPr algn="ctr">
              <a:buNone/>
              <a:defRPr sz="2100" baseline="0">
                <a:solidFill>
                  <a:srgbClr val="FFC000"/>
                </a:solidFill>
                <a:latin typeface="Arial" pitchFamily="34" charset="0"/>
                <a:cs typeface="Arial" pitchFamily="34" charset="0"/>
              </a:defRPr>
            </a:lvl1pPr>
          </a:lstStyle>
          <a:p>
            <a:pPr lvl="0"/>
            <a:r>
              <a:rPr lang="en-CA"/>
              <a:t>LINE 2</a:t>
            </a:r>
            <a:endParaRPr lang="en-US"/>
          </a:p>
        </p:txBody>
      </p:sp>
      <p:sp>
        <p:nvSpPr>
          <p:cNvPr id="65" name="Espaço Reservado para Texto 38"/>
          <p:cNvSpPr>
            <a:spLocks noGrp="1"/>
          </p:cNvSpPr>
          <p:nvPr>
            <p:ph type="body" sz="quarter" idx="28" hasCustomPrompt="1"/>
          </p:nvPr>
        </p:nvSpPr>
        <p:spPr>
          <a:xfrm>
            <a:off x="8493755" y="3487361"/>
            <a:ext cx="3454400" cy="385233"/>
          </a:xfrm>
          <a:prstGeom prst="rect">
            <a:avLst/>
          </a:prstGeom>
        </p:spPr>
        <p:txBody>
          <a:bodyPr lIns="121906" tIns="60953" rIns="121906" bIns="60953" anchor="t">
            <a:noAutofit/>
          </a:bodyPr>
          <a:lstStyle>
            <a:lvl1pPr algn="ctr">
              <a:buNone/>
              <a:defRPr sz="2700" baseline="0">
                <a:solidFill>
                  <a:srgbClr val="00384C"/>
                </a:solidFill>
                <a:latin typeface="Arial Black" pitchFamily="34" charset="0"/>
              </a:defRPr>
            </a:lvl1pPr>
          </a:lstStyle>
          <a:p>
            <a:pPr lvl="0"/>
            <a:r>
              <a:rPr lang="en-CA"/>
              <a:t>LINE 1</a:t>
            </a:r>
            <a:endParaRPr lang="en-US"/>
          </a:p>
        </p:txBody>
      </p:sp>
      <p:sp>
        <p:nvSpPr>
          <p:cNvPr id="66" name="Espaço Reservado para Texto 38"/>
          <p:cNvSpPr>
            <a:spLocks noGrp="1"/>
          </p:cNvSpPr>
          <p:nvPr>
            <p:ph type="body" sz="quarter" idx="29" hasCustomPrompt="1"/>
          </p:nvPr>
        </p:nvSpPr>
        <p:spPr>
          <a:xfrm>
            <a:off x="8493755" y="3889128"/>
            <a:ext cx="3454400" cy="385233"/>
          </a:xfrm>
          <a:prstGeom prst="rect">
            <a:avLst/>
          </a:prstGeom>
        </p:spPr>
        <p:txBody>
          <a:bodyPr lIns="121906" tIns="60953" rIns="121906" bIns="60953" anchor="ctr">
            <a:noAutofit/>
          </a:bodyPr>
          <a:lstStyle>
            <a:lvl1pPr algn="ctr">
              <a:buNone/>
              <a:defRPr sz="2100" baseline="0">
                <a:solidFill>
                  <a:srgbClr val="FFC000"/>
                </a:solidFill>
                <a:latin typeface="Arial" pitchFamily="34" charset="0"/>
                <a:cs typeface="Arial" pitchFamily="34" charset="0"/>
              </a:defRPr>
            </a:lvl1pPr>
          </a:lstStyle>
          <a:p>
            <a:pPr lvl="0"/>
            <a:r>
              <a:rPr lang="en-CA"/>
              <a:t>LINE 2</a:t>
            </a:r>
            <a:endParaRPr lang="en-US"/>
          </a:p>
        </p:txBody>
      </p:sp>
      <p:sp>
        <p:nvSpPr>
          <p:cNvPr id="67" name="Espaço Reservado para Imagem 2"/>
          <p:cNvSpPr>
            <a:spLocks noGrp="1"/>
          </p:cNvSpPr>
          <p:nvPr>
            <p:ph type="pic" idx="30" hasCustomPrompt="1"/>
          </p:nvPr>
        </p:nvSpPr>
        <p:spPr>
          <a:xfrm>
            <a:off x="911425" y="2279647"/>
            <a:ext cx="2266123" cy="1274695"/>
          </a:xfrm>
          <a:prstGeom prst="rect">
            <a:avLst/>
          </a:prstGeom>
        </p:spPr>
        <p:txBody>
          <a:bodyPr lIns="121906" tIns="60953" rIns="121906" bIns="60953"/>
          <a:lstStyle>
            <a:lvl1pPr marL="0" indent="0">
              <a:buNone/>
              <a:defRPr sz="1900" baseline="0">
                <a:latin typeface="Arial" pitchFamily="34" charset="0"/>
                <a:cs typeface="Arial" pitchFamily="34" charset="0"/>
              </a:defRPr>
            </a:lvl1pPr>
            <a:lvl2pPr marL="609523" indent="0">
              <a:buNone/>
              <a:defRPr sz="3700"/>
            </a:lvl2pPr>
            <a:lvl3pPr marL="1219050" indent="0">
              <a:buNone/>
              <a:defRPr sz="3200"/>
            </a:lvl3pPr>
            <a:lvl4pPr marL="1828573" indent="0">
              <a:buNone/>
              <a:defRPr sz="2700"/>
            </a:lvl4pPr>
            <a:lvl5pPr marL="2438098" indent="0">
              <a:buNone/>
              <a:defRPr sz="2700"/>
            </a:lvl5pPr>
            <a:lvl6pPr marL="3047620" indent="0">
              <a:buNone/>
              <a:defRPr sz="2700"/>
            </a:lvl6pPr>
            <a:lvl7pPr marL="3657143" indent="0">
              <a:buNone/>
              <a:defRPr sz="2700"/>
            </a:lvl7pPr>
            <a:lvl8pPr marL="4266667" indent="0">
              <a:buNone/>
              <a:defRPr sz="2700"/>
            </a:lvl8pPr>
            <a:lvl9pPr marL="4876191" indent="0">
              <a:buNone/>
              <a:defRPr sz="2700"/>
            </a:lvl9pPr>
          </a:lstStyle>
          <a:p>
            <a:r>
              <a:rPr lang="pt-BR"/>
              <a:t>Click to insert image</a:t>
            </a:r>
          </a:p>
        </p:txBody>
      </p:sp>
      <p:sp>
        <p:nvSpPr>
          <p:cNvPr id="68" name="Espaço Reservado para Imagem 2"/>
          <p:cNvSpPr>
            <a:spLocks noGrp="1"/>
          </p:cNvSpPr>
          <p:nvPr>
            <p:ph type="pic" idx="31" hasCustomPrompt="1"/>
          </p:nvPr>
        </p:nvSpPr>
        <p:spPr>
          <a:xfrm>
            <a:off x="4943873" y="2256334"/>
            <a:ext cx="2266123" cy="1274695"/>
          </a:xfrm>
          <a:prstGeom prst="rect">
            <a:avLst/>
          </a:prstGeom>
        </p:spPr>
        <p:txBody>
          <a:bodyPr lIns="121906" tIns="60953" rIns="121906" bIns="60953"/>
          <a:lstStyle>
            <a:lvl1pPr marL="0" indent="0">
              <a:buNone/>
              <a:defRPr sz="1900" baseline="0">
                <a:latin typeface="Arial" pitchFamily="34" charset="0"/>
                <a:cs typeface="Arial" pitchFamily="34" charset="0"/>
              </a:defRPr>
            </a:lvl1pPr>
            <a:lvl2pPr marL="609523" indent="0">
              <a:buNone/>
              <a:defRPr sz="3700"/>
            </a:lvl2pPr>
            <a:lvl3pPr marL="1219050" indent="0">
              <a:buNone/>
              <a:defRPr sz="3200"/>
            </a:lvl3pPr>
            <a:lvl4pPr marL="1828573" indent="0">
              <a:buNone/>
              <a:defRPr sz="2700"/>
            </a:lvl4pPr>
            <a:lvl5pPr marL="2438098" indent="0">
              <a:buNone/>
              <a:defRPr sz="2700"/>
            </a:lvl5pPr>
            <a:lvl6pPr marL="3047620" indent="0">
              <a:buNone/>
              <a:defRPr sz="2700"/>
            </a:lvl6pPr>
            <a:lvl7pPr marL="3657143" indent="0">
              <a:buNone/>
              <a:defRPr sz="2700"/>
            </a:lvl7pPr>
            <a:lvl8pPr marL="4266667" indent="0">
              <a:buNone/>
              <a:defRPr sz="2700"/>
            </a:lvl8pPr>
            <a:lvl9pPr marL="4876191" indent="0">
              <a:buNone/>
              <a:defRPr sz="2700"/>
            </a:lvl9pPr>
          </a:lstStyle>
          <a:p>
            <a:r>
              <a:rPr lang="pt-BR"/>
              <a:t>Click to insert image</a:t>
            </a:r>
          </a:p>
        </p:txBody>
      </p:sp>
      <p:sp>
        <p:nvSpPr>
          <p:cNvPr id="69" name="Espaço Reservado para Imagem 2"/>
          <p:cNvSpPr>
            <a:spLocks noGrp="1"/>
          </p:cNvSpPr>
          <p:nvPr>
            <p:ph type="pic" idx="32" hasCustomPrompt="1"/>
          </p:nvPr>
        </p:nvSpPr>
        <p:spPr>
          <a:xfrm>
            <a:off x="9072332" y="2254379"/>
            <a:ext cx="2266123" cy="1274695"/>
          </a:xfrm>
          <a:prstGeom prst="rect">
            <a:avLst/>
          </a:prstGeom>
        </p:spPr>
        <p:txBody>
          <a:bodyPr lIns="121906" tIns="60953" rIns="121906" bIns="60953"/>
          <a:lstStyle>
            <a:lvl1pPr marL="0" indent="0">
              <a:buNone/>
              <a:defRPr sz="1900" baseline="0">
                <a:latin typeface="Arial" pitchFamily="34" charset="0"/>
                <a:cs typeface="Arial" pitchFamily="34" charset="0"/>
              </a:defRPr>
            </a:lvl1pPr>
            <a:lvl2pPr marL="609523" indent="0">
              <a:buNone/>
              <a:defRPr sz="3700"/>
            </a:lvl2pPr>
            <a:lvl3pPr marL="1219050" indent="0">
              <a:buNone/>
              <a:defRPr sz="3200"/>
            </a:lvl3pPr>
            <a:lvl4pPr marL="1828573" indent="0">
              <a:buNone/>
              <a:defRPr sz="2700"/>
            </a:lvl4pPr>
            <a:lvl5pPr marL="2438098" indent="0">
              <a:buNone/>
              <a:defRPr sz="2700"/>
            </a:lvl5pPr>
            <a:lvl6pPr marL="3047620" indent="0">
              <a:buNone/>
              <a:defRPr sz="2700"/>
            </a:lvl6pPr>
            <a:lvl7pPr marL="3657143" indent="0">
              <a:buNone/>
              <a:defRPr sz="2700"/>
            </a:lvl7pPr>
            <a:lvl8pPr marL="4266667" indent="0">
              <a:buNone/>
              <a:defRPr sz="2700"/>
            </a:lvl8pPr>
            <a:lvl9pPr marL="4876191" indent="0">
              <a:buNone/>
              <a:defRPr sz="2700"/>
            </a:lvl9pPr>
          </a:lstStyle>
          <a:p>
            <a:r>
              <a:rPr lang="pt-BR"/>
              <a:t>Click to insert image</a:t>
            </a:r>
          </a:p>
        </p:txBody>
      </p:sp>
      <p:cxnSp>
        <p:nvCxnSpPr>
          <p:cNvPr id="71" name="Conector reto 70"/>
          <p:cNvCxnSpPr/>
          <p:nvPr userDrawn="1"/>
        </p:nvCxnSpPr>
        <p:spPr>
          <a:xfrm>
            <a:off x="4061019" y="-45229"/>
            <a:ext cx="0" cy="4472288"/>
          </a:xfrm>
          <a:prstGeom prst="line">
            <a:avLst/>
          </a:prstGeom>
          <a:ln w="19050">
            <a:solidFill>
              <a:srgbClr val="00384C"/>
            </a:solidFill>
          </a:ln>
        </p:spPr>
        <p:style>
          <a:lnRef idx="1">
            <a:schemeClr val="accent1"/>
          </a:lnRef>
          <a:fillRef idx="0">
            <a:schemeClr val="accent1"/>
          </a:fillRef>
          <a:effectRef idx="0">
            <a:schemeClr val="accent1"/>
          </a:effectRef>
          <a:fontRef idx="minor">
            <a:schemeClr val="tx1"/>
          </a:fontRef>
        </p:style>
      </p:cxnSp>
      <p:cxnSp>
        <p:nvCxnSpPr>
          <p:cNvPr id="72" name="Conector reto 71"/>
          <p:cNvCxnSpPr/>
          <p:nvPr userDrawn="1"/>
        </p:nvCxnSpPr>
        <p:spPr>
          <a:xfrm>
            <a:off x="8133205" y="-45229"/>
            <a:ext cx="0" cy="4472288"/>
          </a:xfrm>
          <a:prstGeom prst="line">
            <a:avLst/>
          </a:prstGeom>
          <a:ln w="19050">
            <a:solidFill>
              <a:srgbClr val="00384C"/>
            </a:solidFill>
          </a:ln>
        </p:spPr>
        <p:style>
          <a:lnRef idx="1">
            <a:schemeClr val="accent1"/>
          </a:lnRef>
          <a:fillRef idx="0">
            <a:schemeClr val="accent1"/>
          </a:fillRef>
          <a:effectRef idx="0">
            <a:schemeClr val="accent1"/>
          </a:effectRef>
          <a:fontRef idx="minor">
            <a:schemeClr val="tx1"/>
          </a:fontRef>
        </p:style>
      </p:cxnSp>
      <p:cxnSp>
        <p:nvCxnSpPr>
          <p:cNvPr id="73" name="Conector reto 72"/>
          <p:cNvCxnSpPr/>
          <p:nvPr userDrawn="1"/>
        </p:nvCxnSpPr>
        <p:spPr>
          <a:xfrm>
            <a:off x="0" y="2195376"/>
            <a:ext cx="12192000" cy="0"/>
          </a:xfrm>
          <a:prstGeom prst="line">
            <a:avLst/>
          </a:prstGeom>
          <a:ln w="19050">
            <a:solidFill>
              <a:srgbClr val="00384C"/>
            </a:solidFill>
          </a:ln>
        </p:spPr>
        <p:style>
          <a:lnRef idx="1">
            <a:schemeClr val="accent1"/>
          </a:lnRef>
          <a:fillRef idx="0">
            <a:schemeClr val="accent1"/>
          </a:fillRef>
          <a:effectRef idx="0">
            <a:schemeClr val="accent1"/>
          </a:effectRef>
          <a:fontRef idx="minor">
            <a:schemeClr val="tx1"/>
          </a:fontRef>
        </p:style>
      </p:cxnSp>
      <p:cxnSp>
        <p:nvCxnSpPr>
          <p:cNvPr id="74" name="Conector reto 73"/>
          <p:cNvCxnSpPr/>
          <p:nvPr userDrawn="1"/>
        </p:nvCxnSpPr>
        <p:spPr>
          <a:xfrm>
            <a:off x="0" y="4422816"/>
            <a:ext cx="12192000" cy="0"/>
          </a:xfrm>
          <a:prstGeom prst="line">
            <a:avLst/>
          </a:prstGeom>
          <a:ln w="19050">
            <a:solidFill>
              <a:srgbClr val="00384C"/>
            </a:solidFill>
          </a:ln>
        </p:spPr>
        <p:style>
          <a:lnRef idx="1">
            <a:schemeClr val="accent1"/>
          </a:lnRef>
          <a:fillRef idx="0">
            <a:schemeClr val="accent1"/>
          </a:fillRef>
          <a:effectRef idx="0">
            <a:schemeClr val="accent1"/>
          </a:effectRef>
          <a:fontRef idx="minor">
            <a:schemeClr val="tx1"/>
          </a:fontRef>
        </p:style>
      </p:cxnSp>
      <p:sp>
        <p:nvSpPr>
          <p:cNvPr id="27" name="Espaço Reservado para Imagem 8"/>
          <p:cNvSpPr>
            <a:spLocks noGrp="1"/>
          </p:cNvSpPr>
          <p:nvPr>
            <p:ph type="pic" sz="quarter" idx="16" hasCustomPrompt="1"/>
          </p:nvPr>
        </p:nvSpPr>
        <p:spPr>
          <a:xfrm>
            <a:off x="0" y="6474884"/>
            <a:ext cx="12192000" cy="383117"/>
          </a:xfrm>
          <a:prstGeom prst="rect">
            <a:avLst/>
          </a:prstGeom>
          <a:solidFill>
            <a:srgbClr val="FFC000"/>
          </a:solidFill>
        </p:spPr>
        <p:txBody>
          <a:bodyPr lIns="121906" tIns="60953" rIns="121906" bIns="60953"/>
          <a:lstStyle>
            <a:lvl1pPr>
              <a:buNone/>
              <a:defRPr sz="1900" baseline="0">
                <a:solidFill>
                  <a:srgbClr val="00384C"/>
                </a:solidFill>
              </a:defRPr>
            </a:lvl1pPr>
          </a:lstStyle>
          <a:p>
            <a:r>
              <a:rPr lang="en-US"/>
              <a:t>Choose the colour to match the clients brand</a:t>
            </a:r>
          </a:p>
        </p:txBody>
      </p:sp>
    </p:spTree>
    <p:extLst>
      <p:ext uri="{BB962C8B-B14F-4D97-AF65-F5344CB8AC3E}">
        <p14:creationId xmlns:p14="http://schemas.microsoft.com/office/powerpoint/2010/main" val="2412311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fill="hold"/>
                                        <p:tgtEl>
                                          <p:spTgt spid="27"/>
                                        </p:tgtEl>
                                        <p:attrNameLst>
                                          <p:attrName>ppt_x</p:attrName>
                                        </p:attrNameLst>
                                      </p:cBhvr>
                                      <p:tavLst>
                                        <p:tav tm="0">
                                          <p:val>
                                            <p:strVal val="#ppt_x"/>
                                          </p:val>
                                        </p:tav>
                                        <p:tav tm="100000">
                                          <p:val>
                                            <p:strVal val="#ppt_x"/>
                                          </p:val>
                                        </p:tav>
                                      </p:tavLst>
                                    </p:anim>
                                    <p:anim calcmode="lin" valueType="num">
                                      <p:cBhvr additive="base">
                                        <p:cTn id="8"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placeholder - WHAT DOES IT MEANS FOR ABC">
    <p:spTree>
      <p:nvGrpSpPr>
        <p:cNvPr id="1" name=""/>
        <p:cNvGrpSpPr/>
        <p:nvPr/>
      </p:nvGrpSpPr>
      <p:grpSpPr>
        <a:xfrm>
          <a:off x="0" y="0"/>
          <a:ext cx="0" cy="0"/>
          <a:chOff x="0" y="0"/>
          <a:chExt cx="0" cy="0"/>
        </a:xfrm>
      </p:grpSpPr>
      <p:sp>
        <p:nvSpPr>
          <p:cNvPr id="3" name="Picture Placeholder 2"/>
          <p:cNvSpPr>
            <a:spLocks noGrp="1"/>
          </p:cNvSpPr>
          <p:nvPr>
            <p:ph type="pic" idx="1" hasCustomPrompt="1"/>
          </p:nvPr>
        </p:nvSpPr>
        <p:spPr>
          <a:xfrm>
            <a:off x="911425" y="2660915"/>
            <a:ext cx="2976331" cy="1440160"/>
          </a:xfrm>
          <a:prstGeom prst="rect">
            <a:avLst/>
          </a:prstGeom>
        </p:spPr>
        <p:txBody>
          <a:bodyPr lIns="121906" tIns="60953" rIns="121906" bIns="60953" anchor="ctr"/>
          <a:lstStyle>
            <a:lvl1pPr marL="0" indent="0" algn="ctr">
              <a:buNone/>
              <a:defRPr sz="2400" baseline="0">
                <a:latin typeface="Arial" pitchFamily="34" charset="0"/>
                <a:cs typeface="Arial" pitchFamily="34" charset="0"/>
              </a:defRPr>
            </a:lvl1pPr>
            <a:lvl2pPr marL="609523" indent="0">
              <a:buNone/>
              <a:defRPr sz="3700"/>
            </a:lvl2pPr>
            <a:lvl3pPr marL="1219050" indent="0">
              <a:buNone/>
              <a:defRPr sz="3200"/>
            </a:lvl3pPr>
            <a:lvl4pPr marL="1828573" indent="0">
              <a:buNone/>
              <a:defRPr sz="2700"/>
            </a:lvl4pPr>
            <a:lvl5pPr marL="2438098" indent="0">
              <a:buNone/>
              <a:defRPr sz="2700"/>
            </a:lvl5pPr>
            <a:lvl6pPr marL="3047620" indent="0">
              <a:buNone/>
              <a:defRPr sz="2700"/>
            </a:lvl6pPr>
            <a:lvl7pPr marL="3657143" indent="0">
              <a:buNone/>
              <a:defRPr sz="2700"/>
            </a:lvl7pPr>
            <a:lvl8pPr marL="4266667" indent="0">
              <a:buNone/>
              <a:defRPr sz="2700"/>
            </a:lvl8pPr>
            <a:lvl9pPr marL="4876191" indent="0">
              <a:buNone/>
              <a:defRPr sz="2700"/>
            </a:lvl9pPr>
          </a:lstStyle>
          <a:p>
            <a:r>
              <a:rPr lang="en-US"/>
              <a:t>Click to insert logo</a:t>
            </a:r>
          </a:p>
        </p:txBody>
      </p:sp>
    </p:spTree>
    <p:extLst>
      <p:ext uri="{BB962C8B-B14F-4D97-AF65-F5344CB8AC3E}">
        <p14:creationId xmlns:p14="http://schemas.microsoft.com/office/powerpoint/2010/main" val="1371034809"/>
      </p:ext>
    </p:extLst>
  </p:cSld>
  <p:clrMapOvr>
    <a:masterClrMapping/>
  </p:clrMapOvr>
  <p:transition spd="slow">
    <p:fade thruBlk="1"/>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p:cNvSpPr>
            <a:spLocks noGrp="1" noChangeArrowheads="1"/>
          </p:cNvSpPr>
          <p:nvPr>
            <p:ph type="sldNum" sz="quarter" idx="10"/>
          </p:nvPr>
        </p:nvSpPr>
        <p:spPr>
          <a:ln/>
        </p:spPr>
        <p:txBody>
          <a:bodyPr/>
          <a:lstStyle>
            <a:lvl1pPr>
              <a:defRPr/>
            </a:lvl1pPr>
          </a:lstStyle>
          <a:p>
            <a:fld id="{53EC8001-7B76-4B3A-891C-C44308E2382B}" type="slidenum">
              <a:rPr lang="en-US" smtClean="0"/>
              <a:t>‹#›</a:t>
            </a:fld>
            <a:endParaRPr lang="en-US"/>
          </a:p>
        </p:txBody>
      </p:sp>
    </p:spTree>
    <p:extLst>
      <p:ext uri="{BB962C8B-B14F-4D97-AF65-F5344CB8AC3E}">
        <p14:creationId xmlns:p14="http://schemas.microsoft.com/office/powerpoint/2010/main" val="4109628475"/>
      </p:ext>
    </p:extLst>
  </p:cSld>
  <p:clrMapOvr>
    <a:masterClrMapping/>
  </p:clrMapOvr>
  <p:transition spd="med">
    <p:wipe dir="r"/>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END PAGE">
    <p:spTree>
      <p:nvGrpSpPr>
        <p:cNvPr id="1" name=""/>
        <p:cNvGrpSpPr/>
        <p:nvPr/>
      </p:nvGrpSpPr>
      <p:grpSpPr>
        <a:xfrm>
          <a:off x="0" y="0"/>
          <a:ext cx="0" cy="0"/>
          <a:chOff x="0" y="0"/>
          <a:chExt cx="0" cy="0"/>
        </a:xfrm>
      </p:grpSpPr>
      <p:grpSp>
        <p:nvGrpSpPr>
          <p:cNvPr id="6" name="Grupo 15"/>
          <p:cNvGrpSpPr/>
          <p:nvPr userDrawn="1"/>
        </p:nvGrpSpPr>
        <p:grpSpPr>
          <a:xfrm>
            <a:off x="1007435" y="548684"/>
            <a:ext cx="10416480" cy="5859271"/>
            <a:chOff x="0" y="0"/>
            <a:chExt cx="9144000" cy="5143500"/>
          </a:xfrm>
        </p:grpSpPr>
        <p:sp>
          <p:nvSpPr>
            <p:cNvPr id="7" name="Retângulo 6"/>
            <p:cNvSpPr/>
            <p:nvPr/>
          </p:nvSpPr>
          <p:spPr>
            <a:xfrm>
              <a:off x="0" y="0"/>
              <a:ext cx="91440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pt-BR" sz="2800">
                <a:solidFill>
                  <a:prstClr val="white"/>
                </a:solidFill>
                <a:sym typeface="Gill Sans" charset="0"/>
              </a:endParaRPr>
            </a:p>
          </p:txBody>
        </p:sp>
        <p:pic>
          <p:nvPicPr>
            <p:cNvPr id="8" name="Picture 1" descr="C:\Users\Bia\Desktop\logo.png"/>
            <p:cNvPicPr>
              <a:picLocks noChangeAspect="1" noChangeArrowheads="1"/>
            </p:cNvPicPr>
            <p:nvPr/>
          </p:nvPicPr>
          <p:blipFill>
            <a:blip r:embed="rId2" cstate="print"/>
            <a:stretch>
              <a:fillRect/>
            </a:stretch>
          </p:blipFill>
          <p:spPr bwMode="auto">
            <a:xfrm>
              <a:off x="1920105" y="1347614"/>
              <a:ext cx="5204880" cy="2143186"/>
            </a:xfrm>
            <a:prstGeom prst="rect">
              <a:avLst/>
            </a:prstGeom>
            <a:noFill/>
          </p:spPr>
        </p:pic>
      </p:grpSp>
    </p:spTree>
    <p:extLst>
      <p:ext uri="{BB962C8B-B14F-4D97-AF65-F5344CB8AC3E}">
        <p14:creationId xmlns:p14="http://schemas.microsoft.com/office/powerpoint/2010/main" val="1996343384"/>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Layout Personalizado">
    <p:spTree>
      <p:nvGrpSpPr>
        <p:cNvPr id="1" name=""/>
        <p:cNvGrpSpPr/>
        <p:nvPr/>
      </p:nvGrpSpPr>
      <p:grpSpPr>
        <a:xfrm>
          <a:off x="0" y="0"/>
          <a:ext cx="0" cy="0"/>
          <a:chOff x="0" y="0"/>
          <a:chExt cx="0" cy="0"/>
        </a:xfrm>
      </p:grpSpPr>
      <p:sp>
        <p:nvSpPr>
          <p:cNvPr id="6" name="Rectangle 14"/>
          <p:cNvSpPr/>
          <p:nvPr userDrawn="1"/>
        </p:nvSpPr>
        <p:spPr>
          <a:xfrm>
            <a:off x="431371" y="356659"/>
            <a:ext cx="11665296" cy="1846660"/>
          </a:xfrm>
          <a:prstGeom prst="rect">
            <a:avLst/>
          </a:prstGeom>
        </p:spPr>
        <p:txBody>
          <a:bodyPr wrap="square" lIns="121906" tIns="60953" rIns="121906" bIns="60953">
            <a:spAutoFit/>
          </a:bodyPr>
          <a:lstStyle/>
          <a:p>
            <a:pPr fontAlgn="base">
              <a:lnSpc>
                <a:spcPct val="150000"/>
              </a:lnSpc>
              <a:spcAft>
                <a:spcPct val="0"/>
              </a:spcAft>
            </a:pPr>
            <a:r>
              <a:rPr lang="en-US" sz="1600" b="1">
                <a:solidFill>
                  <a:srgbClr val="00384C"/>
                </a:solidFill>
                <a:latin typeface="Arial" charset="0"/>
                <a:ea typeface="ＭＳ Ｐゴシック" pitchFamily="-65" charset="-128"/>
                <a:sym typeface="Gill Sans" charset="0"/>
              </a:rPr>
              <a:t>POWERPOINT TEMPLATE </a:t>
            </a:r>
          </a:p>
          <a:p>
            <a:pPr fontAlgn="base">
              <a:lnSpc>
                <a:spcPct val="150000"/>
              </a:lnSpc>
              <a:spcAft>
                <a:spcPct val="0"/>
              </a:spcAft>
            </a:pPr>
            <a:r>
              <a:rPr lang="en-CA" sz="1300" b="1">
                <a:solidFill>
                  <a:srgbClr val="00384C"/>
                </a:solidFill>
                <a:latin typeface="Arial" panose="020B0604020202020204" pitchFamily="34" charset="0"/>
                <a:cs typeface="Arial" panose="020B0604020202020204" pitchFamily="34" charset="0"/>
                <a:sym typeface="Gill Sans" charset="0"/>
              </a:rPr>
              <a:t> </a:t>
            </a:r>
            <a:r>
              <a:rPr lang="en-CA" sz="1200" b="1">
                <a:solidFill>
                  <a:srgbClr val="00384C"/>
                </a:solidFill>
                <a:latin typeface="Arial" panose="020B0604020202020204" pitchFamily="34" charset="0"/>
                <a:cs typeface="Arial" panose="020B0604020202020204" pitchFamily="34" charset="0"/>
                <a:sym typeface="Gill Sans" charset="0"/>
              </a:rPr>
              <a:t> </a:t>
            </a:r>
          </a:p>
          <a:p>
            <a:pPr fontAlgn="base">
              <a:lnSpc>
                <a:spcPct val="150000"/>
              </a:lnSpc>
              <a:spcBef>
                <a:spcPct val="0"/>
              </a:spcBef>
              <a:spcAft>
                <a:spcPct val="0"/>
              </a:spcAft>
            </a:pPr>
            <a:r>
              <a:rPr lang="en-US" sz="1100" b="1">
                <a:solidFill>
                  <a:srgbClr val="00384C"/>
                </a:solidFill>
                <a:latin typeface="Arial" charset="0"/>
                <a:ea typeface="ＭＳ Ｐゴシック" pitchFamily="-65" charset="-128"/>
                <a:sym typeface="Gill Sans" charset="0"/>
              </a:rPr>
              <a:t>THERE’S A NEW AND IMPROVED SUN LIFE FINANCIAL TEMPLATE IN MICROSOFT POWERPOINT WITH ALL THE INSTRUCTIONS </a:t>
            </a:r>
          </a:p>
          <a:p>
            <a:pPr fontAlgn="base">
              <a:lnSpc>
                <a:spcPct val="150000"/>
              </a:lnSpc>
              <a:spcBef>
                <a:spcPct val="0"/>
              </a:spcBef>
              <a:spcAft>
                <a:spcPct val="0"/>
              </a:spcAft>
            </a:pPr>
            <a:r>
              <a:rPr lang="en-US" sz="1100" b="1">
                <a:solidFill>
                  <a:srgbClr val="00384C"/>
                </a:solidFill>
                <a:latin typeface="Arial" charset="0"/>
                <a:ea typeface="ＭＳ Ｐゴシック" pitchFamily="-65" charset="-128"/>
                <a:sym typeface="Gill Sans" charset="0"/>
              </a:rPr>
              <a:t>AND TOOLS YOU NEED TO MAKE SMARTER (AND ON-BRAND) PRESENTATIONS.</a:t>
            </a:r>
            <a:r>
              <a:rPr lang="en-US" sz="1100" i="1">
                <a:solidFill>
                  <a:srgbClr val="00384C"/>
                </a:solidFill>
                <a:latin typeface="Arial" charset="0"/>
                <a:ea typeface="ＭＳ Ｐゴシック" pitchFamily="-65" charset="-128"/>
                <a:sym typeface="Gill Sans" charset="0"/>
              </a:rPr>
              <a:t> </a:t>
            </a:r>
            <a:endParaRPr lang="en-US" sz="1100">
              <a:solidFill>
                <a:srgbClr val="00384C"/>
              </a:solidFill>
              <a:latin typeface="Arial" charset="0"/>
              <a:ea typeface="ＭＳ Ｐゴシック" pitchFamily="-65" charset="-128"/>
              <a:sym typeface="Gill Sans" charset="0"/>
            </a:endParaRPr>
          </a:p>
          <a:p>
            <a:pPr fontAlgn="base">
              <a:lnSpc>
                <a:spcPct val="150000"/>
              </a:lnSpc>
              <a:spcBef>
                <a:spcPct val="0"/>
              </a:spcBef>
              <a:spcAft>
                <a:spcPct val="0"/>
              </a:spcAft>
            </a:pPr>
            <a:endParaRPr lang="en-US" sz="1200">
              <a:solidFill>
                <a:srgbClr val="00384C"/>
              </a:solidFill>
              <a:latin typeface="Arial" charset="0"/>
              <a:ea typeface="ＭＳ Ｐゴシック" pitchFamily="-65" charset="-128"/>
              <a:sym typeface="Gill Sans" charset="0"/>
            </a:endParaRPr>
          </a:p>
          <a:p>
            <a:pPr fontAlgn="base">
              <a:lnSpc>
                <a:spcPct val="150000"/>
              </a:lnSpc>
              <a:spcBef>
                <a:spcPct val="0"/>
              </a:spcBef>
              <a:spcAft>
                <a:spcPct val="0"/>
              </a:spcAft>
            </a:pPr>
            <a:r>
              <a:rPr lang="en-US" sz="1200">
                <a:solidFill>
                  <a:srgbClr val="00384C"/>
                </a:solidFill>
                <a:latin typeface="Arial" charset="0"/>
                <a:ea typeface="ＭＳ Ｐゴシック" pitchFamily="-65" charset="-128"/>
                <a:sym typeface="Gill Sans" charset="0"/>
              </a:rPr>
              <a:t>It’s designed to help you create clear, compelling decks that are also consistent with our brand guidelines.</a:t>
            </a:r>
          </a:p>
        </p:txBody>
      </p:sp>
      <p:sp>
        <p:nvSpPr>
          <p:cNvPr id="7" name="TextBox 1"/>
          <p:cNvSpPr txBox="1"/>
          <p:nvPr userDrawn="1"/>
        </p:nvSpPr>
        <p:spPr>
          <a:xfrm>
            <a:off x="527381" y="2468893"/>
            <a:ext cx="8784976" cy="1802203"/>
          </a:xfrm>
          <a:prstGeom prst="rect">
            <a:avLst/>
          </a:prstGeom>
          <a:noFill/>
        </p:spPr>
        <p:txBody>
          <a:bodyPr wrap="square" lIns="121906" tIns="60953" rIns="121906" bIns="60953" rtlCol="0">
            <a:spAutoFit/>
          </a:bodyPr>
          <a:lstStyle/>
          <a:p>
            <a:pPr fontAlgn="base">
              <a:lnSpc>
                <a:spcPct val="150000"/>
              </a:lnSpc>
              <a:spcBef>
                <a:spcPct val="0"/>
              </a:spcBef>
              <a:spcAft>
                <a:spcPct val="0"/>
              </a:spcAft>
            </a:pPr>
            <a:r>
              <a:rPr lang="en-US" sz="1300" b="1">
                <a:solidFill>
                  <a:srgbClr val="00384C"/>
                </a:solidFill>
                <a:latin typeface="Arial" charset="0"/>
                <a:ea typeface="ＭＳ Ｐゴシック" pitchFamily="-65" charset="-128"/>
                <a:sym typeface="Gill Sans" charset="0"/>
              </a:rPr>
              <a:t>HERE’S WHAT YOU’LL BE WORKING WITH:</a:t>
            </a:r>
          </a:p>
          <a:p>
            <a:pPr marL="380953" indent="-380953" fontAlgn="base">
              <a:lnSpc>
                <a:spcPct val="150000"/>
              </a:lnSpc>
              <a:spcBef>
                <a:spcPct val="0"/>
              </a:spcBef>
              <a:spcAft>
                <a:spcPct val="0"/>
              </a:spcAft>
              <a:buFont typeface="Arial"/>
              <a:buChar char="•"/>
            </a:pPr>
            <a:r>
              <a:rPr lang="en-US" sz="1200">
                <a:solidFill>
                  <a:srgbClr val="00384C"/>
                </a:solidFill>
                <a:latin typeface="Arial" charset="0"/>
                <a:ea typeface="ＭＳ Ｐゴシック" pitchFamily="-65" charset="-128"/>
                <a:sym typeface="Gill Sans" charset="0"/>
              </a:rPr>
              <a:t>Intro guidelines that spell out how to use colour, font and the main slide layouts</a:t>
            </a:r>
          </a:p>
          <a:p>
            <a:pPr marL="380953" indent="-380953" fontAlgn="base">
              <a:lnSpc>
                <a:spcPct val="150000"/>
              </a:lnSpc>
              <a:spcBef>
                <a:spcPct val="0"/>
              </a:spcBef>
              <a:spcAft>
                <a:spcPct val="0"/>
              </a:spcAft>
              <a:buFont typeface="Arial"/>
              <a:buChar char="•"/>
            </a:pPr>
            <a:r>
              <a:rPr lang="en-US" sz="1200">
                <a:solidFill>
                  <a:srgbClr val="00384C"/>
                </a:solidFill>
                <a:latin typeface="Arial" charset="0"/>
                <a:ea typeface="ＭＳ Ｐゴシック" pitchFamily="-65" charset="-128"/>
                <a:sym typeface="Gill Sans" charset="0"/>
              </a:rPr>
              <a:t>Loads of examples of the handiest and most often used slide designs, charts, graphs and more</a:t>
            </a:r>
          </a:p>
          <a:p>
            <a:pPr marL="380953" indent="-380953" fontAlgn="base">
              <a:lnSpc>
                <a:spcPct val="150000"/>
              </a:lnSpc>
              <a:spcBef>
                <a:spcPct val="0"/>
              </a:spcBef>
              <a:spcAft>
                <a:spcPct val="0"/>
              </a:spcAft>
              <a:buFont typeface="Arial"/>
              <a:buChar char="•"/>
            </a:pPr>
            <a:r>
              <a:rPr lang="en-US" sz="1200">
                <a:solidFill>
                  <a:srgbClr val="00384C"/>
                </a:solidFill>
                <a:latin typeface="Arial" charset="0"/>
                <a:ea typeface="ＭＳ Ｐゴシック" pitchFamily="-65" charset="-128"/>
                <a:sym typeface="Gill Sans" charset="0"/>
              </a:rPr>
              <a:t>A toolkit loaded with elements like shapes, icons and approved colour combos </a:t>
            </a:r>
          </a:p>
          <a:p>
            <a:pPr marL="380953" indent="-380953" fontAlgn="base">
              <a:lnSpc>
                <a:spcPct val="150000"/>
              </a:lnSpc>
              <a:spcBef>
                <a:spcPct val="0"/>
              </a:spcBef>
              <a:spcAft>
                <a:spcPct val="0"/>
              </a:spcAft>
              <a:buFont typeface="Arial"/>
              <a:buChar char="•"/>
            </a:pPr>
            <a:r>
              <a:rPr lang="en-US" sz="1200">
                <a:solidFill>
                  <a:srgbClr val="00384C"/>
                </a:solidFill>
                <a:latin typeface="Arial" charset="0"/>
                <a:ea typeface="ＭＳ Ｐゴシック" pitchFamily="-65" charset="-128"/>
                <a:sym typeface="Gill Sans" charset="0"/>
              </a:rPr>
              <a:t>Sun Life Financial logo in every colour </a:t>
            </a:r>
          </a:p>
          <a:p>
            <a:pPr marL="247620" indent="-247620" defTabSz="644328">
              <a:spcBef>
                <a:spcPts val="133"/>
              </a:spcBef>
              <a:buFont typeface="Arial" panose="020B0604020202020204" pitchFamily="34" charset="0"/>
              <a:buChar char="•"/>
            </a:pPr>
            <a:endParaRPr lang="en-US" sz="1600">
              <a:solidFill>
                <a:srgbClr val="00384C"/>
              </a:solidFill>
              <a:latin typeface="Arial"/>
              <a:cs typeface="Arial"/>
              <a:sym typeface="Gill Sans" charset="0"/>
            </a:endParaRPr>
          </a:p>
        </p:txBody>
      </p:sp>
      <p:sp>
        <p:nvSpPr>
          <p:cNvPr id="8" name="TextBox 15"/>
          <p:cNvSpPr txBox="1"/>
          <p:nvPr userDrawn="1"/>
        </p:nvSpPr>
        <p:spPr>
          <a:xfrm>
            <a:off x="623393" y="4389107"/>
            <a:ext cx="11041227" cy="2267288"/>
          </a:xfrm>
          <a:prstGeom prst="rect">
            <a:avLst/>
          </a:prstGeom>
          <a:noFill/>
        </p:spPr>
        <p:txBody>
          <a:bodyPr wrap="square" lIns="121906" tIns="60953" rIns="121906" bIns="60953" rtlCol="0">
            <a:spAutoFit/>
          </a:bodyPr>
          <a:lstStyle/>
          <a:p>
            <a:pPr fontAlgn="base">
              <a:lnSpc>
                <a:spcPct val="150000"/>
              </a:lnSpc>
              <a:spcBef>
                <a:spcPct val="0"/>
              </a:spcBef>
              <a:spcAft>
                <a:spcPct val="0"/>
              </a:spcAft>
            </a:pPr>
            <a:r>
              <a:rPr lang="en-US" sz="1100" b="1">
                <a:solidFill>
                  <a:srgbClr val="00384C"/>
                </a:solidFill>
                <a:latin typeface="Arial" charset="0"/>
                <a:ea typeface="ＭＳ Ｐゴシック" pitchFamily="-65" charset="-128"/>
                <a:sym typeface="Gill Sans" charset="0"/>
              </a:rPr>
              <a:t>HOW TO FIND IT AND MAKE IT YOUR DEFAULT</a:t>
            </a:r>
            <a:endParaRPr lang="en-US" sz="1100">
              <a:solidFill>
                <a:srgbClr val="00384C"/>
              </a:solidFill>
              <a:latin typeface="Arial" charset="0"/>
              <a:ea typeface="ＭＳ Ｐゴシック" pitchFamily="-65" charset="-128"/>
              <a:sym typeface="Gill Sans" charset="0"/>
            </a:endParaRPr>
          </a:p>
          <a:p>
            <a:pPr fontAlgn="base">
              <a:lnSpc>
                <a:spcPct val="150000"/>
              </a:lnSpc>
              <a:spcBef>
                <a:spcPct val="0"/>
              </a:spcBef>
              <a:spcAft>
                <a:spcPct val="0"/>
              </a:spcAft>
            </a:pPr>
            <a:r>
              <a:rPr lang="en-US" sz="1200">
                <a:solidFill>
                  <a:srgbClr val="00384C"/>
                </a:solidFill>
                <a:latin typeface="Arial" charset="0"/>
                <a:ea typeface="ＭＳ Ｐゴシック" pitchFamily="-65" charset="-128"/>
                <a:sym typeface="Gill Sans" charset="0"/>
              </a:rPr>
              <a:t>Start a new presentation under ‘File’ in PowerPoint, and you’ll find the new template under ‘My Templates’.</a:t>
            </a:r>
            <a:r>
              <a:rPr lang="en-US" sz="1200" b="1">
                <a:solidFill>
                  <a:srgbClr val="00384C"/>
                </a:solidFill>
                <a:latin typeface="Arial" charset="0"/>
                <a:ea typeface="ＭＳ Ｐゴシック" pitchFamily="-65" charset="-128"/>
                <a:sym typeface="Gill Sans" charset="0"/>
              </a:rPr>
              <a:t> </a:t>
            </a:r>
            <a:r>
              <a:rPr lang="en-US" sz="1200">
                <a:solidFill>
                  <a:srgbClr val="00384C"/>
                </a:solidFill>
                <a:latin typeface="Arial" charset="0"/>
                <a:ea typeface="ＭＳ Ｐゴシック" pitchFamily="-65" charset="-128"/>
                <a:sym typeface="Gill Sans" charset="0"/>
              </a:rPr>
              <a:t>You can also set it up as your default template so it automatically opens in PowerPoint when you open the program. Just open the file from ‘My Templates’ that you want, then go File </a:t>
            </a:r>
            <a:r>
              <a:rPr lang="en-US" sz="1200">
                <a:solidFill>
                  <a:srgbClr val="00384C"/>
                </a:solidFill>
                <a:latin typeface="Wingdings"/>
                <a:ea typeface="Wingdings"/>
                <a:cs typeface="Wingdings"/>
                <a:sym typeface="Wingdings"/>
              </a:rPr>
              <a:t></a:t>
            </a:r>
            <a:r>
              <a:rPr lang="en-US" sz="1200">
                <a:solidFill>
                  <a:srgbClr val="00384C"/>
                </a:solidFill>
                <a:latin typeface="Arial" charset="0"/>
                <a:ea typeface="ＭＳ Ｐゴシック" pitchFamily="-65" charset="-128"/>
                <a:sym typeface="Gill Sans" charset="0"/>
              </a:rPr>
              <a:t>Save As. Choose PPT Template (.potx) as the file type and overwrite the blank.potx file that is there. This will ensure that every time you open PowerPoint, your approved template of choice starts automatically.</a:t>
            </a:r>
            <a:endParaRPr lang="en-CA" sz="1200">
              <a:solidFill>
                <a:srgbClr val="00384C"/>
              </a:solidFill>
              <a:latin typeface="Arial" panose="020B0604020202020204" pitchFamily="34" charset="0"/>
              <a:cs typeface="Arial" panose="020B0604020202020204" pitchFamily="34" charset="0"/>
              <a:sym typeface="Gill Sans" charset="0"/>
            </a:endParaRPr>
          </a:p>
          <a:p>
            <a:pPr marL="247620" indent="-247620" defTabSz="644328">
              <a:spcBef>
                <a:spcPts val="133"/>
              </a:spcBef>
              <a:buFont typeface="Arial" panose="020B0604020202020204" pitchFamily="34" charset="0"/>
              <a:buChar char="•"/>
            </a:pPr>
            <a:endParaRPr lang="en-US" sz="1600">
              <a:solidFill>
                <a:srgbClr val="00384C"/>
              </a:solidFill>
              <a:latin typeface="Arial"/>
              <a:cs typeface="Arial"/>
              <a:sym typeface="Gill Sans" charset="0"/>
            </a:endParaRPr>
          </a:p>
          <a:p>
            <a:pPr marL="247620" indent="-247620" defTabSz="644328">
              <a:spcBef>
                <a:spcPts val="133"/>
              </a:spcBef>
              <a:buFont typeface="Arial" panose="020B0604020202020204" pitchFamily="34" charset="0"/>
              <a:buChar char="•"/>
            </a:pPr>
            <a:endParaRPr lang="en-US" sz="1600">
              <a:solidFill>
                <a:srgbClr val="00384C"/>
              </a:solidFill>
              <a:latin typeface="Arial"/>
              <a:cs typeface="Arial"/>
              <a:sym typeface="Gill Sans" charset="0"/>
            </a:endParaRPr>
          </a:p>
          <a:p>
            <a:pPr marL="247620" indent="-247620" defTabSz="644328">
              <a:spcBef>
                <a:spcPts val="133"/>
              </a:spcBef>
              <a:buFont typeface="Arial" panose="020B0604020202020204" pitchFamily="34" charset="0"/>
              <a:buChar char="•"/>
            </a:pPr>
            <a:endParaRPr lang="en-US" sz="1600">
              <a:solidFill>
                <a:srgbClr val="00384C"/>
              </a:solidFill>
              <a:latin typeface="Arial"/>
              <a:cs typeface="Arial"/>
              <a:sym typeface="Gill Sans" charset="0"/>
            </a:endParaRPr>
          </a:p>
        </p:txBody>
      </p:sp>
    </p:spTree>
    <p:extLst>
      <p:ext uri="{BB962C8B-B14F-4D97-AF65-F5344CB8AC3E}">
        <p14:creationId xmlns:p14="http://schemas.microsoft.com/office/powerpoint/2010/main" val="1023667129"/>
      </p:ext>
    </p:extLst>
  </p:cSld>
  <p:clrMapOvr>
    <a:masterClrMapping/>
  </p:clrMapOvr>
  <p:transition>
    <p:fade thruBlk="1"/>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1_Layout Personalizado">
    <p:spTree>
      <p:nvGrpSpPr>
        <p:cNvPr id="1" name=""/>
        <p:cNvGrpSpPr/>
        <p:nvPr/>
      </p:nvGrpSpPr>
      <p:grpSpPr>
        <a:xfrm>
          <a:off x="0" y="0"/>
          <a:ext cx="0" cy="0"/>
          <a:chOff x="0" y="0"/>
          <a:chExt cx="0" cy="0"/>
        </a:xfrm>
      </p:grpSpPr>
      <p:sp>
        <p:nvSpPr>
          <p:cNvPr id="6" name="Rectangle 16"/>
          <p:cNvSpPr/>
          <p:nvPr userDrawn="1"/>
        </p:nvSpPr>
        <p:spPr>
          <a:xfrm>
            <a:off x="582429" y="240663"/>
            <a:ext cx="6377673" cy="1346516"/>
          </a:xfrm>
          <a:prstGeom prst="rect">
            <a:avLst/>
          </a:prstGeom>
        </p:spPr>
        <p:txBody>
          <a:bodyPr wrap="square" lIns="121906" tIns="60953" rIns="121906" bIns="60953">
            <a:spAutoFit/>
          </a:bodyPr>
          <a:lstStyle/>
          <a:p>
            <a:pPr fontAlgn="base">
              <a:lnSpc>
                <a:spcPct val="150000"/>
              </a:lnSpc>
              <a:spcAft>
                <a:spcPct val="0"/>
              </a:spcAft>
            </a:pPr>
            <a:r>
              <a:rPr lang="en-US" sz="1900" b="1">
                <a:solidFill>
                  <a:srgbClr val="00384C"/>
                </a:solidFill>
                <a:latin typeface="Arial" charset="0"/>
                <a:ea typeface="ＭＳ Ｐゴシック" pitchFamily="-65" charset="-128"/>
                <a:sym typeface="Gill Sans" charset="0"/>
              </a:rPr>
              <a:t>THERE ARE TEN MAIN SLIDES LAYOUTS IN THIS MASTER POWERPOINT TEMPLATE:</a:t>
            </a:r>
          </a:p>
          <a:p>
            <a:pPr fontAlgn="base">
              <a:lnSpc>
                <a:spcPct val="150000"/>
              </a:lnSpc>
              <a:spcAft>
                <a:spcPct val="0"/>
              </a:spcAft>
            </a:pPr>
            <a:r>
              <a:rPr lang="en-CA" sz="1500" b="1">
                <a:solidFill>
                  <a:srgbClr val="00384C"/>
                </a:solidFill>
                <a:latin typeface="Arial" panose="020B0604020202020204" pitchFamily="34" charset="0"/>
                <a:cs typeface="Arial" panose="020B0604020202020204" pitchFamily="34" charset="0"/>
                <a:sym typeface="Gill Sans" charset="0"/>
              </a:rPr>
              <a:t> </a:t>
            </a:r>
            <a:r>
              <a:rPr lang="en-CA" sz="1300" b="1">
                <a:solidFill>
                  <a:srgbClr val="00384C"/>
                </a:solidFill>
                <a:latin typeface="Arial" panose="020B0604020202020204" pitchFamily="34" charset="0"/>
                <a:cs typeface="Arial" panose="020B0604020202020204" pitchFamily="34" charset="0"/>
                <a:sym typeface="Gill Sans" charset="0"/>
              </a:rPr>
              <a:t> </a:t>
            </a:r>
          </a:p>
        </p:txBody>
      </p:sp>
      <p:sp>
        <p:nvSpPr>
          <p:cNvPr id="7" name="Rectangle 18"/>
          <p:cNvSpPr/>
          <p:nvPr userDrawn="1"/>
        </p:nvSpPr>
        <p:spPr>
          <a:xfrm>
            <a:off x="688165" y="1103154"/>
            <a:ext cx="6271931" cy="4632031"/>
          </a:xfrm>
          <a:prstGeom prst="rect">
            <a:avLst/>
          </a:prstGeom>
        </p:spPr>
        <p:txBody>
          <a:bodyPr wrap="square" lIns="121906" tIns="60953" rIns="121906" bIns="60953">
            <a:spAutoFit/>
          </a:bodyPr>
          <a:lstStyle/>
          <a:p>
            <a:pPr fontAlgn="base">
              <a:lnSpc>
                <a:spcPct val="150000"/>
              </a:lnSpc>
              <a:spcBef>
                <a:spcPct val="0"/>
              </a:spcBef>
              <a:spcAft>
                <a:spcPct val="0"/>
              </a:spcAft>
            </a:pPr>
            <a:endParaRPr lang="en-CA" sz="1600" b="1">
              <a:solidFill>
                <a:srgbClr val="00384C"/>
              </a:solidFill>
              <a:latin typeface="Arial" panose="020B0604020202020204" pitchFamily="34" charset="0"/>
              <a:cs typeface="Arial" panose="020B0604020202020204" pitchFamily="34" charset="0"/>
              <a:sym typeface="Gill Sans" charset="0"/>
            </a:endParaRPr>
          </a:p>
          <a:p>
            <a:pPr marL="380953" indent="-380953" fontAlgn="base">
              <a:lnSpc>
                <a:spcPct val="150000"/>
              </a:lnSpc>
              <a:spcBef>
                <a:spcPct val="0"/>
              </a:spcBef>
              <a:spcAft>
                <a:spcPct val="0"/>
              </a:spcAft>
              <a:buFont typeface="Arial"/>
              <a:buChar char="•"/>
            </a:pPr>
            <a:r>
              <a:rPr lang="en-CA" sz="1600" b="1">
                <a:solidFill>
                  <a:srgbClr val="00384C"/>
                </a:solidFill>
                <a:latin typeface="Arial" panose="020B0604020202020204" pitchFamily="34" charset="0"/>
                <a:cs typeface="Arial" panose="020B0604020202020204" pitchFamily="34" charset="0"/>
                <a:sym typeface="Gill Sans" charset="0"/>
              </a:rPr>
              <a:t>Cover Page</a:t>
            </a:r>
            <a:r>
              <a:rPr lang="en-CA" sz="1600">
                <a:solidFill>
                  <a:srgbClr val="00384C"/>
                </a:solidFill>
                <a:latin typeface="Arial" panose="020B0604020202020204" pitchFamily="34" charset="0"/>
                <a:cs typeface="Arial" panose="020B0604020202020204" pitchFamily="34" charset="0"/>
                <a:sym typeface="Gill Sans" charset="0"/>
              </a:rPr>
              <a:t> – first page of the presentation</a:t>
            </a:r>
          </a:p>
          <a:p>
            <a:pPr marL="380953" indent="-380953" fontAlgn="base">
              <a:lnSpc>
                <a:spcPct val="150000"/>
              </a:lnSpc>
              <a:spcBef>
                <a:spcPct val="0"/>
              </a:spcBef>
              <a:spcAft>
                <a:spcPct val="0"/>
              </a:spcAft>
              <a:buFont typeface="Arial"/>
              <a:buChar char="•"/>
            </a:pPr>
            <a:r>
              <a:rPr lang="en-CA" sz="1600" b="1">
                <a:solidFill>
                  <a:srgbClr val="00384C"/>
                </a:solidFill>
                <a:latin typeface="Arial" panose="020B0604020202020204" pitchFamily="34" charset="0"/>
                <a:cs typeface="Arial" panose="020B0604020202020204" pitchFamily="34" charset="0"/>
                <a:sym typeface="Gill Sans" charset="0"/>
              </a:rPr>
              <a:t>Title</a:t>
            </a:r>
            <a:r>
              <a:rPr lang="en-CA" sz="1600">
                <a:solidFill>
                  <a:srgbClr val="00384C"/>
                </a:solidFill>
                <a:latin typeface="Arial" panose="020B0604020202020204" pitchFamily="34" charset="0"/>
                <a:cs typeface="Arial" panose="020B0604020202020204" pitchFamily="34" charset="0"/>
                <a:sym typeface="Gill Sans" charset="0"/>
              </a:rPr>
              <a:t> – for pages where only a headline title is required and the main content are charts, tables or other imagery</a:t>
            </a:r>
          </a:p>
          <a:p>
            <a:pPr marL="380953" indent="-380953" fontAlgn="base">
              <a:lnSpc>
                <a:spcPct val="150000"/>
              </a:lnSpc>
              <a:spcBef>
                <a:spcPct val="0"/>
              </a:spcBef>
              <a:spcAft>
                <a:spcPct val="0"/>
              </a:spcAft>
              <a:buFont typeface="Arial"/>
              <a:buChar char="•"/>
            </a:pPr>
            <a:r>
              <a:rPr lang="en-CA" sz="1600" b="1">
                <a:solidFill>
                  <a:srgbClr val="00384C"/>
                </a:solidFill>
                <a:latin typeface="Arial" panose="020B0604020202020204" pitchFamily="34" charset="0"/>
                <a:cs typeface="Arial" panose="020B0604020202020204" pitchFamily="34" charset="0"/>
                <a:sym typeface="Gill Sans" charset="0"/>
              </a:rPr>
              <a:t>Title + Content </a:t>
            </a:r>
            <a:r>
              <a:rPr lang="en-CA" sz="1600">
                <a:solidFill>
                  <a:srgbClr val="00384C"/>
                </a:solidFill>
                <a:latin typeface="Arial" panose="020B0604020202020204" pitchFamily="34" charset="0"/>
                <a:cs typeface="Arial" panose="020B0604020202020204" pitchFamily="34" charset="0"/>
                <a:sym typeface="Gill Sans" charset="0"/>
              </a:rPr>
              <a:t>– for pages where both a headline title, as well as a secondary insight point is required</a:t>
            </a:r>
          </a:p>
          <a:p>
            <a:pPr marL="380953" indent="-380953" fontAlgn="base">
              <a:lnSpc>
                <a:spcPct val="150000"/>
              </a:lnSpc>
              <a:spcBef>
                <a:spcPct val="0"/>
              </a:spcBef>
              <a:spcAft>
                <a:spcPct val="0"/>
              </a:spcAft>
              <a:buFont typeface="Arial"/>
              <a:buChar char="•"/>
            </a:pPr>
            <a:r>
              <a:rPr lang="en-CA" sz="1600" b="1">
                <a:solidFill>
                  <a:srgbClr val="00384C"/>
                </a:solidFill>
                <a:latin typeface="Arial" panose="020B0604020202020204" pitchFamily="34" charset="0"/>
                <a:cs typeface="Arial" panose="020B0604020202020204" pitchFamily="34" charset="0"/>
                <a:sym typeface="Gill Sans" charset="0"/>
              </a:rPr>
              <a:t>Blank</a:t>
            </a:r>
          </a:p>
          <a:p>
            <a:pPr marL="380953" indent="-380953" defTabSz="1219050" fontAlgn="base">
              <a:lnSpc>
                <a:spcPct val="150000"/>
              </a:lnSpc>
              <a:spcBef>
                <a:spcPct val="50000"/>
              </a:spcBef>
              <a:spcAft>
                <a:spcPct val="0"/>
              </a:spcAft>
              <a:buFont typeface="Arial"/>
              <a:buChar char="•"/>
              <a:defRPr/>
            </a:pPr>
            <a:r>
              <a:rPr lang="en-CA" sz="1600" b="1">
                <a:solidFill>
                  <a:srgbClr val="00384C"/>
                </a:solidFill>
                <a:latin typeface="Arial" panose="020B0604020202020204" pitchFamily="34" charset="0"/>
                <a:cs typeface="Arial" panose="020B0604020202020204" pitchFamily="34" charset="0"/>
                <a:sym typeface="Gill Sans" charset="0"/>
              </a:rPr>
              <a:t>Instructions Pages </a:t>
            </a:r>
            <a:r>
              <a:rPr lang="en-CA" sz="1600">
                <a:solidFill>
                  <a:srgbClr val="00384C"/>
                </a:solidFill>
                <a:latin typeface="Arial" panose="020B0604020202020204" pitchFamily="34" charset="0"/>
                <a:cs typeface="Arial" panose="020B0604020202020204" pitchFamily="34" charset="0"/>
                <a:sym typeface="Gill Sans" charset="0"/>
              </a:rPr>
              <a:t>– These are only for your reference when designing a slide. They contain information on colour and font usage and they are not meant for layout purpose. </a:t>
            </a:r>
          </a:p>
          <a:p>
            <a:pPr defTabSz="1219050" fontAlgn="base">
              <a:spcBef>
                <a:spcPct val="50000"/>
              </a:spcBef>
              <a:spcAft>
                <a:spcPct val="0"/>
              </a:spcAft>
              <a:buFont typeface="Arial"/>
              <a:buNone/>
              <a:defRPr/>
            </a:pPr>
            <a:endParaRPr lang="en-CA" sz="1500">
              <a:solidFill>
                <a:srgbClr val="00384C"/>
              </a:solidFill>
              <a:latin typeface="Arial" panose="020B0604020202020204" pitchFamily="34" charset="0"/>
              <a:cs typeface="Arial" panose="020B0604020202020204" pitchFamily="34" charset="0"/>
              <a:sym typeface="Gill Sans" charset="0"/>
            </a:endParaRPr>
          </a:p>
          <a:p>
            <a:pPr marL="380953" indent="-380953" defTabSz="1219050" fontAlgn="base">
              <a:spcBef>
                <a:spcPct val="50000"/>
              </a:spcBef>
              <a:spcAft>
                <a:spcPct val="0"/>
              </a:spcAft>
              <a:buFont typeface="Arial"/>
              <a:buChar char="•"/>
              <a:defRPr/>
            </a:pPr>
            <a:endParaRPr lang="en-CA" sz="1500">
              <a:solidFill>
                <a:srgbClr val="00384C"/>
              </a:solidFill>
              <a:latin typeface="Arial" panose="020B0604020202020204" pitchFamily="34" charset="0"/>
              <a:cs typeface="Arial" panose="020B0604020202020204" pitchFamily="34" charset="0"/>
              <a:sym typeface="Gill Sans" charset="0"/>
            </a:endParaRPr>
          </a:p>
        </p:txBody>
      </p:sp>
      <p:sp>
        <p:nvSpPr>
          <p:cNvPr id="8" name="TextBox 19"/>
          <p:cNvSpPr txBox="1"/>
          <p:nvPr userDrawn="1"/>
        </p:nvSpPr>
        <p:spPr>
          <a:xfrm>
            <a:off x="7248128" y="548686"/>
            <a:ext cx="4320480" cy="3395801"/>
          </a:xfrm>
          <a:prstGeom prst="rect">
            <a:avLst/>
          </a:prstGeom>
          <a:noFill/>
        </p:spPr>
        <p:txBody>
          <a:bodyPr wrap="square" lIns="121906" tIns="60953" rIns="121906" bIns="60953" rtlCol="0">
            <a:spAutoFit/>
          </a:bodyPr>
          <a:lstStyle/>
          <a:p>
            <a:pPr marL="228573" indent="-228573" fontAlgn="base">
              <a:lnSpc>
                <a:spcPct val="150000"/>
              </a:lnSpc>
              <a:spcBef>
                <a:spcPct val="0"/>
              </a:spcBef>
              <a:spcAft>
                <a:spcPct val="0"/>
              </a:spcAft>
              <a:buFont typeface="Arial" pitchFamily="34" charset="0"/>
              <a:buChar char="•"/>
            </a:pPr>
            <a:r>
              <a:rPr lang="en-CA" sz="1300">
                <a:solidFill>
                  <a:srgbClr val="00384C"/>
                </a:solidFill>
                <a:latin typeface="Arial" panose="020B0604020202020204" pitchFamily="34" charset="0"/>
                <a:cs typeface="Arial" panose="020B0604020202020204" pitchFamily="34" charset="0"/>
                <a:sym typeface="Gill Sans" charset="0"/>
              </a:rPr>
              <a:t>You can add a </a:t>
            </a:r>
            <a:r>
              <a:rPr lang="en-CA" sz="1300" i="1">
                <a:solidFill>
                  <a:srgbClr val="00384C"/>
                </a:solidFill>
                <a:latin typeface="Arial" panose="020B0604020202020204" pitchFamily="34" charset="0"/>
                <a:cs typeface="Arial" panose="020B0604020202020204" pitchFamily="34" charset="0"/>
                <a:sym typeface="Gill Sans" charset="0"/>
              </a:rPr>
              <a:t>New Slide</a:t>
            </a:r>
            <a:r>
              <a:rPr lang="en-CA" sz="1300">
                <a:solidFill>
                  <a:srgbClr val="00384C"/>
                </a:solidFill>
                <a:latin typeface="Arial" panose="020B0604020202020204" pitchFamily="34" charset="0"/>
                <a:cs typeface="Arial" panose="020B0604020202020204" pitchFamily="34" charset="0"/>
                <a:sym typeface="Gill Sans" charset="0"/>
              </a:rPr>
              <a:t> from the Home Ribbon in any one of the master layouts, or convert an existing slide (e.g., when pasted in from another document), to one of the master layouts by clicking on </a:t>
            </a:r>
            <a:r>
              <a:rPr lang="en-CA" sz="1300" i="1">
                <a:solidFill>
                  <a:srgbClr val="00384C"/>
                </a:solidFill>
                <a:latin typeface="Arial" panose="020B0604020202020204" pitchFamily="34" charset="0"/>
                <a:cs typeface="Arial" panose="020B0604020202020204" pitchFamily="34" charset="0"/>
                <a:sym typeface="Gill Sans" charset="0"/>
              </a:rPr>
              <a:t>Home </a:t>
            </a:r>
            <a:r>
              <a:rPr lang="en-CA" sz="1300" i="1">
                <a:solidFill>
                  <a:srgbClr val="00384C"/>
                </a:solidFill>
                <a:latin typeface="Arial" panose="020B0604020202020204" pitchFamily="34" charset="0"/>
                <a:cs typeface="Arial" panose="020B0604020202020204" pitchFamily="34" charset="0"/>
                <a:sym typeface="Wingdings" panose="05000000000000000000" pitchFamily="2" charset="2"/>
              </a:rPr>
              <a:t> Layout</a:t>
            </a:r>
          </a:p>
          <a:p>
            <a:pPr marL="228573" indent="-228573" fontAlgn="base">
              <a:lnSpc>
                <a:spcPct val="150000"/>
              </a:lnSpc>
              <a:spcBef>
                <a:spcPct val="0"/>
              </a:spcBef>
              <a:spcAft>
                <a:spcPct val="0"/>
              </a:spcAft>
              <a:buFont typeface="Arial" pitchFamily="34" charset="0"/>
              <a:buChar char="•"/>
            </a:pPr>
            <a:r>
              <a:rPr lang="en-CA" sz="1300">
                <a:solidFill>
                  <a:srgbClr val="00384C"/>
                </a:solidFill>
                <a:latin typeface="Arial" panose="020B0604020202020204" pitchFamily="34" charset="0"/>
                <a:cs typeface="Arial" panose="020B0604020202020204" pitchFamily="34" charset="0"/>
                <a:sym typeface="Wingdings" panose="05000000000000000000" pitchFamily="2" charset="2"/>
              </a:rPr>
              <a:t>Through the deck you will find instructions on how to use the elements and charts on a yellow box as shown bellow. Please make sure to delete those notes before finalizing your presentation. </a:t>
            </a:r>
          </a:p>
          <a:p>
            <a:pPr marL="247620" indent="-247620" defTabSz="644328">
              <a:lnSpc>
                <a:spcPct val="150000"/>
              </a:lnSpc>
              <a:spcBef>
                <a:spcPts val="133"/>
              </a:spcBef>
              <a:buFont typeface="Arial" panose="020B0604020202020204" pitchFamily="34" charset="0"/>
              <a:buChar char="•"/>
            </a:pPr>
            <a:endParaRPr lang="en-US" sz="2100">
              <a:solidFill>
                <a:srgbClr val="00384C"/>
              </a:solidFill>
              <a:latin typeface="Arial"/>
              <a:cs typeface="Arial"/>
              <a:sym typeface="Gill Sans" charset="0"/>
            </a:endParaRPr>
          </a:p>
        </p:txBody>
      </p:sp>
      <p:sp>
        <p:nvSpPr>
          <p:cNvPr id="9" name="Rectangle 22"/>
          <p:cNvSpPr/>
          <p:nvPr userDrawn="1"/>
        </p:nvSpPr>
        <p:spPr>
          <a:xfrm>
            <a:off x="7440152" y="3717033"/>
            <a:ext cx="4224469" cy="2431435"/>
          </a:xfrm>
          <a:prstGeom prst="rect">
            <a:avLst/>
          </a:prstGeom>
        </p:spPr>
        <p:txBody>
          <a:bodyPr wrap="square" lIns="121906" tIns="60953" rIns="121906" bIns="60953">
            <a:spAutoFit/>
          </a:bodyPr>
          <a:lstStyle/>
          <a:p>
            <a:pPr fontAlgn="base">
              <a:lnSpc>
                <a:spcPct val="150000"/>
              </a:lnSpc>
              <a:spcBef>
                <a:spcPct val="0"/>
              </a:spcBef>
              <a:spcAft>
                <a:spcPct val="0"/>
              </a:spcAft>
            </a:pPr>
            <a:r>
              <a:rPr lang="en-CA" sz="1600" b="1">
                <a:solidFill>
                  <a:srgbClr val="00384C"/>
                </a:solidFill>
                <a:cs typeface="Arial Black"/>
                <a:sym typeface="Gill Sans" charset="0"/>
              </a:rPr>
              <a:t>PPT GUIDELINES</a:t>
            </a:r>
            <a:endParaRPr lang="en-CA" sz="1200" b="1">
              <a:solidFill>
                <a:srgbClr val="00384C"/>
              </a:solidFill>
              <a:latin typeface="Arial" panose="020B0604020202020204" pitchFamily="34" charset="0"/>
              <a:cs typeface="Arial" panose="020B0604020202020204" pitchFamily="34" charset="0"/>
              <a:sym typeface="Gill Sans" charset="0"/>
            </a:endParaRPr>
          </a:p>
          <a:p>
            <a:pPr fontAlgn="base">
              <a:lnSpc>
                <a:spcPct val="150000"/>
              </a:lnSpc>
              <a:spcBef>
                <a:spcPct val="0"/>
              </a:spcBef>
              <a:spcAft>
                <a:spcPct val="0"/>
              </a:spcAft>
            </a:pPr>
            <a:r>
              <a:rPr lang="en-CA" sz="1200">
                <a:solidFill>
                  <a:srgbClr val="00384C"/>
                </a:solidFill>
                <a:latin typeface="Arial" panose="020B0604020202020204" pitchFamily="34" charset="0"/>
                <a:cs typeface="Arial" panose="020B0604020202020204" pitchFamily="34" charset="0"/>
                <a:sym typeface="Gill Sans" charset="0"/>
              </a:rPr>
              <a:t>SLIDE TITLE: Arial Black, 22pt, uppercase</a:t>
            </a:r>
          </a:p>
          <a:p>
            <a:pPr fontAlgn="base">
              <a:lnSpc>
                <a:spcPct val="150000"/>
              </a:lnSpc>
              <a:spcBef>
                <a:spcPct val="0"/>
              </a:spcBef>
              <a:spcAft>
                <a:spcPct val="0"/>
              </a:spcAft>
            </a:pPr>
            <a:r>
              <a:rPr lang="en-CA" sz="1200">
                <a:solidFill>
                  <a:srgbClr val="00384C"/>
                </a:solidFill>
                <a:latin typeface="Arial" panose="020B0604020202020204" pitchFamily="34" charset="0"/>
                <a:cs typeface="Arial" panose="020B0604020202020204" pitchFamily="34" charset="0"/>
                <a:sym typeface="Gill Sans" charset="0"/>
              </a:rPr>
              <a:t>SLIDE SUB-TITLE: Arial Black, 15pt, uppercase</a:t>
            </a:r>
          </a:p>
          <a:p>
            <a:pPr fontAlgn="base">
              <a:lnSpc>
                <a:spcPct val="150000"/>
              </a:lnSpc>
              <a:spcBef>
                <a:spcPct val="0"/>
              </a:spcBef>
              <a:spcAft>
                <a:spcPct val="0"/>
              </a:spcAft>
            </a:pPr>
            <a:r>
              <a:rPr lang="en-CA" sz="1200">
                <a:solidFill>
                  <a:srgbClr val="00384C"/>
                </a:solidFill>
                <a:latin typeface="Arial" panose="020B0604020202020204" pitchFamily="34" charset="0"/>
                <a:cs typeface="Arial" panose="020B0604020202020204" pitchFamily="34" charset="0"/>
                <a:sym typeface="Gill Sans" charset="0"/>
              </a:rPr>
              <a:t>TEXTBOX: Arial 14pt (main bullet), 12pt (sub-bullets)</a:t>
            </a:r>
          </a:p>
          <a:p>
            <a:pPr fontAlgn="base">
              <a:lnSpc>
                <a:spcPct val="150000"/>
              </a:lnSpc>
              <a:spcBef>
                <a:spcPct val="0"/>
              </a:spcBef>
              <a:spcAft>
                <a:spcPct val="0"/>
              </a:spcAft>
            </a:pPr>
            <a:r>
              <a:rPr lang="en-CA" sz="1200">
                <a:solidFill>
                  <a:srgbClr val="00384C"/>
                </a:solidFill>
                <a:latin typeface="Arial" panose="020B0604020202020204" pitchFamily="34" charset="0"/>
                <a:cs typeface="Arial" panose="020B0604020202020204" pitchFamily="34" charset="0"/>
                <a:sym typeface="Gill Sans" charset="0"/>
              </a:rPr>
              <a:t>No shape outlines, shadows or other effects</a:t>
            </a:r>
            <a:endParaRPr lang="en-CA" sz="800">
              <a:solidFill>
                <a:srgbClr val="00384C"/>
              </a:solidFill>
              <a:latin typeface="Arial" panose="020B0604020202020204" pitchFamily="34" charset="0"/>
              <a:cs typeface="Arial" panose="020B0604020202020204" pitchFamily="34" charset="0"/>
              <a:sym typeface="Gill Sans" charset="0"/>
            </a:endParaRPr>
          </a:p>
          <a:p>
            <a:pPr fontAlgn="base">
              <a:lnSpc>
                <a:spcPct val="150000"/>
              </a:lnSpc>
              <a:spcBef>
                <a:spcPct val="0"/>
              </a:spcBef>
              <a:spcAft>
                <a:spcPct val="0"/>
              </a:spcAft>
            </a:pPr>
            <a:r>
              <a:rPr lang="en-CA" sz="1200">
                <a:solidFill>
                  <a:srgbClr val="00384C"/>
                </a:solidFill>
                <a:latin typeface="Arial" panose="020B0604020202020204" pitchFamily="34" charset="0"/>
                <a:cs typeface="Arial" panose="020B0604020202020204" pitchFamily="34" charset="0"/>
                <a:sym typeface="Gill Sans" charset="0"/>
              </a:rPr>
              <a:t>Presentation titles go in the footer (uppercase), next to the Page number</a:t>
            </a:r>
          </a:p>
          <a:p>
            <a:pPr fontAlgn="base">
              <a:lnSpc>
                <a:spcPct val="150000"/>
              </a:lnSpc>
              <a:spcBef>
                <a:spcPct val="0"/>
              </a:spcBef>
              <a:spcAft>
                <a:spcPct val="0"/>
              </a:spcAft>
            </a:pPr>
            <a:r>
              <a:rPr lang="en-CA" sz="1200">
                <a:solidFill>
                  <a:srgbClr val="00384C"/>
                </a:solidFill>
                <a:latin typeface="Arial" panose="020B0604020202020204" pitchFamily="34" charset="0"/>
                <a:cs typeface="Arial" panose="020B0604020202020204" pitchFamily="34" charset="0"/>
                <a:sym typeface="Gill Sans" charset="0"/>
              </a:rPr>
              <a:t>Chapter titles reflect the Agenda section</a:t>
            </a:r>
          </a:p>
        </p:txBody>
      </p:sp>
    </p:spTree>
    <p:extLst>
      <p:ext uri="{BB962C8B-B14F-4D97-AF65-F5344CB8AC3E}">
        <p14:creationId xmlns:p14="http://schemas.microsoft.com/office/powerpoint/2010/main" val="741106197"/>
      </p:ext>
    </p:extLst>
  </p:cSld>
  <p:clrMapOvr>
    <a:masterClrMapping/>
  </p:clrMapOvr>
  <p:transition>
    <p:fade thruBlk="1"/>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2_Layout Personalizado">
    <p:spTree>
      <p:nvGrpSpPr>
        <p:cNvPr id="1" name=""/>
        <p:cNvGrpSpPr/>
        <p:nvPr/>
      </p:nvGrpSpPr>
      <p:grpSpPr>
        <a:xfrm>
          <a:off x="0" y="0"/>
          <a:ext cx="0" cy="0"/>
          <a:chOff x="0" y="0"/>
          <a:chExt cx="0" cy="0"/>
        </a:xfrm>
      </p:grpSpPr>
      <p:sp>
        <p:nvSpPr>
          <p:cNvPr id="15" name="TextBox 5"/>
          <p:cNvSpPr txBox="1"/>
          <p:nvPr userDrawn="1"/>
        </p:nvSpPr>
        <p:spPr>
          <a:xfrm>
            <a:off x="6384032" y="1324407"/>
            <a:ext cx="2070037" cy="369332"/>
          </a:xfrm>
          <a:prstGeom prst="rect">
            <a:avLst/>
          </a:prstGeom>
          <a:noFill/>
        </p:spPr>
        <p:txBody>
          <a:bodyPr wrap="none" lIns="121906" tIns="60953" rIns="121906" bIns="60953" rtlCol="0">
            <a:spAutoFit/>
          </a:bodyPr>
          <a:lstStyle/>
          <a:p>
            <a:pPr defTabSz="644328">
              <a:spcBef>
                <a:spcPts val="133"/>
              </a:spcBef>
              <a:buFont typeface="Arial" panose="020B0604020202020204" pitchFamily="34" charset="0"/>
              <a:buNone/>
            </a:pPr>
            <a:r>
              <a:rPr lang="en-US" sz="1600" b="1">
                <a:solidFill>
                  <a:srgbClr val="000000"/>
                </a:solidFill>
                <a:latin typeface="Arial"/>
                <a:cs typeface="Arial"/>
                <a:sym typeface="Gill Sans" charset="0"/>
              </a:rPr>
              <a:t>BRAND COLOURS</a:t>
            </a:r>
          </a:p>
        </p:txBody>
      </p:sp>
      <p:sp>
        <p:nvSpPr>
          <p:cNvPr id="16" name="Oval 9"/>
          <p:cNvSpPr/>
          <p:nvPr userDrawn="1"/>
        </p:nvSpPr>
        <p:spPr>
          <a:xfrm>
            <a:off x="10033081" y="1708448"/>
            <a:ext cx="1152128" cy="1152128"/>
          </a:xfrm>
          <a:prstGeom prst="ellipse">
            <a:avLst/>
          </a:prstGeom>
          <a:solidFill>
            <a:schemeClr val="bg1"/>
          </a:solidFill>
          <a:ln>
            <a:solidFill>
              <a:srgbClr val="41404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06" tIns="60953" rIns="121906" bIns="60953" numCol="1" spcCol="0" rtlCol="0" fromWordArt="0" anchor="ctr" anchorCtr="0" forceAA="0" compatLnSpc="1">
            <a:prstTxWarp prst="textNoShape">
              <a:avLst/>
            </a:prstTxWarp>
            <a:noAutofit/>
          </a:bodyPr>
          <a:lstStyle/>
          <a:p>
            <a:pPr algn="ctr" fontAlgn="base">
              <a:spcBef>
                <a:spcPct val="0"/>
              </a:spcBef>
              <a:spcAft>
                <a:spcPct val="0"/>
              </a:spcAft>
            </a:pPr>
            <a:endParaRPr lang="en-US" sz="2800">
              <a:solidFill>
                <a:srgbClr val="FFC000"/>
              </a:solidFill>
              <a:sym typeface="Gill Sans" charset="0"/>
            </a:endParaRPr>
          </a:p>
        </p:txBody>
      </p:sp>
      <p:sp>
        <p:nvSpPr>
          <p:cNvPr id="17" name="TextBox 15"/>
          <p:cNvSpPr txBox="1"/>
          <p:nvPr userDrawn="1"/>
        </p:nvSpPr>
        <p:spPr>
          <a:xfrm>
            <a:off x="6384035" y="2917407"/>
            <a:ext cx="1492356" cy="913071"/>
          </a:xfrm>
          <a:prstGeom prst="rect">
            <a:avLst/>
          </a:prstGeom>
          <a:noFill/>
        </p:spPr>
        <p:txBody>
          <a:bodyPr wrap="none" lIns="121906" tIns="60953" rIns="121906" bIns="60953" rtlCol="0">
            <a:spAutoFit/>
          </a:bodyPr>
          <a:lstStyle/>
          <a:p>
            <a:pPr defTabSz="644328">
              <a:spcBef>
                <a:spcPts val="133"/>
              </a:spcBef>
              <a:buFont typeface="Arial" panose="020B0604020202020204" pitchFamily="34" charset="0"/>
              <a:buNone/>
            </a:pPr>
            <a:r>
              <a:rPr lang="en-US" sz="1200">
                <a:solidFill>
                  <a:srgbClr val="00384C"/>
                </a:solidFill>
                <a:latin typeface="Arial"/>
                <a:cs typeface="Arial"/>
                <a:sym typeface="Gill Sans" charset="0"/>
              </a:rPr>
              <a:t>blue</a:t>
            </a:r>
          </a:p>
          <a:p>
            <a:pPr defTabSz="644328">
              <a:spcBef>
                <a:spcPts val="133"/>
              </a:spcBef>
              <a:buFont typeface="Arial" panose="020B0604020202020204" pitchFamily="34" charset="0"/>
              <a:buNone/>
            </a:pPr>
            <a:r>
              <a:rPr lang="en-US" sz="1200">
                <a:solidFill>
                  <a:srgbClr val="00384C"/>
                </a:solidFill>
                <a:latin typeface="Arial"/>
                <a:cs typeface="Arial"/>
                <a:sym typeface="Gill Sans" charset="0"/>
              </a:rPr>
              <a:t>C:0 M:4 Y:100 K:0</a:t>
            </a:r>
          </a:p>
          <a:p>
            <a:pPr defTabSz="644328">
              <a:spcBef>
                <a:spcPts val="133"/>
              </a:spcBef>
              <a:buFont typeface="Arial" panose="020B0604020202020204" pitchFamily="34" charset="0"/>
              <a:buNone/>
            </a:pPr>
            <a:r>
              <a:rPr lang="en-US" sz="1200">
                <a:solidFill>
                  <a:srgbClr val="00384C"/>
                </a:solidFill>
                <a:latin typeface="Arial"/>
                <a:cs typeface="Arial"/>
                <a:sym typeface="Gill Sans" charset="0"/>
              </a:rPr>
              <a:t>R:255 G:230 B:0</a:t>
            </a:r>
          </a:p>
          <a:p>
            <a:pPr defTabSz="644328">
              <a:spcBef>
                <a:spcPts val="133"/>
              </a:spcBef>
              <a:buFont typeface="Arial" panose="020B0604020202020204" pitchFamily="34" charset="0"/>
              <a:buNone/>
            </a:pPr>
            <a:r>
              <a:rPr lang="en-US" sz="1200">
                <a:solidFill>
                  <a:srgbClr val="00384C"/>
                </a:solidFill>
                <a:latin typeface="Arial"/>
                <a:cs typeface="Arial"/>
                <a:sym typeface="Gill Sans" charset="0"/>
              </a:rPr>
              <a:t>#FFE600</a:t>
            </a:r>
          </a:p>
        </p:txBody>
      </p:sp>
      <p:sp>
        <p:nvSpPr>
          <p:cNvPr id="18" name="TextBox 16"/>
          <p:cNvSpPr txBox="1"/>
          <p:nvPr userDrawn="1"/>
        </p:nvSpPr>
        <p:spPr>
          <a:xfrm>
            <a:off x="8208880" y="2917407"/>
            <a:ext cx="1577941" cy="913071"/>
          </a:xfrm>
          <a:prstGeom prst="rect">
            <a:avLst/>
          </a:prstGeom>
          <a:noFill/>
        </p:spPr>
        <p:txBody>
          <a:bodyPr wrap="none" lIns="121906" tIns="60953" rIns="121906" bIns="60953" rtlCol="0">
            <a:spAutoFit/>
          </a:bodyPr>
          <a:lstStyle/>
          <a:p>
            <a:pPr defTabSz="644328">
              <a:spcBef>
                <a:spcPts val="133"/>
              </a:spcBef>
              <a:buFont typeface="Arial" panose="020B0604020202020204" pitchFamily="34" charset="0"/>
              <a:buNone/>
            </a:pPr>
            <a:r>
              <a:rPr lang="en-US" sz="1200">
                <a:solidFill>
                  <a:srgbClr val="00384C"/>
                </a:solidFill>
                <a:latin typeface="Arial"/>
                <a:cs typeface="Arial"/>
                <a:sym typeface="Gill Sans" charset="0"/>
              </a:rPr>
              <a:t>yellow</a:t>
            </a:r>
          </a:p>
          <a:p>
            <a:pPr defTabSz="644328">
              <a:spcBef>
                <a:spcPts val="133"/>
              </a:spcBef>
              <a:buFont typeface="Arial" panose="020B0604020202020204" pitchFamily="34" charset="0"/>
              <a:buNone/>
            </a:pPr>
            <a:r>
              <a:rPr lang="en-US" sz="1200">
                <a:solidFill>
                  <a:srgbClr val="00384C"/>
                </a:solidFill>
                <a:latin typeface="Arial"/>
                <a:cs typeface="Arial"/>
                <a:sym typeface="Gill Sans" charset="0"/>
              </a:rPr>
              <a:t>C:0 M:0 Y:18 K:100</a:t>
            </a:r>
          </a:p>
          <a:p>
            <a:pPr defTabSz="644328">
              <a:spcBef>
                <a:spcPts val="133"/>
              </a:spcBef>
              <a:buFont typeface="Arial" panose="020B0604020202020204" pitchFamily="34" charset="0"/>
              <a:buNone/>
            </a:pPr>
            <a:r>
              <a:rPr lang="en-US" sz="1200">
                <a:solidFill>
                  <a:srgbClr val="00384C"/>
                </a:solidFill>
                <a:latin typeface="Arial"/>
                <a:cs typeface="Arial"/>
                <a:sym typeface="Gill Sans" charset="0"/>
              </a:rPr>
              <a:t>R:0 G:0 B:0</a:t>
            </a:r>
          </a:p>
          <a:p>
            <a:pPr defTabSz="644328">
              <a:spcBef>
                <a:spcPts val="133"/>
              </a:spcBef>
              <a:buFont typeface="Arial" panose="020B0604020202020204" pitchFamily="34" charset="0"/>
              <a:buNone/>
            </a:pPr>
            <a:r>
              <a:rPr lang="en-US" sz="1200">
                <a:solidFill>
                  <a:srgbClr val="00384C"/>
                </a:solidFill>
                <a:latin typeface="Arial"/>
                <a:cs typeface="Arial"/>
                <a:sym typeface="Gill Sans" charset="0"/>
              </a:rPr>
              <a:t>#000000</a:t>
            </a:r>
          </a:p>
        </p:txBody>
      </p:sp>
      <p:sp>
        <p:nvSpPr>
          <p:cNvPr id="19" name="TextBox 17"/>
          <p:cNvSpPr txBox="1"/>
          <p:nvPr userDrawn="1"/>
        </p:nvSpPr>
        <p:spPr>
          <a:xfrm>
            <a:off x="10033083" y="2917401"/>
            <a:ext cx="1562816" cy="954104"/>
          </a:xfrm>
          <a:prstGeom prst="rect">
            <a:avLst/>
          </a:prstGeom>
          <a:noFill/>
        </p:spPr>
        <p:txBody>
          <a:bodyPr wrap="none" lIns="121906" tIns="60953" rIns="121906" bIns="60953" rtlCol="0">
            <a:spAutoFit/>
          </a:bodyPr>
          <a:lstStyle/>
          <a:p>
            <a:pPr defTabSz="644328">
              <a:spcBef>
                <a:spcPts val="133"/>
              </a:spcBef>
              <a:buFont typeface="Arial" panose="020B0604020202020204" pitchFamily="34" charset="0"/>
              <a:buNone/>
            </a:pPr>
            <a:r>
              <a:rPr lang="en-US" sz="1500">
                <a:solidFill>
                  <a:srgbClr val="00384C"/>
                </a:solidFill>
                <a:latin typeface="Arial"/>
                <a:cs typeface="Arial"/>
                <a:sym typeface="Gill Sans" charset="0"/>
              </a:rPr>
              <a:t>white</a:t>
            </a:r>
          </a:p>
          <a:p>
            <a:pPr defTabSz="644328">
              <a:spcBef>
                <a:spcPts val="133"/>
              </a:spcBef>
              <a:buFont typeface="Arial" panose="020B0604020202020204" pitchFamily="34" charset="0"/>
              <a:buNone/>
            </a:pPr>
            <a:r>
              <a:rPr lang="en-US" sz="1200">
                <a:solidFill>
                  <a:srgbClr val="00384C"/>
                </a:solidFill>
                <a:latin typeface="Arial"/>
                <a:cs typeface="Arial"/>
                <a:sym typeface="Gill Sans" charset="0"/>
              </a:rPr>
              <a:t>C:0 M:0 Y:0 K:0</a:t>
            </a:r>
          </a:p>
          <a:p>
            <a:pPr defTabSz="644328">
              <a:spcBef>
                <a:spcPts val="133"/>
              </a:spcBef>
              <a:buFont typeface="Arial" panose="020B0604020202020204" pitchFamily="34" charset="0"/>
              <a:buNone/>
            </a:pPr>
            <a:r>
              <a:rPr lang="en-US" sz="1200">
                <a:solidFill>
                  <a:srgbClr val="00384C"/>
                </a:solidFill>
                <a:latin typeface="Arial"/>
                <a:cs typeface="Arial"/>
                <a:sym typeface="Gill Sans" charset="0"/>
              </a:rPr>
              <a:t>R:255 G:255 B:255</a:t>
            </a:r>
          </a:p>
          <a:p>
            <a:pPr defTabSz="644328">
              <a:spcBef>
                <a:spcPts val="133"/>
              </a:spcBef>
              <a:buFont typeface="Arial" panose="020B0604020202020204" pitchFamily="34" charset="0"/>
              <a:buNone/>
            </a:pPr>
            <a:r>
              <a:rPr lang="en-US" sz="1200">
                <a:solidFill>
                  <a:srgbClr val="00384C"/>
                </a:solidFill>
                <a:latin typeface="Arial"/>
                <a:cs typeface="Arial"/>
                <a:sym typeface="Gill Sans" charset="0"/>
              </a:rPr>
              <a:t>#FFFFFF</a:t>
            </a:r>
          </a:p>
        </p:txBody>
      </p:sp>
      <p:sp>
        <p:nvSpPr>
          <p:cNvPr id="20" name="Rectangle 3"/>
          <p:cNvSpPr/>
          <p:nvPr userDrawn="1"/>
        </p:nvSpPr>
        <p:spPr>
          <a:xfrm>
            <a:off x="544149" y="508321"/>
            <a:ext cx="5455840" cy="5478423"/>
          </a:xfrm>
          <a:prstGeom prst="rect">
            <a:avLst/>
          </a:prstGeom>
        </p:spPr>
        <p:txBody>
          <a:bodyPr wrap="square" lIns="121906" tIns="60953" rIns="121906" bIns="60953">
            <a:spAutoFit/>
          </a:bodyPr>
          <a:lstStyle/>
          <a:p>
            <a:pPr fontAlgn="base">
              <a:spcBef>
                <a:spcPct val="0"/>
              </a:spcBef>
              <a:spcAft>
                <a:spcPct val="0"/>
              </a:spcAft>
            </a:pPr>
            <a:r>
              <a:rPr lang="en-CA" sz="2400" b="1">
                <a:solidFill>
                  <a:srgbClr val="00384C"/>
                </a:solidFill>
                <a:latin typeface="Arial" pitchFamily="34" charset="0"/>
                <a:cs typeface="Arial" pitchFamily="34" charset="0"/>
                <a:sym typeface="Gill Sans" charset="0"/>
              </a:rPr>
              <a:t>COLOUR</a:t>
            </a:r>
          </a:p>
          <a:p>
            <a:pPr fontAlgn="base">
              <a:spcBef>
                <a:spcPct val="0"/>
              </a:spcBef>
              <a:spcAft>
                <a:spcPct val="0"/>
              </a:spcAft>
            </a:pPr>
            <a:endParaRPr lang="en-CA" sz="2400">
              <a:solidFill>
                <a:srgbClr val="00384C"/>
              </a:solidFill>
              <a:latin typeface="Arial" pitchFamily="34" charset="0"/>
              <a:cs typeface="Arial" pitchFamily="34" charset="0"/>
              <a:sym typeface="Gill Sans" charset="0"/>
            </a:endParaRPr>
          </a:p>
          <a:p>
            <a:pPr fontAlgn="base">
              <a:spcBef>
                <a:spcPct val="0"/>
              </a:spcBef>
              <a:spcAft>
                <a:spcPct val="0"/>
              </a:spcAft>
            </a:pPr>
            <a:r>
              <a:rPr lang="en-CA" sz="2400">
                <a:solidFill>
                  <a:srgbClr val="00384C"/>
                </a:solidFill>
                <a:latin typeface="Arial" pitchFamily="34" charset="0"/>
                <a:cs typeface="Arial" pitchFamily="34" charset="0"/>
                <a:sym typeface="Gill Sans" charset="0"/>
              </a:rPr>
              <a:t>These colours play an important role in Sun Life Financial graphic language. They express our personality: bold, vibrant and charismatic. More importantly, they help us distinguish ourselves from other brands. </a:t>
            </a:r>
          </a:p>
          <a:p>
            <a:pPr fontAlgn="base">
              <a:spcBef>
                <a:spcPct val="0"/>
              </a:spcBef>
              <a:spcAft>
                <a:spcPct val="0"/>
              </a:spcAft>
            </a:pPr>
            <a:endParaRPr lang="en-CA" sz="1200" b="1">
              <a:solidFill>
                <a:srgbClr val="00384C"/>
              </a:solidFill>
              <a:latin typeface="Arial" pitchFamily="34" charset="0"/>
              <a:cs typeface="Arial" pitchFamily="34" charset="0"/>
              <a:sym typeface="Gill Sans" charset="0"/>
            </a:endParaRPr>
          </a:p>
          <a:p>
            <a:pPr fontAlgn="base">
              <a:spcBef>
                <a:spcPct val="0"/>
              </a:spcBef>
              <a:spcAft>
                <a:spcPct val="0"/>
              </a:spcAft>
            </a:pPr>
            <a:r>
              <a:rPr lang="en-CA" sz="1200" b="1">
                <a:solidFill>
                  <a:srgbClr val="00384C"/>
                </a:solidFill>
                <a:latin typeface="Arial" pitchFamily="34" charset="0"/>
                <a:cs typeface="Arial" pitchFamily="34" charset="0"/>
                <a:sym typeface="Gill Sans" charset="0"/>
              </a:rPr>
              <a:t>BRAND COLOURS:</a:t>
            </a:r>
          </a:p>
          <a:p>
            <a:pPr fontAlgn="base">
              <a:spcBef>
                <a:spcPct val="0"/>
              </a:spcBef>
              <a:spcAft>
                <a:spcPct val="0"/>
              </a:spcAft>
            </a:pPr>
            <a:r>
              <a:rPr lang="en-CA" sz="1200">
                <a:solidFill>
                  <a:srgbClr val="00384C"/>
                </a:solidFill>
                <a:latin typeface="Arial" pitchFamily="34" charset="0"/>
                <a:cs typeface="Arial" pitchFamily="34" charset="0"/>
                <a:sym typeface="Gill Sans" charset="0"/>
              </a:rPr>
              <a:t>They’re the main colours of the logo and they’re used for text and headlines. </a:t>
            </a:r>
          </a:p>
          <a:p>
            <a:pPr fontAlgn="base">
              <a:spcBef>
                <a:spcPct val="0"/>
              </a:spcBef>
              <a:spcAft>
                <a:spcPct val="0"/>
              </a:spcAft>
            </a:pPr>
            <a:endParaRPr lang="en-CA" sz="1200" b="1">
              <a:solidFill>
                <a:srgbClr val="00384C"/>
              </a:solidFill>
              <a:latin typeface="Arial" pitchFamily="34" charset="0"/>
              <a:cs typeface="Arial" pitchFamily="34" charset="0"/>
              <a:sym typeface="Gill Sans" charset="0"/>
            </a:endParaRPr>
          </a:p>
          <a:p>
            <a:pPr fontAlgn="base">
              <a:spcBef>
                <a:spcPct val="0"/>
              </a:spcBef>
              <a:spcAft>
                <a:spcPct val="0"/>
              </a:spcAft>
            </a:pPr>
            <a:r>
              <a:rPr lang="en-CA" sz="1200" b="1">
                <a:solidFill>
                  <a:srgbClr val="00384C"/>
                </a:solidFill>
                <a:latin typeface="Arial" pitchFamily="34" charset="0"/>
                <a:cs typeface="Arial" pitchFamily="34" charset="0"/>
                <a:sym typeface="Gill Sans" charset="0"/>
              </a:rPr>
              <a:t>SECONDARY COLOURS:</a:t>
            </a:r>
          </a:p>
          <a:p>
            <a:pPr fontAlgn="base">
              <a:spcBef>
                <a:spcPct val="0"/>
              </a:spcBef>
              <a:spcAft>
                <a:spcPct val="0"/>
              </a:spcAft>
            </a:pPr>
            <a:r>
              <a:rPr lang="en-CA" sz="1200">
                <a:solidFill>
                  <a:srgbClr val="00384C"/>
                </a:solidFill>
                <a:latin typeface="Arial" pitchFamily="34" charset="0"/>
                <a:cs typeface="Arial" pitchFamily="34" charset="0"/>
                <a:sym typeface="Gill Sans" charset="0"/>
              </a:rPr>
              <a:t>Golden kaki and </a:t>
            </a:r>
            <a:r>
              <a:rPr lang="en-CA" sz="1100">
                <a:solidFill>
                  <a:srgbClr val="00384C"/>
                </a:solidFill>
                <a:latin typeface="Arial" pitchFamily="34" charset="0"/>
                <a:cs typeface="Arial" pitchFamily="34" charset="0"/>
                <a:sym typeface="Gill Sans" charset="0"/>
              </a:rPr>
              <a:t>deep</a:t>
            </a:r>
            <a:r>
              <a:rPr lang="en-CA" sz="1200">
                <a:solidFill>
                  <a:srgbClr val="00384C"/>
                </a:solidFill>
                <a:latin typeface="Arial" pitchFamily="34" charset="0"/>
                <a:cs typeface="Arial" pitchFamily="34" charset="0"/>
                <a:sym typeface="Gill Sans" charset="0"/>
              </a:rPr>
              <a:t> turquoise bring energy and flare to the brand. Use them for background colours and type against a white background only.</a:t>
            </a:r>
          </a:p>
          <a:p>
            <a:pPr fontAlgn="base">
              <a:spcBef>
                <a:spcPct val="0"/>
              </a:spcBef>
              <a:spcAft>
                <a:spcPct val="0"/>
              </a:spcAft>
            </a:pPr>
            <a:endParaRPr lang="en-CA" sz="1200" b="1">
              <a:solidFill>
                <a:srgbClr val="00384C"/>
              </a:solidFill>
              <a:latin typeface="Arial" pitchFamily="34" charset="0"/>
              <a:cs typeface="Arial" pitchFamily="34" charset="0"/>
              <a:sym typeface="Gill Sans" charset="0"/>
            </a:endParaRPr>
          </a:p>
          <a:p>
            <a:pPr fontAlgn="base">
              <a:spcBef>
                <a:spcPct val="0"/>
              </a:spcBef>
              <a:spcAft>
                <a:spcPct val="0"/>
              </a:spcAft>
            </a:pPr>
            <a:r>
              <a:rPr lang="en-CA" sz="1200" b="1">
                <a:solidFill>
                  <a:srgbClr val="00384C"/>
                </a:solidFill>
                <a:latin typeface="Arial" pitchFamily="34" charset="0"/>
                <a:cs typeface="Arial" pitchFamily="34" charset="0"/>
                <a:sym typeface="Gill Sans" charset="0"/>
              </a:rPr>
              <a:t>ACCENT COLOURS:</a:t>
            </a:r>
          </a:p>
          <a:p>
            <a:pPr fontAlgn="base">
              <a:spcBef>
                <a:spcPct val="0"/>
              </a:spcBef>
              <a:spcAft>
                <a:spcPct val="0"/>
              </a:spcAft>
            </a:pPr>
            <a:r>
              <a:rPr lang="en-CA" sz="1200">
                <a:solidFill>
                  <a:srgbClr val="00384C"/>
                </a:solidFill>
                <a:latin typeface="Arial" pitchFamily="34" charset="0"/>
                <a:cs typeface="Arial" pitchFamily="34" charset="0"/>
                <a:sym typeface="Gill Sans" charset="0"/>
              </a:rPr>
              <a:t>Aqua is used as a highlight, white grey is reserved for more serious messaging – like legal jargon or technical stuff. </a:t>
            </a:r>
            <a:endParaRPr lang="en-CA" sz="900">
              <a:solidFill>
                <a:srgbClr val="00384C"/>
              </a:solidFill>
              <a:latin typeface="Arial" pitchFamily="34" charset="0"/>
              <a:cs typeface="Arial" pitchFamily="34" charset="0"/>
              <a:sym typeface="Gill Sans" charset="0"/>
            </a:endParaRPr>
          </a:p>
        </p:txBody>
      </p:sp>
      <p:sp>
        <p:nvSpPr>
          <p:cNvPr id="24" name="Oval 9"/>
          <p:cNvSpPr/>
          <p:nvPr userDrawn="1"/>
        </p:nvSpPr>
        <p:spPr>
          <a:xfrm>
            <a:off x="6576697" y="1708448"/>
            <a:ext cx="1152128" cy="1152128"/>
          </a:xfrm>
          <a:prstGeom prst="ellipse">
            <a:avLst/>
          </a:prstGeom>
          <a:solidFill>
            <a:srgbClr val="00384C"/>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06" tIns="60953" rIns="121906" bIns="60953" numCol="1" spcCol="0" rtlCol="0" fromWordArt="0" anchor="ctr" anchorCtr="0" forceAA="0" compatLnSpc="1">
            <a:prstTxWarp prst="textNoShape">
              <a:avLst/>
            </a:prstTxWarp>
            <a:noAutofit/>
          </a:bodyPr>
          <a:lstStyle/>
          <a:p>
            <a:pPr algn="ctr" fontAlgn="base">
              <a:spcBef>
                <a:spcPct val="0"/>
              </a:spcBef>
              <a:spcAft>
                <a:spcPct val="0"/>
              </a:spcAft>
            </a:pPr>
            <a:endParaRPr lang="en-US" sz="2800">
              <a:solidFill>
                <a:srgbClr val="FFC000"/>
              </a:solidFill>
              <a:sym typeface="Gill Sans" charset="0"/>
            </a:endParaRPr>
          </a:p>
        </p:txBody>
      </p:sp>
      <p:sp>
        <p:nvSpPr>
          <p:cNvPr id="25" name="Oval 9"/>
          <p:cNvSpPr/>
          <p:nvPr userDrawn="1"/>
        </p:nvSpPr>
        <p:spPr>
          <a:xfrm>
            <a:off x="8284784" y="1708448"/>
            <a:ext cx="1152128" cy="1152128"/>
          </a:xfrm>
          <a:prstGeom prst="ellipse">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06" tIns="60953" rIns="121906" bIns="60953" numCol="1" spcCol="0" rtlCol="0" fromWordArt="0" anchor="ctr" anchorCtr="0" forceAA="0" compatLnSpc="1">
            <a:prstTxWarp prst="textNoShape">
              <a:avLst/>
            </a:prstTxWarp>
            <a:noAutofit/>
          </a:bodyPr>
          <a:lstStyle/>
          <a:p>
            <a:pPr algn="ctr" fontAlgn="base">
              <a:spcBef>
                <a:spcPct val="0"/>
              </a:spcBef>
              <a:spcAft>
                <a:spcPct val="0"/>
              </a:spcAft>
            </a:pPr>
            <a:endParaRPr lang="en-US" sz="2800">
              <a:solidFill>
                <a:srgbClr val="FFC000"/>
              </a:solidFill>
              <a:sym typeface="Gill Sans" charset="0"/>
            </a:endParaRPr>
          </a:p>
        </p:txBody>
      </p:sp>
    </p:spTree>
    <p:extLst>
      <p:ext uri="{BB962C8B-B14F-4D97-AF65-F5344CB8AC3E}">
        <p14:creationId xmlns:p14="http://schemas.microsoft.com/office/powerpoint/2010/main" val="3954005429"/>
      </p:ext>
    </p:extLst>
  </p:cSld>
  <p:clrMapOvr>
    <a:masterClrMapping/>
  </p:clrMapOvr>
  <p:transition>
    <p:fade thruBlk="1"/>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3_Layout Personalizado">
    <p:spTree>
      <p:nvGrpSpPr>
        <p:cNvPr id="1" name=""/>
        <p:cNvGrpSpPr/>
        <p:nvPr/>
      </p:nvGrpSpPr>
      <p:grpSpPr>
        <a:xfrm>
          <a:off x="0" y="0"/>
          <a:ext cx="0" cy="0"/>
          <a:chOff x="0" y="0"/>
          <a:chExt cx="0" cy="0"/>
        </a:xfrm>
      </p:grpSpPr>
      <p:sp>
        <p:nvSpPr>
          <p:cNvPr id="29" name="Rounded Rectangle 67"/>
          <p:cNvSpPr/>
          <p:nvPr userDrawn="1"/>
        </p:nvSpPr>
        <p:spPr>
          <a:xfrm>
            <a:off x="1740375" y="3201751"/>
            <a:ext cx="795948" cy="495025"/>
          </a:xfrm>
          <a:prstGeom prst="roundRect">
            <a:avLst>
              <a:gd name="adj" fmla="val 5866"/>
            </a:avLst>
          </a:prstGeom>
          <a:solidFill>
            <a:srgbClr val="00384C"/>
          </a:solidFill>
          <a:ln w="19050" cmpd="sng">
            <a:noFill/>
          </a:ln>
          <a:effectLst/>
        </p:spPr>
        <p:style>
          <a:lnRef idx="1">
            <a:schemeClr val="accent1"/>
          </a:lnRef>
          <a:fillRef idx="3">
            <a:schemeClr val="accent1"/>
          </a:fillRef>
          <a:effectRef idx="2">
            <a:schemeClr val="accent1"/>
          </a:effectRef>
          <a:fontRef idx="minor">
            <a:schemeClr val="lt1"/>
          </a:fontRef>
        </p:style>
        <p:txBody>
          <a:bodyPr lIns="128863" tIns="64434" rIns="128863" bIns="64434" rtlCol="0" anchor="ctr"/>
          <a:lstStyle/>
          <a:p>
            <a:pPr algn="ctr" fontAlgn="base">
              <a:spcBef>
                <a:spcPct val="0"/>
              </a:spcBef>
              <a:spcAft>
                <a:spcPct val="0"/>
              </a:spcAft>
            </a:pPr>
            <a:r>
              <a:rPr lang="en-US" sz="2100">
                <a:solidFill>
                  <a:srgbClr val="EAAB00"/>
                </a:solidFill>
                <a:sym typeface="Gill Sans" charset="0"/>
              </a:rPr>
              <a:t>Text</a:t>
            </a:r>
          </a:p>
        </p:txBody>
      </p:sp>
      <p:sp>
        <p:nvSpPr>
          <p:cNvPr id="30" name="Rounded Rectangle 15"/>
          <p:cNvSpPr/>
          <p:nvPr userDrawn="1"/>
        </p:nvSpPr>
        <p:spPr>
          <a:xfrm>
            <a:off x="832183" y="3201751"/>
            <a:ext cx="795948" cy="495025"/>
          </a:xfrm>
          <a:prstGeom prst="roundRect">
            <a:avLst>
              <a:gd name="adj" fmla="val 5866"/>
            </a:avLst>
          </a:prstGeom>
          <a:solidFill>
            <a:srgbClr val="00384C"/>
          </a:solidFill>
          <a:ln>
            <a:noFill/>
          </a:ln>
          <a:effectLst/>
        </p:spPr>
        <p:style>
          <a:lnRef idx="1">
            <a:schemeClr val="accent1"/>
          </a:lnRef>
          <a:fillRef idx="3">
            <a:schemeClr val="accent1"/>
          </a:fillRef>
          <a:effectRef idx="2">
            <a:schemeClr val="accent1"/>
          </a:effectRef>
          <a:fontRef idx="minor">
            <a:schemeClr val="lt1"/>
          </a:fontRef>
        </p:style>
        <p:txBody>
          <a:bodyPr lIns="128863" tIns="64434" rIns="128863" bIns="64434" rtlCol="0" anchor="ctr"/>
          <a:lstStyle/>
          <a:p>
            <a:pPr algn="ctr" fontAlgn="base">
              <a:spcBef>
                <a:spcPct val="0"/>
              </a:spcBef>
              <a:spcAft>
                <a:spcPct val="0"/>
              </a:spcAft>
            </a:pPr>
            <a:r>
              <a:rPr lang="en-US" sz="2100">
                <a:solidFill>
                  <a:prstClr val="white"/>
                </a:solidFill>
                <a:sym typeface="Gill Sans" charset="0"/>
              </a:rPr>
              <a:t>Text</a:t>
            </a:r>
          </a:p>
        </p:txBody>
      </p:sp>
      <p:sp>
        <p:nvSpPr>
          <p:cNvPr id="46" name="TextBox 52"/>
          <p:cNvSpPr txBox="1"/>
          <p:nvPr userDrawn="1"/>
        </p:nvSpPr>
        <p:spPr>
          <a:xfrm>
            <a:off x="719404" y="2564905"/>
            <a:ext cx="4224469" cy="353939"/>
          </a:xfrm>
          <a:prstGeom prst="rect">
            <a:avLst/>
          </a:prstGeom>
          <a:noFill/>
        </p:spPr>
        <p:txBody>
          <a:bodyPr wrap="square" lIns="121906" tIns="60953" rIns="121906" bIns="60953" rtlCol="0">
            <a:spAutoFit/>
          </a:bodyPr>
          <a:lstStyle/>
          <a:p>
            <a:pPr defTabSz="644328">
              <a:spcBef>
                <a:spcPts val="133"/>
              </a:spcBef>
              <a:buFont typeface="Arial" panose="020B0604020202020204" pitchFamily="34" charset="0"/>
              <a:buNone/>
            </a:pPr>
            <a:r>
              <a:rPr lang="en-CA" sz="1500" b="1">
                <a:solidFill>
                  <a:srgbClr val="00384C"/>
                </a:solidFill>
                <a:latin typeface="Arial" panose="020B0604020202020204" pitchFamily="34" charset="0"/>
                <a:cs typeface="Arial" panose="020B0604020202020204" pitchFamily="34" charset="0"/>
                <a:sym typeface="Gill Sans" charset="0"/>
              </a:rPr>
              <a:t>Colour combination approved:</a:t>
            </a:r>
            <a:endParaRPr lang="en-US" sz="1500" b="1">
              <a:solidFill>
                <a:srgbClr val="00384C"/>
              </a:solidFill>
              <a:latin typeface="Arial"/>
              <a:cs typeface="Arial"/>
              <a:sym typeface="Gill Sans" charset="0"/>
            </a:endParaRPr>
          </a:p>
        </p:txBody>
      </p:sp>
      <p:sp>
        <p:nvSpPr>
          <p:cNvPr id="47" name="Rectangle 54"/>
          <p:cNvSpPr/>
          <p:nvPr userDrawn="1"/>
        </p:nvSpPr>
        <p:spPr>
          <a:xfrm>
            <a:off x="544149" y="508318"/>
            <a:ext cx="5136571" cy="1723535"/>
          </a:xfrm>
          <a:prstGeom prst="rect">
            <a:avLst/>
          </a:prstGeom>
        </p:spPr>
        <p:txBody>
          <a:bodyPr wrap="square" lIns="121906" tIns="60953" rIns="121906" bIns="60953">
            <a:spAutoFit/>
          </a:bodyPr>
          <a:lstStyle/>
          <a:p>
            <a:pPr fontAlgn="base">
              <a:spcBef>
                <a:spcPct val="0"/>
              </a:spcBef>
              <a:spcAft>
                <a:spcPct val="0"/>
              </a:spcAft>
            </a:pPr>
            <a:r>
              <a:rPr lang="en-CA" sz="2900" b="1">
                <a:solidFill>
                  <a:srgbClr val="00384C"/>
                </a:solidFill>
                <a:latin typeface="Arial" pitchFamily="34" charset="0"/>
                <a:cs typeface="Arial" pitchFamily="34" charset="0"/>
                <a:sym typeface="Gill Sans" charset="0"/>
              </a:rPr>
              <a:t>COLOUR COMBINATION</a:t>
            </a:r>
          </a:p>
          <a:p>
            <a:pPr fontAlgn="base">
              <a:spcBef>
                <a:spcPct val="0"/>
              </a:spcBef>
              <a:spcAft>
                <a:spcPct val="0"/>
              </a:spcAft>
            </a:pPr>
            <a:endParaRPr lang="en-CA" sz="1500" b="1">
              <a:solidFill>
                <a:srgbClr val="00384C"/>
              </a:solidFill>
              <a:latin typeface="Arial" pitchFamily="34" charset="0"/>
              <a:cs typeface="Arial" pitchFamily="34" charset="0"/>
              <a:sym typeface="Gill Sans" charset="0"/>
            </a:endParaRPr>
          </a:p>
          <a:p>
            <a:pPr fontAlgn="base">
              <a:spcBef>
                <a:spcPct val="0"/>
              </a:spcBef>
              <a:spcAft>
                <a:spcPct val="0"/>
              </a:spcAft>
              <a:buFont typeface="Arial" panose="020B0604020202020204" pitchFamily="34" charset="0"/>
              <a:buNone/>
            </a:pPr>
            <a:r>
              <a:rPr lang="en-CA" sz="1500">
                <a:solidFill>
                  <a:srgbClr val="00384C"/>
                </a:solidFill>
                <a:latin typeface="Arial" pitchFamily="34" charset="0"/>
                <a:cs typeface="Arial" pitchFamily="34" charset="0"/>
                <a:sym typeface="Wingdings" panose="05000000000000000000" pitchFamily="2" charset="2"/>
              </a:rPr>
              <a:t>It is important to consider appropriate contrast in colour. Follow the schematic for guidance around appropriate colour contrast. No other colour combinations are allowed.</a:t>
            </a:r>
            <a:endParaRPr lang="en-CA" sz="1500">
              <a:solidFill>
                <a:srgbClr val="00384C"/>
              </a:solidFill>
              <a:latin typeface="Arial" pitchFamily="34" charset="0"/>
              <a:cs typeface="Arial" pitchFamily="34" charset="0"/>
              <a:sym typeface="Gill Sans" charset="0"/>
            </a:endParaRPr>
          </a:p>
        </p:txBody>
      </p:sp>
      <p:sp>
        <p:nvSpPr>
          <p:cNvPr id="52" name="Rounded Rectangle 67"/>
          <p:cNvSpPr/>
          <p:nvPr userDrawn="1"/>
        </p:nvSpPr>
        <p:spPr>
          <a:xfrm>
            <a:off x="3023659" y="4005070"/>
            <a:ext cx="795948" cy="495025"/>
          </a:xfrm>
          <a:prstGeom prst="roundRect">
            <a:avLst>
              <a:gd name="adj" fmla="val 5866"/>
            </a:avLst>
          </a:prstGeom>
          <a:solidFill>
            <a:schemeClr val="bg1"/>
          </a:solidFill>
          <a:ln w="19050" cmpd="sng">
            <a:solidFill>
              <a:srgbClr val="00384C"/>
            </a:solidFill>
          </a:ln>
          <a:effectLst/>
        </p:spPr>
        <p:style>
          <a:lnRef idx="1">
            <a:schemeClr val="accent1"/>
          </a:lnRef>
          <a:fillRef idx="3">
            <a:schemeClr val="accent1"/>
          </a:fillRef>
          <a:effectRef idx="2">
            <a:schemeClr val="accent1"/>
          </a:effectRef>
          <a:fontRef idx="minor">
            <a:schemeClr val="lt1"/>
          </a:fontRef>
        </p:style>
        <p:txBody>
          <a:bodyPr lIns="128863" tIns="64434" rIns="128863" bIns="64434" rtlCol="0" anchor="ctr"/>
          <a:lstStyle/>
          <a:p>
            <a:pPr algn="ctr" fontAlgn="base">
              <a:spcBef>
                <a:spcPct val="0"/>
              </a:spcBef>
              <a:spcAft>
                <a:spcPct val="0"/>
              </a:spcAft>
            </a:pPr>
            <a:r>
              <a:rPr lang="en-US" sz="2100">
                <a:solidFill>
                  <a:srgbClr val="EAAB00"/>
                </a:solidFill>
                <a:sym typeface="Gill Sans" charset="0"/>
              </a:rPr>
              <a:t>Text</a:t>
            </a:r>
          </a:p>
        </p:txBody>
      </p:sp>
      <p:sp>
        <p:nvSpPr>
          <p:cNvPr id="53" name="Rounded Rectangle 67"/>
          <p:cNvSpPr/>
          <p:nvPr userDrawn="1"/>
        </p:nvSpPr>
        <p:spPr>
          <a:xfrm>
            <a:off x="3974463" y="4005070"/>
            <a:ext cx="795948" cy="495025"/>
          </a:xfrm>
          <a:prstGeom prst="roundRect">
            <a:avLst>
              <a:gd name="adj" fmla="val 5866"/>
            </a:avLst>
          </a:prstGeom>
          <a:solidFill>
            <a:schemeClr val="bg1"/>
          </a:solidFill>
          <a:ln w="19050" cmpd="sng">
            <a:solidFill>
              <a:srgbClr val="00384C"/>
            </a:solidFill>
          </a:ln>
          <a:effectLst/>
        </p:spPr>
        <p:style>
          <a:lnRef idx="1">
            <a:schemeClr val="accent1"/>
          </a:lnRef>
          <a:fillRef idx="3">
            <a:schemeClr val="accent1"/>
          </a:fillRef>
          <a:effectRef idx="2">
            <a:schemeClr val="accent1"/>
          </a:effectRef>
          <a:fontRef idx="minor">
            <a:schemeClr val="lt1"/>
          </a:fontRef>
        </p:style>
        <p:txBody>
          <a:bodyPr lIns="128863" tIns="64434" rIns="128863" bIns="64434" rtlCol="0" anchor="ctr"/>
          <a:lstStyle/>
          <a:p>
            <a:pPr algn="ctr" fontAlgn="base">
              <a:spcBef>
                <a:spcPct val="0"/>
              </a:spcBef>
              <a:spcAft>
                <a:spcPct val="0"/>
              </a:spcAft>
            </a:pPr>
            <a:r>
              <a:rPr lang="en-US" sz="2100">
                <a:solidFill>
                  <a:srgbClr val="00384C"/>
                </a:solidFill>
                <a:sym typeface="Gill Sans" charset="0"/>
              </a:rPr>
              <a:t>Text</a:t>
            </a:r>
          </a:p>
        </p:txBody>
      </p:sp>
      <p:sp>
        <p:nvSpPr>
          <p:cNvPr id="55" name="Rounded Rectangle 15"/>
          <p:cNvSpPr/>
          <p:nvPr userDrawn="1"/>
        </p:nvSpPr>
        <p:spPr>
          <a:xfrm>
            <a:off x="832183" y="3983432"/>
            <a:ext cx="795948" cy="495025"/>
          </a:xfrm>
          <a:prstGeom prst="roundRect">
            <a:avLst>
              <a:gd name="adj" fmla="val 5866"/>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lIns="128863" tIns="64434" rIns="128863" bIns="64434" rtlCol="0" anchor="ctr"/>
          <a:lstStyle/>
          <a:p>
            <a:pPr algn="ctr" fontAlgn="base">
              <a:spcBef>
                <a:spcPct val="0"/>
              </a:spcBef>
              <a:spcAft>
                <a:spcPct val="0"/>
              </a:spcAft>
            </a:pPr>
            <a:r>
              <a:rPr lang="en-US" sz="2100">
                <a:solidFill>
                  <a:prstClr val="white"/>
                </a:solidFill>
                <a:sym typeface="Gill Sans" charset="0"/>
              </a:rPr>
              <a:t>Text</a:t>
            </a:r>
          </a:p>
        </p:txBody>
      </p:sp>
      <p:sp>
        <p:nvSpPr>
          <p:cNvPr id="58" name="Rounded Rectangle 67"/>
          <p:cNvSpPr/>
          <p:nvPr userDrawn="1"/>
        </p:nvSpPr>
        <p:spPr>
          <a:xfrm>
            <a:off x="4939966" y="4007897"/>
            <a:ext cx="795948" cy="495025"/>
          </a:xfrm>
          <a:prstGeom prst="roundRect">
            <a:avLst>
              <a:gd name="adj" fmla="val 5866"/>
            </a:avLst>
          </a:prstGeom>
          <a:solidFill>
            <a:schemeClr val="bg1"/>
          </a:solidFill>
          <a:ln w="19050" cmpd="sng">
            <a:solidFill>
              <a:srgbClr val="FFC000"/>
            </a:solidFill>
          </a:ln>
          <a:effectLst/>
        </p:spPr>
        <p:style>
          <a:lnRef idx="1">
            <a:schemeClr val="accent1"/>
          </a:lnRef>
          <a:fillRef idx="3">
            <a:schemeClr val="accent1"/>
          </a:fillRef>
          <a:effectRef idx="2">
            <a:schemeClr val="accent1"/>
          </a:effectRef>
          <a:fontRef idx="minor">
            <a:schemeClr val="lt1"/>
          </a:fontRef>
        </p:style>
        <p:txBody>
          <a:bodyPr lIns="128863" tIns="64434" rIns="128863" bIns="64434" rtlCol="0" anchor="ctr"/>
          <a:lstStyle/>
          <a:p>
            <a:pPr algn="ctr" fontAlgn="base">
              <a:spcBef>
                <a:spcPct val="0"/>
              </a:spcBef>
              <a:spcAft>
                <a:spcPct val="0"/>
              </a:spcAft>
            </a:pPr>
            <a:r>
              <a:rPr lang="en-US" sz="2100">
                <a:solidFill>
                  <a:srgbClr val="FFC000"/>
                </a:solidFill>
                <a:sym typeface="Gill Sans" charset="0"/>
              </a:rPr>
              <a:t>Text</a:t>
            </a:r>
          </a:p>
        </p:txBody>
      </p:sp>
      <p:sp>
        <p:nvSpPr>
          <p:cNvPr id="60" name="Rounded Rectangle 67"/>
          <p:cNvSpPr/>
          <p:nvPr userDrawn="1"/>
        </p:nvSpPr>
        <p:spPr>
          <a:xfrm>
            <a:off x="5867671" y="4007897"/>
            <a:ext cx="795948" cy="495025"/>
          </a:xfrm>
          <a:prstGeom prst="roundRect">
            <a:avLst>
              <a:gd name="adj" fmla="val 5866"/>
            </a:avLst>
          </a:prstGeom>
          <a:solidFill>
            <a:schemeClr val="bg1"/>
          </a:solidFill>
          <a:ln w="19050" cmpd="sng">
            <a:solidFill>
              <a:srgbClr val="FFC000"/>
            </a:solidFill>
          </a:ln>
          <a:effectLst/>
        </p:spPr>
        <p:style>
          <a:lnRef idx="1">
            <a:schemeClr val="accent1"/>
          </a:lnRef>
          <a:fillRef idx="3">
            <a:schemeClr val="accent1"/>
          </a:fillRef>
          <a:effectRef idx="2">
            <a:schemeClr val="accent1"/>
          </a:effectRef>
          <a:fontRef idx="minor">
            <a:schemeClr val="lt1"/>
          </a:fontRef>
        </p:style>
        <p:txBody>
          <a:bodyPr lIns="128863" tIns="64434" rIns="128863" bIns="64434" rtlCol="0" anchor="ctr"/>
          <a:lstStyle/>
          <a:p>
            <a:pPr algn="ctr" fontAlgn="base">
              <a:spcBef>
                <a:spcPct val="0"/>
              </a:spcBef>
              <a:spcAft>
                <a:spcPct val="0"/>
              </a:spcAft>
            </a:pPr>
            <a:r>
              <a:rPr lang="en-US" sz="2100">
                <a:solidFill>
                  <a:srgbClr val="00384C"/>
                </a:solidFill>
                <a:sym typeface="Gill Sans" charset="0"/>
              </a:rPr>
              <a:t>Text</a:t>
            </a:r>
          </a:p>
        </p:txBody>
      </p:sp>
      <p:sp>
        <p:nvSpPr>
          <p:cNvPr id="61" name="Rounded Rectangle 15"/>
          <p:cNvSpPr/>
          <p:nvPr userDrawn="1"/>
        </p:nvSpPr>
        <p:spPr>
          <a:xfrm>
            <a:off x="1775522" y="3983432"/>
            <a:ext cx="795948" cy="495025"/>
          </a:xfrm>
          <a:prstGeom prst="roundRect">
            <a:avLst>
              <a:gd name="adj" fmla="val 5866"/>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lIns="128863" tIns="64434" rIns="128863" bIns="64434" rtlCol="0" anchor="ctr"/>
          <a:lstStyle/>
          <a:p>
            <a:pPr algn="ctr" fontAlgn="base">
              <a:spcBef>
                <a:spcPct val="0"/>
              </a:spcBef>
              <a:spcAft>
                <a:spcPct val="0"/>
              </a:spcAft>
            </a:pPr>
            <a:r>
              <a:rPr lang="en-US" sz="2100">
                <a:solidFill>
                  <a:srgbClr val="00384C"/>
                </a:solidFill>
                <a:sym typeface="Gill Sans" charset="0"/>
              </a:rPr>
              <a:t>Text</a:t>
            </a:r>
          </a:p>
        </p:txBody>
      </p:sp>
    </p:spTree>
    <p:extLst>
      <p:ext uri="{BB962C8B-B14F-4D97-AF65-F5344CB8AC3E}">
        <p14:creationId xmlns:p14="http://schemas.microsoft.com/office/powerpoint/2010/main" val="4107109555"/>
      </p:ext>
    </p:extLst>
  </p:cSld>
  <p:clrMapOvr>
    <a:masterClrMapping/>
  </p:clrMapOvr>
  <p:transition>
    <p:fade thruBlk="1"/>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4_Layout Personalizado">
    <p:spTree>
      <p:nvGrpSpPr>
        <p:cNvPr id="1" name=""/>
        <p:cNvGrpSpPr/>
        <p:nvPr/>
      </p:nvGrpSpPr>
      <p:grpSpPr>
        <a:xfrm>
          <a:off x="0" y="0"/>
          <a:ext cx="0" cy="0"/>
          <a:chOff x="0" y="0"/>
          <a:chExt cx="0" cy="0"/>
        </a:xfrm>
      </p:grpSpPr>
      <p:sp>
        <p:nvSpPr>
          <p:cNvPr id="6" name="TextBox 1"/>
          <p:cNvSpPr txBox="1"/>
          <p:nvPr userDrawn="1"/>
        </p:nvSpPr>
        <p:spPr>
          <a:xfrm>
            <a:off x="4463819" y="2140496"/>
            <a:ext cx="4464496" cy="984885"/>
          </a:xfrm>
          <a:prstGeom prst="rect">
            <a:avLst/>
          </a:prstGeom>
          <a:noFill/>
        </p:spPr>
        <p:txBody>
          <a:bodyPr wrap="square" lIns="121906" tIns="60953" rIns="121906" bIns="60953" rtlCol="0">
            <a:spAutoFit/>
          </a:bodyPr>
          <a:lstStyle/>
          <a:p>
            <a:pPr fontAlgn="base">
              <a:spcBef>
                <a:spcPct val="0"/>
              </a:spcBef>
              <a:spcAft>
                <a:spcPct val="0"/>
              </a:spcAft>
              <a:buFont typeface="Arial" panose="020B0604020202020204" pitchFamily="34" charset="0"/>
              <a:buNone/>
            </a:pPr>
            <a:r>
              <a:rPr lang="en-CA" sz="1600">
                <a:solidFill>
                  <a:srgbClr val="FFC000"/>
                </a:solidFill>
                <a:latin typeface="Arial" pitchFamily="34" charset="0"/>
                <a:cs typeface="Arial" pitchFamily="34" charset="0"/>
                <a:sym typeface="Wingdings" panose="05000000000000000000" pitchFamily="2" charset="2"/>
              </a:rPr>
              <a:t>Please </a:t>
            </a:r>
            <a:r>
              <a:rPr lang="en-CA" sz="1600" b="1" u="sng">
                <a:solidFill>
                  <a:srgbClr val="FFC000"/>
                </a:solidFill>
                <a:latin typeface="Arial" pitchFamily="34" charset="0"/>
                <a:cs typeface="Arial" pitchFamily="34" charset="0"/>
                <a:sym typeface="Wingdings" panose="05000000000000000000" pitchFamily="2" charset="2"/>
              </a:rPr>
              <a:t>only use</a:t>
            </a:r>
            <a:r>
              <a:rPr lang="en-CA" sz="1600" b="1">
                <a:solidFill>
                  <a:srgbClr val="FFC000"/>
                </a:solidFill>
                <a:latin typeface="Arial" pitchFamily="34" charset="0"/>
                <a:cs typeface="Arial" pitchFamily="34" charset="0"/>
                <a:sym typeface="Wingdings" panose="05000000000000000000" pitchFamily="2" charset="2"/>
              </a:rPr>
              <a:t> </a:t>
            </a:r>
            <a:r>
              <a:rPr lang="en-CA" sz="1600">
                <a:solidFill>
                  <a:srgbClr val="FFC000"/>
                </a:solidFill>
                <a:latin typeface="Arial" pitchFamily="34" charset="0"/>
                <a:cs typeface="Arial" pitchFamily="34" charset="0"/>
                <a:sym typeface="Wingdings" panose="05000000000000000000" pitchFamily="2" charset="2"/>
              </a:rPr>
              <a:t>tables that are allowed.</a:t>
            </a:r>
          </a:p>
          <a:p>
            <a:pPr fontAlgn="base">
              <a:spcBef>
                <a:spcPct val="0"/>
              </a:spcBef>
              <a:spcAft>
                <a:spcPct val="0"/>
              </a:spcAft>
              <a:buFont typeface="Arial" panose="020B0604020202020204" pitchFamily="34" charset="0"/>
              <a:buNone/>
            </a:pPr>
            <a:r>
              <a:rPr lang="en-CA" sz="1600">
                <a:solidFill>
                  <a:srgbClr val="FFC000"/>
                </a:solidFill>
                <a:latin typeface="Arial" pitchFamily="34" charset="0"/>
                <a:cs typeface="Arial" pitchFamily="34" charset="0"/>
                <a:sym typeface="Wingdings" panose="05000000000000000000" pitchFamily="2" charset="2"/>
              </a:rPr>
              <a:t>Do not use </a:t>
            </a:r>
            <a:r>
              <a:rPr lang="en-CA" sz="1600">
                <a:solidFill>
                  <a:srgbClr val="FFC000"/>
                </a:solidFill>
                <a:latin typeface="Arial" pitchFamily="34" charset="0"/>
                <a:cs typeface="Arial" pitchFamily="34" charset="0"/>
                <a:sym typeface="Gill Sans" charset="0"/>
              </a:rPr>
              <a:t>shadows or other effects.</a:t>
            </a:r>
          </a:p>
          <a:p>
            <a:pPr defTabSz="1219050" fontAlgn="base">
              <a:spcBef>
                <a:spcPct val="50000"/>
              </a:spcBef>
              <a:spcAft>
                <a:spcPct val="0"/>
              </a:spcAft>
              <a:buFont typeface="Arial" panose="020B0604020202020204" pitchFamily="34" charset="0"/>
              <a:buNone/>
              <a:defRPr/>
            </a:pPr>
            <a:r>
              <a:rPr lang="en-CA" sz="1600">
                <a:solidFill>
                  <a:srgbClr val="FFC000"/>
                </a:solidFill>
                <a:latin typeface="Arial" pitchFamily="34" charset="0"/>
                <a:cs typeface="Arial" pitchFamily="34" charset="0"/>
                <a:sym typeface="Gill Sans" charset="0"/>
              </a:rPr>
              <a:t>Text must always be in grey, black or white.</a:t>
            </a:r>
          </a:p>
        </p:txBody>
      </p:sp>
      <p:sp>
        <p:nvSpPr>
          <p:cNvPr id="7" name="Rectangle 63"/>
          <p:cNvSpPr/>
          <p:nvPr userDrawn="1"/>
        </p:nvSpPr>
        <p:spPr>
          <a:xfrm>
            <a:off x="544149" y="504834"/>
            <a:ext cx="5136571" cy="1025921"/>
          </a:xfrm>
          <a:prstGeom prst="rect">
            <a:avLst/>
          </a:prstGeom>
        </p:spPr>
        <p:txBody>
          <a:bodyPr wrap="square" lIns="121906" tIns="60953" rIns="121906" bIns="60953">
            <a:spAutoFit/>
          </a:bodyPr>
          <a:lstStyle/>
          <a:p>
            <a:pPr fontAlgn="base">
              <a:spcBef>
                <a:spcPct val="0"/>
              </a:spcBef>
              <a:spcAft>
                <a:spcPct val="0"/>
              </a:spcAft>
            </a:pPr>
            <a:r>
              <a:rPr lang="en-CA" sz="2900" b="1">
                <a:solidFill>
                  <a:srgbClr val="FFC000"/>
                </a:solidFill>
                <a:latin typeface="Arial" pitchFamily="34" charset="0"/>
                <a:cs typeface="Arial" pitchFamily="34" charset="0"/>
                <a:sym typeface="Gill Sans" charset="0"/>
              </a:rPr>
              <a:t>TABLES INSTRUCTIONS</a:t>
            </a:r>
          </a:p>
          <a:p>
            <a:pPr fontAlgn="base">
              <a:spcBef>
                <a:spcPct val="0"/>
              </a:spcBef>
              <a:spcAft>
                <a:spcPct val="0"/>
              </a:spcAft>
            </a:pPr>
            <a:endParaRPr lang="en-CA" sz="2900" b="1">
              <a:solidFill>
                <a:srgbClr val="FFC000"/>
              </a:solidFill>
              <a:latin typeface="Arial" pitchFamily="34" charset="0"/>
              <a:cs typeface="Arial" pitchFamily="34" charset="0"/>
              <a:sym typeface="Gill Sans" charset="0"/>
            </a:endParaRPr>
          </a:p>
        </p:txBody>
      </p:sp>
      <p:pic>
        <p:nvPicPr>
          <p:cNvPr id="9" name="Picture 2" descr="C:\Users\Bia\Downloads\3.theme-256.png"/>
          <p:cNvPicPr>
            <a:picLocks noChangeAspect="1" noChangeArrowheads="1"/>
          </p:cNvPicPr>
          <p:nvPr userDrawn="1"/>
        </p:nvPicPr>
        <p:blipFill>
          <a:blip r:embed="rId2" cstate="print"/>
          <a:srcRect/>
          <a:stretch>
            <a:fillRect/>
          </a:stretch>
        </p:blipFill>
        <p:spPr bwMode="auto">
          <a:xfrm>
            <a:off x="832185" y="1420416"/>
            <a:ext cx="3292299" cy="4504861"/>
          </a:xfrm>
          <a:prstGeom prst="rect">
            <a:avLst/>
          </a:prstGeom>
          <a:noFill/>
        </p:spPr>
      </p:pic>
    </p:spTree>
    <p:extLst>
      <p:ext uri="{BB962C8B-B14F-4D97-AF65-F5344CB8AC3E}">
        <p14:creationId xmlns:p14="http://schemas.microsoft.com/office/powerpoint/2010/main" val="534827106"/>
      </p:ext>
    </p:extLst>
  </p:cSld>
  <p:clrMapOvr>
    <a:masterClrMapping/>
  </p:clrMapOvr>
  <p:transition>
    <p:fade thruBlk="1"/>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737F3797-A24E-A847-A3E6-323FDE50265C}" type="slidenum">
              <a:rPr lang="en-US" smtClean="0">
                <a:solidFill>
                  <a:prstClr val="black">
                    <a:tint val="75000"/>
                  </a:prstClr>
                </a:solidFill>
              </a:rPr>
              <a:pPr/>
              <a:t>‹#›</a:t>
            </a:fld>
            <a:endParaRPr lang="en-US">
              <a:solidFill>
                <a:prstClr val="black">
                  <a:tint val="75000"/>
                </a:prstClr>
              </a:solidFill>
            </a:endParaRPr>
          </a:p>
        </p:txBody>
      </p:sp>
      <p:sp>
        <p:nvSpPr>
          <p:cNvPr id="12" name="Title 1"/>
          <p:cNvSpPr>
            <a:spLocks noGrp="1"/>
          </p:cNvSpPr>
          <p:nvPr>
            <p:ph type="title" hasCustomPrompt="1"/>
          </p:nvPr>
        </p:nvSpPr>
        <p:spPr>
          <a:xfrm>
            <a:off x="197252" y="380096"/>
            <a:ext cx="11371357" cy="1143000"/>
          </a:xfrm>
          <a:prstGeom prst="rect">
            <a:avLst/>
          </a:prstGeom>
        </p:spPr>
        <p:txBody>
          <a:bodyPr lIns="121912" tIns="60956" rIns="121912" bIns="60956"/>
          <a:lstStyle>
            <a:lvl1pPr algn="l">
              <a:defRPr sz="4800" b="1" baseline="0">
                <a:solidFill>
                  <a:srgbClr val="00384C"/>
                </a:solidFill>
                <a:latin typeface="Arial" pitchFamily="34" charset="0"/>
                <a:cs typeface="Arial" pitchFamily="34" charset="0"/>
              </a:defRPr>
            </a:lvl1pPr>
          </a:lstStyle>
          <a:p>
            <a:r>
              <a:rPr lang="en-US"/>
              <a:t>Blue part + yellow part (Arial Black)</a:t>
            </a:r>
          </a:p>
        </p:txBody>
      </p:sp>
    </p:spTree>
    <p:extLst>
      <p:ext uri="{BB962C8B-B14F-4D97-AF65-F5344CB8AC3E}">
        <p14:creationId xmlns:p14="http://schemas.microsoft.com/office/powerpoint/2010/main" val="880042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239349" y="1700809"/>
            <a:ext cx="11329259" cy="4416491"/>
          </a:xfrm>
          <a:prstGeom prst="rect">
            <a:avLst/>
          </a:prstGeom>
        </p:spPr>
        <p:txBody>
          <a:bodyPr lIns="121912" tIns="60956" rIns="121912" bIns="60956"/>
          <a:lstStyle>
            <a:lvl1pPr>
              <a:buFont typeface="Arial" pitchFamily="34" charset="0"/>
              <a:buNone/>
              <a:defRPr sz="2700" b="0" i="0">
                <a:solidFill>
                  <a:srgbClr val="00384C"/>
                </a:solidFill>
                <a:latin typeface="Arial"/>
                <a:cs typeface="Arial"/>
              </a:defRPr>
            </a:lvl1pPr>
            <a:lvl2pPr>
              <a:buFont typeface="Arial" pitchFamily="34" charset="0"/>
              <a:buChar char="•"/>
              <a:defRPr sz="2700" b="0" i="0">
                <a:solidFill>
                  <a:srgbClr val="00384C"/>
                </a:solidFill>
                <a:latin typeface="Arial"/>
                <a:cs typeface="Arial"/>
              </a:defRPr>
            </a:lvl2pPr>
            <a:lvl3pPr>
              <a:buFont typeface="Arial" pitchFamily="34" charset="0"/>
              <a:buChar char="•"/>
              <a:defRPr sz="2400" b="0" i="0">
                <a:solidFill>
                  <a:srgbClr val="00384C"/>
                </a:solidFill>
                <a:latin typeface="Arial"/>
                <a:cs typeface="Arial"/>
              </a:defRPr>
            </a:lvl3pPr>
            <a:lvl4pPr>
              <a:buFont typeface="Arial" pitchFamily="34" charset="0"/>
              <a:buChar char="•"/>
              <a:defRPr sz="2100" b="0" i="0">
                <a:solidFill>
                  <a:srgbClr val="00384C"/>
                </a:solidFill>
                <a:latin typeface="Arial"/>
                <a:cs typeface="Arial"/>
              </a:defRPr>
            </a:lvl4pPr>
            <a:lvl5pPr>
              <a:buFont typeface="Arial" pitchFamily="34" charset="0"/>
              <a:buChar char="•"/>
              <a:defRPr sz="2100" b="0" i="0">
                <a:solidFill>
                  <a:srgbClr val="00384C"/>
                </a:solidFill>
                <a:latin typeface="Arial"/>
                <a:cs typeface="Aria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p:txBody>
          <a:bodyPr/>
          <a:lstStyle/>
          <a:p>
            <a:fld id="{737F3797-A24E-A847-A3E6-323FDE50265C}" type="slidenum">
              <a:rPr lang="en-US" smtClean="0">
                <a:solidFill>
                  <a:prstClr val="black">
                    <a:tint val="75000"/>
                  </a:prstClr>
                </a:solidFill>
              </a:rPr>
              <a:pPr/>
              <a:t>‹#›</a:t>
            </a:fld>
            <a:endParaRPr lang="en-US">
              <a:solidFill>
                <a:prstClr val="black">
                  <a:tint val="75000"/>
                </a:prstClr>
              </a:solidFill>
            </a:endParaRPr>
          </a:p>
        </p:txBody>
      </p:sp>
      <p:sp>
        <p:nvSpPr>
          <p:cNvPr id="12" name="Title 1"/>
          <p:cNvSpPr>
            <a:spLocks noGrp="1"/>
          </p:cNvSpPr>
          <p:nvPr>
            <p:ph type="title" hasCustomPrompt="1"/>
          </p:nvPr>
        </p:nvSpPr>
        <p:spPr>
          <a:xfrm>
            <a:off x="197252" y="380096"/>
            <a:ext cx="11371357" cy="1143000"/>
          </a:xfrm>
          <a:prstGeom prst="rect">
            <a:avLst/>
          </a:prstGeom>
        </p:spPr>
        <p:txBody>
          <a:bodyPr lIns="121912" tIns="60956" rIns="121912" bIns="60956"/>
          <a:lstStyle>
            <a:lvl1pPr algn="l">
              <a:defRPr sz="4800" b="1" baseline="0">
                <a:solidFill>
                  <a:srgbClr val="00384C"/>
                </a:solidFill>
                <a:latin typeface="Arial" pitchFamily="34" charset="0"/>
                <a:cs typeface="Arial" pitchFamily="34" charset="0"/>
              </a:defRPr>
            </a:lvl1pPr>
          </a:lstStyle>
          <a:p>
            <a:r>
              <a:rPr lang="en-US"/>
              <a:t>Blue part + yellow part (Arial Black)</a:t>
            </a:r>
          </a:p>
        </p:txBody>
      </p:sp>
    </p:spTree>
    <p:extLst>
      <p:ext uri="{BB962C8B-B14F-4D97-AF65-F5344CB8AC3E}">
        <p14:creationId xmlns:p14="http://schemas.microsoft.com/office/powerpoint/2010/main" val="2182989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type="blank" preserve="1">
  <p:cSld name="BLANK PAGE">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8721923"/>
      </p:ext>
    </p:extLst>
  </p:cSld>
  <p:clrMapOvr>
    <a:masterClrMapping/>
  </p:clrMapOvr>
  <p:transition>
    <p:fade thruBlk="1"/>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preserve="1" userDrawn="1">
  <p:cSld name="MENU - 6 placeholders">
    <p:spTree>
      <p:nvGrpSpPr>
        <p:cNvPr id="1" name=""/>
        <p:cNvGrpSpPr/>
        <p:nvPr/>
      </p:nvGrpSpPr>
      <p:grpSpPr>
        <a:xfrm>
          <a:off x="0" y="0"/>
          <a:ext cx="0" cy="0"/>
          <a:chOff x="0" y="0"/>
          <a:chExt cx="0" cy="0"/>
        </a:xfrm>
      </p:grpSpPr>
      <p:pic>
        <p:nvPicPr>
          <p:cNvPr id="7" name="Picture 2" descr="E:\SUNLIFE\REFS\3\3---Menu-Slide_CLEAR.jpg"/>
          <p:cNvPicPr>
            <a:picLocks noChangeAspect="1" noChangeArrowheads="1"/>
          </p:cNvPicPr>
          <p:nvPr userDrawn="1"/>
        </p:nvPicPr>
        <p:blipFill>
          <a:blip r:embed="rId2" cstate="screen"/>
          <a:srcRect/>
          <a:stretch>
            <a:fillRect/>
          </a:stretch>
        </p:blipFill>
        <p:spPr bwMode="auto">
          <a:xfrm>
            <a:off x="10128448" y="5253205"/>
            <a:ext cx="2063552" cy="960107"/>
          </a:xfrm>
          <a:prstGeom prst="rect">
            <a:avLst/>
          </a:prstGeom>
          <a:noFill/>
        </p:spPr>
      </p:pic>
      <p:sp>
        <p:nvSpPr>
          <p:cNvPr id="32" name="Espaço Reservado para Imagem 2"/>
          <p:cNvSpPr>
            <a:spLocks noGrp="1"/>
          </p:cNvSpPr>
          <p:nvPr>
            <p:ph type="pic" idx="15" hasCustomPrompt="1"/>
          </p:nvPr>
        </p:nvSpPr>
        <p:spPr>
          <a:xfrm>
            <a:off x="7863933" y="5061185"/>
            <a:ext cx="2266123" cy="1274695"/>
          </a:xfrm>
          <a:prstGeom prst="rect">
            <a:avLst/>
          </a:prstGeom>
        </p:spPr>
        <p:txBody>
          <a:bodyPr lIns="121912" tIns="60956" rIns="121912" bIns="60956"/>
          <a:lstStyle>
            <a:lvl1pPr marL="0" indent="0">
              <a:buNone/>
              <a:defRPr sz="1900" baseline="0">
                <a:latin typeface="Arial" pitchFamily="34" charset="0"/>
                <a:cs typeface="Arial" pitchFamily="34" charset="0"/>
              </a:defRPr>
            </a:lvl1pPr>
            <a:lvl2pPr marL="609555" indent="0">
              <a:buNone/>
              <a:defRPr sz="3700"/>
            </a:lvl2pPr>
            <a:lvl3pPr marL="1219110" indent="0">
              <a:buNone/>
              <a:defRPr sz="3200"/>
            </a:lvl3pPr>
            <a:lvl4pPr marL="1828664" indent="0">
              <a:buNone/>
              <a:defRPr sz="2700"/>
            </a:lvl4pPr>
            <a:lvl5pPr marL="2438218" indent="0">
              <a:buNone/>
              <a:defRPr sz="2700"/>
            </a:lvl5pPr>
            <a:lvl6pPr marL="3047772" indent="0">
              <a:buNone/>
              <a:defRPr sz="2700"/>
            </a:lvl6pPr>
            <a:lvl7pPr marL="3657327" indent="0">
              <a:buNone/>
              <a:defRPr sz="2700"/>
            </a:lvl7pPr>
            <a:lvl8pPr marL="4266880" indent="0">
              <a:buNone/>
              <a:defRPr sz="2700"/>
            </a:lvl8pPr>
            <a:lvl9pPr marL="4876435" indent="0">
              <a:buNone/>
              <a:defRPr sz="2700"/>
            </a:lvl9pPr>
          </a:lstStyle>
          <a:p>
            <a:r>
              <a:rPr lang="pt-BR"/>
              <a:t>Click to insert image</a:t>
            </a:r>
          </a:p>
        </p:txBody>
      </p:sp>
      <p:sp>
        <p:nvSpPr>
          <p:cNvPr id="11" name="Espaço Reservado para Imagem 2"/>
          <p:cNvSpPr>
            <a:spLocks noGrp="1"/>
          </p:cNvSpPr>
          <p:nvPr>
            <p:ph type="pic" idx="1" hasCustomPrompt="1"/>
          </p:nvPr>
        </p:nvSpPr>
        <p:spPr>
          <a:xfrm>
            <a:off x="911425" y="76349"/>
            <a:ext cx="2266123" cy="1274695"/>
          </a:xfrm>
          <a:prstGeom prst="rect">
            <a:avLst/>
          </a:prstGeom>
        </p:spPr>
        <p:txBody>
          <a:bodyPr lIns="121912" tIns="60956" rIns="121912" bIns="60956"/>
          <a:lstStyle>
            <a:lvl1pPr marL="0" indent="0">
              <a:buNone/>
              <a:defRPr sz="1900" baseline="0">
                <a:latin typeface="Arial" pitchFamily="34" charset="0"/>
                <a:cs typeface="Arial" pitchFamily="34" charset="0"/>
              </a:defRPr>
            </a:lvl1pPr>
            <a:lvl2pPr marL="609555" indent="0">
              <a:buNone/>
              <a:defRPr sz="3700"/>
            </a:lvl2pPr>
            <a:lvl3pPr marL="1219110" indent="0">
              <a:buNone/>
              <a:defRPr sz="3200"/>
            </a:lvl3pPr>
            <a:lvl4pPr marL="1828664" indent="0">
              <a:buNone/>
              <a:defRPr sz="2700"/>
            </a:lvl4pPr>
            <a:lvl5pPr marL="2438218" indent="0">
              <a:buNone/>
              <a:defRPr sz="2700"/>
            </a:lvl5pPr>
            <a:lvl6pPr marL="3047772" indent="0">
              <a:buNone/>
              <a:defRPr sz="2700"/>
            </a:lvl6pPr>
            <a:lvl7pPr marL="3657327" indent="0">
              <a:buNone/>
              <a:defRPr sz="2700"/>
            </a:lvl7pPr>
            <a:lvl8pPr marL="4266880" indent="0">
              <a:buNone/>
              <a:defRPr sz="2700"/>
            </a:lvl8pPr>
            <a:lvl9pPr marL="4876435" indent="0">
              <a:buNone/>
              <a:defRPr sz="2700"/>
            </a:lvl9pPr>
          </a:lstStyle>
          <a:p>
            <a:r>
              <a:rPr lang="pt-BR"/>
              <a:t>Click to insert image</a:t>
            </a:r>
          </a:p>
        </p:txBody>
      </p:sp>
      <p:sp>
        <p:nvSpPr>
          <p:cNvPr id="12" name="Espaço Reservado para Imagem 2"/>
          <p:cNvSpPr>
            <a:spLocks noGrp="1"/>
          </p:cNvSpPr>
          <p:nvPr>
            <p:ph type="pic" idx="10" hasCustomPrompt="1"/>
          </p:nvPr>
        </p:nvSpPr>
        <p:spPr>
          <a:xfrm>
            <a:off x="4943873" y="53035"/>
            <a:ext cx="2266123" cy="1274695"/>
          </a:xfrm>
          <a:prstGeom prst="rect">
            <a:avLst/>
          </a:prstGeom>
        </p:spPr>
        <p:txBody>
          <a:bodyPr lIns="121912" tIns="60956" rIns="121912" bIns="60956"/>
          <a:lstStyle>
            <a:lvl1pPr marL="0" indent="0">
              <a:buNone/>
              <a:defRPr sz="1900" baseline="0">
                <a:latin typeface="Arial" pitchFamily="34" charset="0"/>
                <a:cs typeface="Arial" pitchFamily="34" charset="0"/>
              </a:defRPr>
            </a:lvl1pPr>
            <a:lvl2pPr marL="609555" indent="0">
              <a:buNone/>
              <a:defRPr sz="3700"/>
            </a:lvl2pPr>
            <a:lvl3pPr marL="1219110" indent="0">
              <a:buNone/>
              <a:defRPr sz="3200"/>
            </a:lvl3pPr>
            <a:lvl4pPr marL="1828664" indent="0">
              <a:buNone/>
              <a:defRPr sz="2700"/>
            </a:lvl4pPr>
            <a:lvl5pPr marL="2438218" indent="0">
              <a:buNone/>
              <a:defRPr sz="2700"/>
            </a:lvl5pPr>
            <a:lvl6pPr marL="3047772" indent="0">
              <a:buNone/>
              <a:defRPr sz="2700"/>
            </a:lvl6pPr>
            <a:lvl7pPr marL="3657327" indent="0">
              <a:buNone/>
              <a:defRPr sz="2700"/>
            </a:lvl7pPr>
            <a:lvl8pPr marL="4266880" indent="0">
              <a:buNone/>
              <a:defRPr sz="2700"/>
            </a:lvl8pPr>
            <a:lvl9pPr marL="4876435" indent="0">
              <a:buNone/>
              <a:defRPr sz="2700"/>
            </a:lvl9pPr>
          </a:lstStyle>
          <a:p>
            <a:r>
              <a:rPr lang="pt-BR"/>
              <a:t>Click to insert image</a:t>
            </a:r>
          </a:p>
        </p:txBody>
      </p:sp>
      <p:sp>
        <p:nvSpPr>
          <p:cNvPr id="13" name="Espaço Reservado para Imagem 2"/>
          <p:cNvSpPr>
            <a:spLocks noGrp="1"/>
          </p:cNvSpPr>
          <p:nvPr>
            <p:ph type="pic" idx="11" hasCustomPrompt="1"/>
          </p:nvPr>
        </p:nvSpPr>
        <p:spPr>
          <a:xfrm>
            <a:off x="9072332" y="51081"/>
            <a:ext cx="2266123" cy="1274695"/>
          </a:xfrm>
          <a:prstGeom prst="rect">
            <a:avLst/>
          </a:prstGeom>
        </p:spPr>
        <p:txBody>
          <a:bodyPr lIns="121912" tIns="60956" rIns="121912" bIns="60956"/>
          <a:lstStyle>
            <a:lvl1pPr marL="0" indent="0">
              <a:buNone/>
              <a:defRPr sz="1900" baseline="0">
                <a:latin typeface="Arial" pitchFamily="34" charset="0"/>
                <a:cs typeface="Arial" pitchFamily="34" charset="0"/>
              </a:defRPr>
            </a:lvl1pPr>
            <a:lvl2pPr marL="609555" indent="0">
              <a:buNone/>
              <a:defRPr sz="3700"/>
            </a:lvl2pPr>
            <a:lvl3pPr marL="1219110" indent="0">
              <a:buNone/>
              <a:defRPr sz="3200"/>
            </a:lvl3pPr>
            <a:lvl4pPr marL="1828664" indent="0">
              <a:buNone/>
              <a:defRPr sz="2700"/>
            </a:lvl4pPr>
            <a:lvl5pPr marL="2438218" indent="0">
              <a:buNone/>
              <a:defRPr sz="2700"/>
            </a:lvl5pPr>
            <a:lvl6pPr marL="3047772" indent="0">
              <a:buNone/>
              <a:defRPr sz="2700"/>
            </a:lvl6pPr>
            <a:lvl7pPr marL="3657327" indent="0">
              <a:buNone/>
              <a:defRPr sz="2700"/>
            </a:lvl7pPr>
            <a:lvl8pPr marL="4266880" indent="0">
              <a:buNone/>
              <a:defRPr sz="2700"/>
            </a:lvl8pPr>
            <a:lvl9pPr marL="4876435" indent="0">
              <a:buNone/>
              <a:defRPr sz="2700"/>
            </a:lvl9pPr>
          </a:lstStyle>
          <a:p>
            <a:r>
              <a:rPr lang="pt-BR"/>
              <a:t>Click to insert image</a:t>
            </a:r>
          </a:p>
        </p:txBody>
      </p:sp>
      <p:sp>
        <p:nvSpPr>
          <p:cNvPr id="55" name="Espaço Reservado para Texto 38"/>
          <p:cNvSpPr>
            <a:spLocks noGrp="1"/>
          </p:cNvSpPr>
          <p:nvPr>
            <p:ph type="body" sz="quarter" idx="18" hasCustomPrompt="1"/>
          </p:nvPr>
        </p:nvSpPr>
        <p:spPr>
          <a:xfrm>
            <a:off x="4360037" y="1284705"/>
            <a:ext cx="3454400" cy="385233"/>
          </a:xfrm>
          <a:prstGeom prst="rect">
            <a:avLst/>
          </a:prstGeom>
        </p:spPr>
        <p:txBody>
          <a:bodyPr lIns="121912" tIns="60956" rIns="121912" bIns="60956" anchor="t">
            <a:noAutofit/>
          </a:bodyPr>
          <a:lstStyle>
            <a:lvl1pPr algn="ctr">
              <a:buNone/>
              <a:defRPr sz="2700" baseline="0">
                <a:solidFill>
                  <a:srgbClr val="00384C"/>
                </a:solidFill>
                <a:latin typeface="Arial Black" pitchFamily="34" charset="0"/>
              </a:defRPr>
            </a:lvl1pPr>
          </a:lstStyle>
          <a:p>
            <a:pPr lvl="0"/>
            <a:r>
              <a:rPr lang="en-CA"/>
              <a:t>LINE 1</a:t>
            </a:r>
            <a:endParaRPr lang="en-US"/>
          </a:p>
        </p:txBody>
      </p:sp>
      <p:sp>
        <p:nvSpPr>
          <p:cNvPr id="56" name="Espaço Reservado para Texto 38"/>
          <p:cNvSpPr>
            <a:spLocks noGrp="1"/>
          </p:cNvSpPr>
          <p:nvPr>
            <p:ph type="body" sz="quarter" idx="19" hasCustomPrompt="1"/>
          </p:nvPr>
        </p:nvSpPr>
        <p:spPr>
          <a:xfrm>
            <a:off x="4360037" y="1706262"/>
            <a:ext cx="3454400" cy="385233"/>
          </a:xfrm>
          <a:prstGeom prst="rect">
            <a:avLst/>
          </a:prstGeom>
        </p:spPr>
        <p:txBody>
          <a:bodyPr lIns="121912" tIns="60956" rIns="121912" bIns="60956" anchor="ctr">
            <a:noAutofit/>
          </a:bodyPr>
          <a:lstStyle>
            <a:lvl1pPr algn="ctr">
              <a:buNone/>
              <a:defRPr sz="2100" baseline="0">
                <a:solidFill>
                  <a:srgbClr val="FFC000"/>
                </a:solidFill>
                <a:latin typeface="Arial" pitchFamily="34" charset="0"/>
                <a:cs typeface="Arial" pitchFamily="34" charset="0"/>
              </a:defRPr>
            </a:lvl1pPr>
          </a:lstStyle>
          <a:p>
            <a:pPr lvl="0"/>
            <a:r>
              <a:rPr lang="en-CA"/>
              <a:t>LINE 2</a:t>
            </a:r>
            <a:endParaRPr lang="en-US"/>
          </a:p>
        </p:txBody>
      </p:sp>
      <p:sp>
        <p:nvSpPr>
          <p:cNvPr id="57" name="Espaço Reservado para Texto 38"/>
          <p:cNvSpPr>
            <a:spLocks noGrp="1"/>
          </p:cNvSpPr>
          <p:nvPr>
            <p:ph type="body" sz="quarter" idx="20" hasCustomPrompt="1"/>
          </p:nvPr>
        </p:nvSpPr>
        <p:spPr>
          <a:xfrm>
            <a:off x="297845" y="1284705"/>
            <a:ext cx="3454400" cy="385233"/>
          </a:xfrm>
          <a:prstGeom prst="rect">
            <a:avLst/>
          </a:prstGeom>
        </p:spPr>
        <p:txBody>
          <a:bodyPr lIns="121912" tIns="60956" rIns="121912" bIns="60956" anchor="t">
            <a:noAutofit/>
          </a:bodyPr>
          <a:lstStyle>
            <a:lvl1pPr algn="ctr">
              <a:buNone/>
              <a:defRPr sz="2700" baseline="0">
                <a:solidFill>
                  <a:srgbClr val="00384C"/>
                </a:solidFill>
                <a:latin typeface="Arial Black" pitchFamily="34" charset="0"/>
              </a:defRPr>
            </a:lvl1pPr>
          </a:lstStyle>
          <a:p>
            <a:pPr lvl="0"/>
            <a:r>
              <a:rPr lang="en-CA"/>
              <a:t>LINE 1</a:t>
            </a:r>
            <a:endParaRPr lang="en-US"/>
          </a:p>
        </p:txBody>
      </p:sp>
      <p:sp>
        <p:nvSpPr>
          <p:cNvPr id="58" name="Espaço Reservado para Texto 38"/>
          <p:cNvSpPr>
            <a:spLocks noGrp="1"/>
          </p:cNvSpPr>
          <p:nvPr>
            <p:ph type="body" sz="quarter" idx="21" hasCustomPrompt="1"/>
          </p:nvPr>
        </p:nvSpPr>
        <p:spPr>
          <a:xfrm>
            <a:off x="297845" y="1706262"/>
            <a:ext cx="3454400" cy="385233"/>
          </a:xfrm>
          <a:prstGeom prst="rect">
            <a:avLst/>
          </a:prstGeom>
        </p:spPr>
        <p:txBody>
          <a:bodyPr lIns="121912" tIns="60956" rIns="121912" bIns="60956" anchor="ctr">
            <a:noAutofit/>
          </a:bodyPr>
          <a:lstStyle>
            <a:lvl1pPr algn="ctr">
              <a:buNone/>
              <a:defRPr sz="2100" baseline="0">
                <a:solidFill>
                  <a:srgbClr val="FFC000"/>
                </a:solidFill>
                <a:latin typeface="Arial" pitchFamily="34" charset="0"/>
                <a:cs typeface="Arial" pitchFamily="34" charset="0"/>
              </a:defRPr>
            </a:lvl1pPr>
          </a:lstStyle>
          <a:p>
            <a:pPr lvl="0"/>
            <a:r>
              <a:rPr lang="en-CA"/>
              <a:t>LINE 2</a:t>
            </a:r>
            <a:endParaRPr lang="en-US"/>
          </a:p>
        </p:txBody>
      </p:sp>
      <p:sp>
        <p:nvSpPr>
          <p:cNvPr id="59" name="Espaço Reservado para Texto 38"/>
          <p:cNvSpPr>
            <a:spLocks noGrp="1"/>
          </p:cNvSpPr>
          <p:nvPr>
            <p:ph type="body" sz="quarter" idx="22" hasCustomPrompt="1"/>
          </p:nvPr>
        </p:nvSpPr>
        <p:spPr>
          <a:xfrm>
            <a:off x="8456240" y="1284705"/>
            <a:ext cx="3454400" cy="385233"/>
          </a:xfrm>
          <a:prstGeom prst="rect">
            <a:avLst/>
          </a:prstGeom>
        </p:spPr>
        <p:txBody>
          <a:bodyPr lIns="121912" tIns="60956" rIns="121912" bIns="60956" anchor="t">
            <a:noAutofit/>
          </a:bodyPr>
          <a:lstStyle>
            <a:lvl1pPr algn="ctr">
              <a:buNone/>
              <a:defRPr sz="2700" baseline="0">
                <a:solidFill>
                  <a:srgbClr val="00384C"/>
                </a:solidFill>
                <a:latin typeface="Arial Black" pitchFamily="34" charset="0"/>
              </a:defRPr>
            </a:lvl1pPr>
          </a:lstStyle>
          <a:p>
            <a:pPr lvl="0"/>
            <a:r>
              <a:rPr lang="en-CA"/>
              <a:t>LINE 1</a:t>
            </a:r>
            <a:endParaRPr lang="en-US"/>
          </a:p>
        </p:txBody>
      </p:sp>
      <p:sp>
        <p:nvSpPr>
          <p:cNvPr id="60" name="Espaço Reservado para Texto 38"/>
          <p:cNvSpPr>
            <a:spLocks noGrp="1"/>
          </p:cNvSpPr>
          <p:nvPr>
            <p:ph type="body" sz="quarter" idx="23" hasCustomPrompt="1"/>
          </p:nvPr>
        </p:nvSpPr>
        <p:spPr>
          <a:xfrm>
            <a:off x="8456240" y="1706262"/>
            <a:ext cx="3454400" cy="385233"/>
          </a:xfrm>
          <a:prstGeom prst="rect">
            <a:avLst/>
          </a:prstGeom>
        </p:spPr>
        <p:txBody>
          <a:bodyPr lIns="121912" tIns="60956" rIns="121912" bIns="60956" anchor="ctr">
            <a:noAutofit/>
          </a:bodyPr>
          <a:lstStyle>
            <a:lvl1pPr algn="ctr">
              <a:buNone/>
              <a:defRPr sz="2100" baseline="0">
                <a:solidFill>
                  <a:srgbClr val="FFC000"/>
                </a:solidFill>
                <a:latin typeface="Arial" pitchFamily="34" charset="0"/>
                <a:cs typeface="Arial" pitchFamily="34" charset="0"/>
              </a:defRPr>
            </a:lvl1pPr>
          </a:lstStyle>
          <a:p>
            <a:pPr lvl="0"/>
            <a:r>
              <a:rPr lang="en-CA"/>
              <a:t>LINE 2</a:t>
            </a:r>
            <a:endParaRPr lang="en-US"/>
          </a:p>
        </p:txBody>
      </p:sp>
      <p:sp>
        <p:nvSpPr>
          <p:cNvPr id="61" name="Espaço Reservado para Texto 38"/>
          <p:cNvSpPr>
            <a:spLocks noGrp="1"/>
          </p:cNvSpPr>
          <p:nvPr>
            <p:ph type="body" sz="quarter" idx="24" hasCustomPrompt="1"/>
          </p:nvPr>
        </p:nvSpPr>
        <p:spPr>
          <a:xfrm>
            <a:off x="4397552" y="3487358"/>
            <a:ext cx="3454400" cy="385233"/>
          </a:xfrm>
          <a:prstGeom prst="rect">
            <a:avLst/>
          </a:prstGeom>
        </p:spPr>
        <p:txBody>
          <a:bodyPr lIns="121912" tIns="60956" rIns="121912" bIns="60956" anchor="t">
            <a:noAutofit/>
          </a:bodyPr>
          <a:lstStyle>
            <a:lvl1pPr algn="ctr">
              <a:buNone/>
              <a:defRPr sz="2700" baseline="0">
                <a:solidFill>
                  <a:srgbClr val="00384C"/>
                </a:solidFill>
                <a:latin typeface="Arial Black" pitchFamily="34" charset="0"/>
              </a:defRPr>
            </a:lvl1pPr>
          </a:lstStyle>
          <a:p>
            <a:pPr lvl="0"/>
            <a:r>
              <a:rPr lang="en-CA"/>
              <a:t>LINE 1</a:t>
            </a:r>
            <a:endParaRPr lang="en-US"/>
          </a:p>
        </p:txBody>
      </p:sp>
      <p:sp>
        <p:nvSpPr>
          <p:cNvPr id="62" name="Espaço Reservado para Texto 38"/>
          <p:cNvSpPr>
            <a:spLocks noGrp="1"/>
          </p:cNvSpPr>
          <p:nvPr>
            <p:ph type="body" sz="quarter" idx="25" hasCustomPrompt="1"/>
          </p:nvPr>
        </p:nvSpPr>
        <p:spPr>
          <a:xfrm>
            <a:off x="4397552" y="3887934"/>
            <a:ext cx="3454400" cy="385233"/>
          </a:xfrm>
          <a:prstGeom prst="rect">
            <a:avLst/>
          </a:prstGeom>
        </p:spPr>
        <p:txBody>
          <a:bodyPr lIns="121912" tIns="60956" rIns="121912" bIns="60956" anchor="ctr">
            <a:noAutofit/>
          </a:bodyPr>
          <a:lstStyle>
            <a:lvl1pPr algn="ctr">
              <a:buNone/>
              <a:defRPr sz="2100" baseline="0">
                <a:solidFill>
                  <a:srgbClr val="FFC000"/>
                </a:solidFill>
                <a:latin typeface="Arial" pitchFamily="34" charset="0"/>
                <a:cs typeface="Arial" pitchFamily="34" charset="0"/>
              </a:defRPr>
            </a:lvl1pPr>
          </a:lstStyle>
          <a:p>
            <a:pPr lvl="0"/>
            <a:r>
              <a:rPr lang="en-CA"/>
              <a:t>LINE 2</a:t>
            </a:r>
            <a:endParaRPr lang="en-US"/>
          </a:p>
        </p:txBody>
      </p:sp>
      <p:sp>
        <p:nvSpPr>
          <p:cNvPr id="63" name="Espaço Reservado para Texto 38"/>
          <p:cNvSpPr>
            <a:spLocks noGrp="1"/>
          </p:cNvSpPr>
          <p:nvPr>
            <p:ph type="body" sz="quarter" idx="26" hasCustomPrompt="1"/>
          </p:nvPr>
        </p:nvSpPr>
        <p:spPr>
          <a:xfrm>
            <a:off x="335360" y="3487358"/>
            <a:ext cx="3454400" cy="385233"/>
          </a:xfrm>
          <a:prstGeom prst="rect">
            <a:avLst/>
          </a:prstGeom>
        </p:spPr>
        <p:txBody>
          <a:bodyPr lIns="121912" tIns="60956" rIns="121912" bIns="60956" anchor="t">
            <a:noAutofit/>
          </a:bodyPr>
          <a:lstStyle>
            <a:lvl1pPr algn="ctr">
              <a:buNone/>
              <a:defRPr sz="2700" baseline="0">
                <a:solidFill>
                  <a:srgbClr val="00384C"/>
                </a:solidFill>
                <a:latin typeface="Arial Black" pitchFamily="34" charset="0"/>
              </a:defRPr>
            </a:lvl1pPr>
          </a:lstStyle>
          <a:p>
            <a:pPr lvl="0"/>
            <a:r>
              <a:rPr lang="en-CA"/>
              <a:t>LINE 1</a:t>
            </a:r>
            <a:endParaRPr lang="en-US"/>
          </a:p>
        </p:txBody>
      </p:sp>
      <p:sp>
        <p:nvSpPr>
          <p:cNvPr id="64" name="Espaço Reservado para Texto 38"/>
          <p:cNvSpPr>
            <a:spLocks noGrp="1"/>
          </p:cNvSpPr>
          <p:nvPr>
            <p:ph type="body" sz="quarter" idx="27" hasCustomPrompt="1"/>
          </p:nvPr>
        </p:nvSpPr>
        <p:spPr>
          <a:xfrm>
            <a:off x="335360" y="3887934"/>
            <a:ext cx="3454400" cy="385233"/>
          </a:xfrm>
          <a:prstGeom prst="rect">
            <a:avLst/>
          </a:prstGeom>
        </p:spPr>
        <p:txBody>
          <a:bodyPr lIns="121912" tIns="60956" rIns="121912" bIns="60956" anchor="ctr">
            <a:noAutofit/>
          </a:bodyPr>
          <a:lstStyle>
            <a:lvl1pPr algn="ctr">
              <a:buNone/>
              <a:defRPr sz="2100" baseline="0">
                <a:solidFill>
                  <a:srgbClr val="FFC000"/>
                </a:solidFill>
                <a:latin typeface="Arial" pitchFamily="34" charset="0"/>
                <a:cs typeface="Arial" pitchFamily="34" charset="0"/>
              </a:defRPr>
            </a:lvl1pPr>
          </a:lstStyle>
          <a:p>
            <a:pPr lvl="0"/>
            <a:r>
              <a:rPr lang="en-CA"/>
              <a:t>LINE 2</a:t>
            </a:r>
            <a:endParaRPr lang="en-US"/>
          </a:p>
        </p:txBody>
      </p:sp>
      <p:sp>
        <p:nvSpPr>
          <p:cNvPr id="65" name="Espaço Reservado para Texto 38"/>
          <p:cNvSpPr>
            <a:spLocks noGrp="1"/>
          </p:cNvSpPr>
          <p:nvPr>
            <p:ph type="body" sz="quarter" idx="28" hasCustomPrompt="1"/>
          </p:nvPr>
        </p:nvSpPr>
        <p:spPr>
          <a:xfrm>
            <a:off x="8493755" y="3487358"/>
            <a:ext cx="3454400" cy="385233"/>
          </a:xfrm>
          <a:prstGeom prst="rect">
            <a:avLst/>
          </a:prstGeom>
        </p:spPr>
        <p:txBody>
          <a:bodyPr lIns="121912" tIns="60956" rIns="121912" bIns="60956" anchor="t">
            <a:noAutofit/>
          </a:bodyPr>
          <a:lstStyle>
            <a:lvl1pPr algn="ctr">
              <a:buNone/>
              <a:defRPr sz="2700" baseline="0">
                <a:solidFill>
                  <a:srgbClr val="00384C"/>
                </a:solidFill>
                <a:latin typeface="Arial Black" pitchFamily="34" charset="0"/>
              </a:defRPr>
            </a:lvl1pPr>
          </a:lstStyle>
          <a:p>
            <a:pPr lvl="0"/>
            <a:r>
              <a:rPr lang="en-CA"/>
              <a:t>LINE 1</a:t>
            </a:r>
            <a:endParaRPr lang="en-US"/>
          </a:p>
        </p:txBody>
      </p:sp>
      <p:sp>
        <p:nvSpPr>
          <p:cNvPr id="66" name="Espaço Reservado para Texto 38"/>
          <p:cNvSpPr>
            <a:spLocks noGrp="1"/>
          </p:cNvSpPr>
          <p:nvPr>
            <p:ph type="body" sz="quarter" idx="29" hasCustomPrompt="1"/>
          </p:nvPr>
        </p:nvSpPr>
        <p:spPr>
          <a:xfrm>
            <a:off x="8493755" y="3889125"/>
            <a:ext cx="3454400" cy="385233"/>
          </a:xfrm>
          <a:prstGeom prst="rect">
            <a:avLst/>
          </a:prstGeom>
        </p:spPr>
        <p:txBody>
          <a:bodyPr lIns="121912" tIns="60956" rIns="121912" bIns="60956" anchor="ctr">
            <a:noAutofit/>
          </a:bodyPr>
          <a:lstStyle>
            <a:lvl1pPr algn="ctr">
              <a:buNone/>
              <a:defRPr sz="2100" baseline="0">
                <a:solidFill>
                  <a:srgbClr val="FFC000"/>
                </a:solidFill>
                <a:latin typeface="Arial" pitchFamily="34" charset="0"/>
                <a:cs typeface="Arial" pitchFamily="34" charset="0"/>
              </a:defRPr>
            </a:lvl1pPr>
          </a:lstStyle>
          <a:p>
            <a:pPr lvl="0"/>
            <a:r>
              <a:rPr lang="en-CA"/>
              <a:t>LINE 2</a:t>
            </a:r>
            <a:endParaRPr lang="en-US"/>
          </a:p>
        </p:txBody>
      </p:sp>
      <p:sp>
        <p:nvSpPr>
          <p:cNvPr id="67" name="Espaço Reservado para Imagem 2"/>
          <p:cNvSpPr>
            <a:spLocks noGrp="1"/>
          </p:cNvSpPr>
          <p:nvPr>
            <p:ph type="pic" idx="30" hasCustomPrompt="1"/>
          </p:nvPr>
        </p:nvSpPr>
        <p:spPr>
          <a:xfrm>
            <a:off x="911425" y="2279645"/>
            <a:ext cx="2266123" cy="1274695"/>
          </a:xfrm>
          <a:prstGeom prst="rect">
            <a:avLst/>
          </a:prstGeom>
        </p:spPr>
        <p:txBody>
          <a:bodyPr lIns="121912" tIns="60956" rIns="121912" bIns="60956"/>
          <a:lstStyle>
            <a:lvl1pPr marL="0" indent="0">
              <a:buNone/>
              <a:defRPr sz="1900" baseline="0">
                <a:latin typeface="Arial" pitchFamily="34" charset="0"/>
                <a:cs typeface="Arial" pitchFamily="34" charset="0"/>
              </a:defRPr>
            </a:lvl1pPr>
            <a:lvl2pPr marL="609555" indent="0">
              <a:buNone/>
              <a:defRPr sz="3700"/>
            </a:lvl2pPr>
            <a:lvl3pPr marL="1219110" indent="0">
              <a:buNone/>
              <a:defRPr sz="3200"/>
            </a:lvl3pPr>
            <a:lvl4pPr marL="1828664" indent="0">
              <a:buNone/>
              <a:defRPr sz="2700"/>
            </a:lvl4pPr>
            <a:lvl5pPr marL="2438218" indent="0">
              <a:buNone/>
              <a:defRPr sz="2700"/>
            </a:lvl5pPr>
            <a:lvl6pPr marL="3047772" indent="0">
              <a:buNone/>
              <a:defRPr sz="2700"/>
            </a:lvl6pPr>
            <a:lvl7pPr marL="3657327" indent="0">
              <a:buNone/>
              <a:defRPr sz="2700"/>
            </a:lvl7pPr>
            <a:lvl8pPr marL="4266880" indent="0">
              <a:buNone/>
              <a:defRPr sz="2700"/>
            </a:lvl8pPr>
            <a:lvl9pPr marL="4876435" indent="0">
              <a:buNone/>
              <a:defRPr sz="2700"/>
            </a:lvl9pPr>
          </a:lstStyle>
          <a:p>
            <a:r>
              <a:rPr lang="pt-BR"/>
              <a:t>Click to insert image</a:t>
            </a:r>
          </a:p>
        </p:txBody>
      </p:sp>
      <p:sp>
        <p:nvSpPr>
          <p:cNvPr id="68" name="Espaço Reservado para Imagem 2"/>
          <p:cNvSpPr>
            <a:spLocks noGrp="1"/>
          </p:cNvSpPr>
          <p:nvPr>
            <p:ph type="pic" idx="31" hasCustomPrompt="1"/>
          </p:nvPr>
        </p:nvSpPr>
        <p:spPr>
          <a:xfrm>
            <a:off x="4943873" y="2256331"/>
            <a:ext cx="2266123" cy="1274695"/>
          </a:xfrm>
          <a:prstGeom prst="rect">
            <a:avLst/>
          </a:prstGeom>
        </p:spPr>
        <p:txBody>
          <a:bodyPr lIns="121912" tIns="60956" rIns="121912" bIns="60956"/>
          <a:lstStyle>
            <a:lvl1pPr marL="0" indent="0">
              <a:buNone/>
              <a:defRPr sz="1900" baseline="0">
                <a:latin typeface="Arial" pitchFamily="34" charset="0"/>
                <a:cs typeface="Arial" pitchFamily="34" charset="0"/>
              </a:defRPr>
            </a:lvl1pPr>
            <a:lvl2pPr marL="609555" indent="0">
              <a:buNone/>
              <a:defRPr sz="3700"/>
            </a:lvl2pPr>
            <a:lvl3pPr marL="1219110" indent="0">
              <a:buNone/>
              <a:defRPr sz="3200"/>
            </a:lvl3pPr>
            <a:lvl4pPr marL="1828664" indent="0">
              <a:buNone/>
              <a:defRPr sz="2700"/>
            </a:lvl4pPr>
            <a:lvl5pPr marL="2438218" indent="0">
              <a:buNone/>
              <a:defRPr sz="2700"/>
            </a:lvl5pPr>
            <a:lvl6pPr marL="3047772" indent="0">
              <a:buNone/>
              <a:defRPr sz="2700"/>
            </a:lvl6pPr>
            <a:lvl7pPr marL="3657327" indent="0">
              <a:buNone/>
              <a:defRPr sz="2700"/>
            </a:lvl7pPr>
            <a:lvl8pPr marL="4266880" indent="0">
              <a:buNone/>
              <a:defRPr sz="2700"/>
            </a:lvl8pPr>
            <a:lvl9pPr marL="4876435" indent="0">
              <a:buNone/>
              <a:defRPr sz="2700"/>
            </a:lvl9pPr>
          </a:lstStyle>
          <a:p>
            <a:r>
              <a:rPr lang="pt-BR"/>
              <a:t>Click to insert image</a:t>
            </a:r>
          </a:p>
        </p:txBody>
      </p:sp>
      <p:sp>
        <p:nvSpPr>
          <p:cNvPr id="69" name="Espaço Reservado para Imagem 2"/>
          <p:cNvSpPr>
            <a:spLocks noGrp="1"/>
          </p:cNvSpPr>
          <p:nvPr>
            <p:ph type="pic" idx="32" hasCustomPrompt="1"/>
          </p:nvPr>
        </p:nvSpPr>
        <p:spPr>
          <a:xfrm>
            <a:off x="9072332" y="2254377"/>
            <a:ext cx="2266123" cy="1274695"/>
          </a:xfrm>
          <a:prstGeom prst="rect">
            <a:avLst/>
          </a:prstGeom>
        </p:spPr>
        <p:txBody>
          <a:bodyPr lIns="121912" tIns="60956" rIns="121912" bIns="60956"/>
          <a:lstStyle>
            <a:lvl1pPr marL="0" indent="0">
              <a:buNone/>
              <a:defRPr sz="1900" baseline="0">
                <a:latin typeface="Arial" pitchFamily="34" charset="0"/>
                <a:cs typeface="Arial" pitchFamily="34" charset="0"/>
              </a:defRPr>
            </a:lvl1pPr>
            <a:lvl2pPr marL="609555" indent="0">
              <a:buNone/>
              <a:defRPr sz="3700"/>
            </a:lvl2pPr>
            <a:lvl3pPr marL="1219110" indent="0">
              <a:buNone/>
              <a:defRPr sz="3200"/>
            </a:lvl3pPr>
            <a:lvl4pPr marL="1828664" indent="0">
              <a:buNone/>
              <a:defRPr sz="2700"/>
            </a:lvl4pPr>
            <a:lvl5pPr marL="2438218" indent="0">
              <a:buNone/>
              <a:defRPr sz="2700"/>
            </a:lvl5pPr>
            <a:lvl6pPr marL="3047772" indent="0">
              <a:buNone/>
              <a:defRPr sz="2700"/>
            </a:lvl6pPr>
            <a:lvl7pPr marL="3657327" indent="0">
              <a:buNone/>
              <a:defRPr sz="2700"/>
            </a:lvl7pPr>
            <a:lvl8pPr marL="4266880" indent="0">
              <a:buNone/>
              <a:defRPr sz="2700"/>
            </a:lvl8pPr>
            <a:lvl9pPr marL="4876435" indent="0">
              <a:buNone/>
              <a:defRPr sz="2700"/>
            </a:lvl9pPr>
          </a:lstStyle>
          <a:p>
            <a:r>
              <a:rPr lang="pt-BR"/>
              <a:t>Click to insert image</a:t>
            </a:r>
          </a:p>
        </p:txBody>
      </p:sp>
      <p:sp>
        <p:nvSpPr>
          <p:cNvPr id="70" name="Retângulo 69"/>
          <p:cNvSpPr/>
          <p:nvPr userDrawn="1"/>
        </p:nvSpPr>
        <p:spPr>
          <a:xfrm>
            <a:off x="0" y="6515857"/>
            <a:ext cx="12192000" cy="35665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2" tIns="60956" rIns="121912" bIns="60956" rtlCol="0" anchor="ctr"/>
          <a:lstStyle/>
          <a:p>
            <a:pPr algn="ctr" defTabSz="914354" fontAlgn="base">
              <a:spcBef>
                <a:spcPct val="0"/>
              </a:spcBef>
              <a:spcAft>
                <a:spcPct val="0"/>
              </a:spcAft>
            </a:pPr>
            <a:endParaRPr lang="pt-BR" sz="2800">
              <a:solidFill>
                <a:prstClr val="white"/>
              </a:solidFill>
              <a:sym typeface="Gill Sans" charset="0"/>
            </a:endParaRPr>
          </a:p>
        </p:txBody>
      </p:sp>
      <p:cxnSp>
        <p:nvCxnSpPr>
          <p:cNvPr id="71" name="Conector reto 70"/>
          <p:cNvCxnSpPr/>
          <p:nvPr userDrawn="1"/>
        </p:nvCxnSpPr>
        <p:spPr>
          <a:xfrm>
            <a:off x="4061019" y="-45229"/>
            <a:ext cx="0" cy="4472288"/>
          </a:xfrm>
          <a:prstGeom prst="line">
            <a:avLst/>
          </a:prstGeom>
          <a:ln w="19050">
            <a:solidFill>
              <a:srgbClr val="00384C"/>
            </a:solidFill>
          </a:ln>
        </p:spPr>
        <p:style>
          <a:lnRef idx="1">
            <a:schemeClr val="accent1"/>
          </a:lnRef>
          <a:fillRef idx="0">
            <a:schemeClr val="accent1"/>
          </a:fillRef>
          <a:effectRef idx="0">
            <a:schemeClr val="accent1"/>
          </a:effectRef>
          <a:fontRef idx="minor">
            <a:schemeClr val="tx1"/>
          </a:fontRef>
        </p:style>
      </p:cxnSp>
      <p:cxnSp>
        <p:nvCxnSpPr>
          <p:cNvPr id="72" name="Conector reto 71"/>
          <p:cNvCxnSpPr/>
          <p:nvPr userDrawn="1"/>
        </p:nvCxnSpPr>
        <p:spPr>
          <a:xfrm>
            <a:off x="8133205" y="-45229"/>
            <a:ext cx="0" cy="4472288"/>
          </a:xfrm>
          <a:prstGeom prst="line">
            <a:avLst/>
          </a:prstGeom>
          <a:ln w="19050">
            <a:solidFill>
              <a:srgbClr val="00384C"/>
            </a:solidFill>
          </a:ln>
        </p:spPr>
        <p:style>
          <a:lnRef idx="1">
            <a:schemeClr val="accent1"/>
          </a:lnRef>
          <a:fillRef idx="0">
            <a:schemeClr val="accent1"/>
          </a:fillRef>
          <a:effectRef idx="0">
            <a:schemeClr val="accent1"/>
          </a:effectRef>
          <a:fontRef idx="minor">
            <a:schemeClr val="tx1"/>
          </a:fontRef>
        </p:style>
      </p:cxnSp>
      <p:cxnSp>
        <p:nvCxnSpPr>
          <p:cNvPr id="73" name="Conector reto 72"/>
          <p:cNvCxnSpPr/>
          <p:nvPr userDrawn="1"/>
        </p:nvCxnSpPr>
        <p:spPr>
          <a:xfrm>
            <a:off x="0" y="2195376"/>
            <a:ext cx="12192000" cy="0"/>
          </a:xfrm>
          <a:prstGeom prst="line">
            <a:avLst/>
          </a:prstGeom>
          <a:ln w="19050">
            <a:solidFill>
              <a:srgbClr val="00384C"/>
            </a:solidFill>
          </a:ln>
        </p:spPr>
        <p:style>
          <a:lnRef idx="1">
            <a:schemeClr val="accent1"/>
          </a:lnRef>
          <a:fillRef idx="0">
            <a:schemeClr val="accent1"/>
          </a:fillRef>
          <a:effectRef idx="0">
            <a:schemeClr val="accent1"/>
          </a:effectRef>
          <a:fontRef idx="minor">
            <a:schemeClr val="tx1"/>
          </a:fontRef>
        </p:style>
      </p:cxnSp>
      <p:cxnSp>
        <p:nvCxnSpPr>
          <p:cNvPr id="74" name="Conector reto 73"/>
          <p:cNvCxnSpPr/>
          <p:nvPr userDrawn="1"/>
        </p:nvCxnSpPr>
        <p:spPr>
          <a:xfrm>
            <a:off x="0" y="4422816"/>
            <a:ext cx="12192000" cy="0"/>
          </a:xfrm>
          <a:prstGeom prst="line">
            <a:avLst/>
          </a:prstGeom>
          <a:ln w="19050">
            <a:solidFill>
              <a:srgbClr val="0038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5119741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jpe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10.xml.rels><?xml version="1.0" encoding="UTF-8" standalone="yes"?>
<Relationships xmlns="http://schemas.openxmlformats.org/package/2006/relationships"><Relationship Id="rId3" Type="http://schemas.openxmlformats.org/officeDocument/2006/relationships/slideLayout" Target="../slideLayouts/slideLayout104.xml"/><Relationship Id="rId2" Type="http://schemas.openxmlformats.org/officeDocument/2006/relationships/slideLayout" Target="../slideLayouts/slideLayout103.xml"/><Relationship Id="rId1" Type="http://schemas.openxmlformats.org/officeDocument/2006/relationships/slideLayout" Target="../slideLayouts/slideLayout102.xml"/><Relationship Id="rId4" Type="http://schemas.openxmlformats.org/officeDocument/2006/relationships/theme" Target="../theme/theme10.xml"/></Relationships>
</file>

<file path=ppt/slideMasters/_rels/slideMaster11.xml.rels><?xml version="1.0" encoding="UTF-8" standalone="yes"?>
<Relationships xmlns="http://schemas.openxmlformats.org/package/2006/relationships"><Relationship Id="rId3" Type="http://schemas.openxmlformats.org/officeDocument/2006/relationships/slideLayout" Target="../slideLayouts/slideLayout107.xml"/><Relationship Id="rId2" Type="http://schemas.openxmlformats.org/officeDocument/2006/relationships/slideLayout" Target="../slideLayouts/slideLayout106.xml"/><Relationship Id="rId1" Type="http://schemas.openxmlformats.org/officeDocument/2006/relationships/slideLayout" Target="../slideLayouts/slideLayout105.xml"/><Relationship Id="rId4" Type="http://schemas.openxmlformats.org/officeDocument/2006/relationships/theme" Target="../theme/theme11.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15.xml"/><Relationship Id="rId13" Type="http://schemas.openxmlformats.org/officeDocument/2006/relationships/slideLayout" Target="../slideLayouts/slideLayout120.xml"/><Relationship Id="rId3" Type="http://schemas.openxmlformats.org/officeDocument/2006/relationships/slideLayout" Target="../slideLayouts/slideLayout110.xml"/><Relationship Id="rId7" Type="http://schemas.openxmlformats.org/officeDocument/2006/relationships/slideLayout" Target="../slideLayouts/slideLayout114.xml"/><Relationship Id="rId12" Type="http://schemas.openxmlformats.org/officeDocument/2006/relationships/slideLayout" Target="../slideLayouts/slideLayout119.xml"/><Relationship Id="rId2" Type="http://schemas.openxmlformats.org/officeDocument/2006/relationships/slideLayout" Target="../slideLayouts/slideLayout109.xml"/><Relationship Id="rId16" Type="http://schemas.openxmlformats.org/officeDocument/2006/relationships/image" Target="../media/image1.jpeg"/><Relationship Id="rId1" Type="http://schemas.openxmlformats.org/officeDocument/2006/relationships/slideLayout" Target="../slideLayouts/slideLayout108.xml"/><Relationship Id="rId6" Type="http://schemas.openxmlformats.org/officeDocument/2006/relationships/slideLayout" Target="../slideLayouts/slideLayout113.xml"/><Relationship Id="rId11" Type="http://schemas.openxmlformats.org/officeDocument/2006/relationships/slideLayout" Target="../slideLayouts/slideLayout118.xml"/><Relationship Id="rId5" Type="http://schemas.openxmlformats.org/officeDocument/2006/relationships/slideLayout" Target="../slideLayouts/slideLayout112.xml"/><Relationship Id="rId15" Type="http://schemas.openxmlformats.org/officeDocument/2006/relationships/theme" Target="../theme/theme12.xml"/><Relationship Id="rId10" Type="http://schemas.openxmlformats.org/officeDocument/2006/relationships/slideLayout" Target="../slideLayouts/slideLayout117.xml"/><Relationship Id="rId4" Type="http://schemas.openxmlformats.org/officeDocument/2006/relationships/slideLayout" Target="../slideLayouts/slideLayout111.xml"/><Relationship Id="rId9" Type="http://schemas.openxmlformats.org/officeDocument/2006/relationships/slideLayout" Target="../slideLayouts/slideLayout116.xml"/><Relationship Id="rId14" Type="http://schemas.openxmlformats.org/officeDocument/2006/relationships/slideLayout" Target="../slideLayouts/slideLayout121.xml"/></Relationships>
</file>

<file path=ppt/slideMasters/_rels/slideMaster13.xml.rels><?xml version="1.0" encoding="UTF-8" standalone="yes"?>
<Relationships xmlns="http://schemas.openxmlformats.org/package/2006/relationships"><Relationship Id="rId3" Type="http://schemas.openxmlformats.org/officeDocument/2006/relationships/slideLayout" Target="../slideLayouts/slideLayout124.xml"/><Relationship Id="rId2" Type="http://schemas.openxmlformats.org/officeDocument/2006/relationships/slideLayout" Target="../slideLayouts/slideLayout123.xml"/><Relationship Id="rId1" Type="http://schemas.openxmlformats.org/officeDocument/2006/relationships/slideLayout" Target="../slideLayouts/slideLayout122.xml"/><Relationship Id="rId6" Type="http://schemas.openxmlformats.org/officeDocument/2006/relationships/image" Target="../media/image23.jpeg"/><Relationship Id="rId5" Type="http://schemas.openxmlformats.org/officeDocument/2006/relationships/theme" Target="../theme/theme13.xml"/><Relationship Id="rId4" Type="http://schemas.openxmlformats.org/officeDocument/2006/relationships/slideLayout" Target="../slideLayouts/slideLayout125.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133.xml"/><Relationship Id="rId13" Type="http://schemas.openxmlformats.org/officeDocument/2006/relationships/slideLayout" Target="../slideLayouts/slideLayout138.xml"/><Relationship Id="rId3" Type="http://schemas.openxmlformats.org/officeDocument/2006/relationships/slideLayout" Target="../slideLayouts/slideLayout128.xml"/><Relationship Id="rId7" Type="http://schemas.openxmlformats.org/officeDocument/2006/relationships/slideLayout" Target="../slideLayouts/slideLayout132.xml"/><Relationship Id="rId12" Type="http://schemas.openxmlformats.org/officeDocument/2006/relationships/slideLayout" Target="../slideLayouts/slideLayout137.xml"/><Relationship Id="rId2" Type="http://schemas.openxmlformats.org/officeDocument/2006/relationships/slideLayout" Target="../slideLayouts/slideLayout127.xml"/><Relationship Id="rId16" Type="http://schemas.openxmlformats.org/officeDocument/2006/relationships/image" Target="../media/image3.png"/><Relationship Id="rId1" Type="http://schemas.openxmlformats.org/officeDocument/2006/relationships/slideLayout" Target="../slideLayouts/slideLayout126.xml"/><Relationship Id="rId6" Type="http://schemas.openxmlformats.org/officeDocument/2006/relationships/slideLayout" Target="../slideLayouts/slideLayout131.xml"/><Relationship Id="rId11" Type="http://schemas.openxmlformats.org/officeDocument/2006/relationships/slideLayout" Target="../slideLayouts/slideLayout136.xml"/><Relationship Id="rId5" Type="http://schemas.openxmlformats.org/officeDocument/2006/relationships/slideLayout" Target="../slideLayouts/slideLayout130.xml"/><Relationship Id="rId15" Type="http://schemas.openxmlformats.org/officeDocument/2006/relationships/theme" Target="../theme/theme14.xml"/><Relationship Id="rId10" Type="http://schemas.openxmlformats.org/officeDocument/2006/relationships/slideLayout" Target="../slideLayouts/slideLayout135.xml"/><Relationship Id="rId4" Type="http://schemas.openxmlformats.org/officeDocument/2006/relationships/slideLayout" Target="../slideLayouts/slideLayout129.xml"/><Relationship Id="rId9" Type="http://schemas.openxmlformats.org/officeDocument/2006/relationships/slideLayout" Target="../slideLayouts/slideLayout134.xml"/><Relationship Id="rId14" Type="http://schemas.openxmlformats.org/officeDocument/2006/relationships/slideLayout" Target="../slideLayouts/slideLayout139.xml"/></Relationships>
</file>

<file path=ppt/slideMasters/_rels/slideMaster15.xml.rels><?xml version="1.0" encoding="UTF-8" standalone="yes"?>
<Relationships xmlns="http://schemas.openxmlformats.org/package/2006/relationships"><Relationship Id="rId3" Type="http://schemas.openxmlformats.org/officeDocument/2006/relationships/slideLayout" Target="../slideLayouts/slideLayout142.xml"/><Relationship Id="rId2" Type="http://schemas.openxmlformats.org/officeDocument/2006/relationships/slideLayout" Target="../slideLayouts/slideLayout141.xml"/><Relationship Id="rId1" Type="http://schemas.openxmlformats.org/officeDocument/2006/relationships/slideLayout" Target="../slideLayouts/slideLayout140.xml"/><Relationship Id="rId5" Type="http://schemas.openxmlformats.org/officeDocument/2006/relationships/image" Target="../media/image23.jpeg"/><Relationship Id="rId4" Type="http://schemas.openxmlformats.org/officeDocument/2006/relationships/theme" Target="../theme/theme15.xml"/></Relationships>
</file>

<file path=ppt/slideMasters/_rels/slideMaster16.xml.rels><?xml version="1.0" encoding="UTF-8" standalone="yes"?>
<Relationships xmlns="http://schemas.openxmlformats.org/package/2006/relationships"><Relationship Id="rId3" Type="http://schemas.openxmlformats.org/officeDocument/2006/relationships/theme" Target="../theme/theme16.xml"/><Relationship Id="rId2" Type="http://schemas.openxmlformats.org/officeDocument/2006/relationships/slideLayout" Target="../slideLayouts/slideLayout144.xml"/><Relationship Id="rId1" Type="http://schemas.openxmlformats.org/officeDocument/2006/relationships/slideLayout" Target="../slideLayouts/slideLayout143.xml"/><Relationship Id="rId4" Type="http://schemas.openxmlformats.org/officeDocument/2006/relationships/image" Target="../media/image25.jpeg"/></Relationships>
</file>

<file path=ppt/slideMasters/_rels/slideMaster17.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theme" Target="../theme/theme17.xml"/><Relationship Id="rId1" Type="http://schemas.openxmlformats.org/officeDocument/2006/relationships/slideLayout" Target="../slideLayouts/slideLayout145.xml"/></Relationships>
</file>

<file path=ppt/slideMasters/_rels/slideMaster18.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theme" Target="../theme/theme18.xml"/><Relationship Id="rId1" Type="http://schemas.openxmlformats.org/officeDocument/2006/relationships/slideLayout" Target="../slideLayouts/slideLayout146.xml"/></Relationships>
</file>

<file path=ppt/slideMasters/_rels/slideMaster19.xml.rels><?xml version="1.0" encoding="UTF-8" standalone="yes"?>
<Relationships xmlns="http://schemas.openxmlformats.org/package/2006/relationships"><Relationship Id="rId8" Type="http://schemas.openxmlformats.org/officeDocument/2006/relationships/slideLayout" Target="../slideLayouts/slideLayout154.xml"/><Relationship Id="rId13" Type="http://schemas.openxmlformats.org/officeDocument/2006/relationships/theme" Target="../theme/theme19.xml"/><Relationship Id="rId3" Type="http://schemas.openxmlformats.org/officeDocument/2006/relationships/slideLayout" Target="../slideLayouts/slideLayout149.xml"/><Relationship Id="rId7" Type="http://schemas.openxmlformats.org/officeDocument/2006/relationships/slideLayout" Target="../slideLayouts/slideLayout153.xml"/><Relationship Id="rId12" Type="http://schemas.openxmlformats.org/officeDocument/2006/relationships/slideLayout" Target="../slideLayouts/slideLayout158.xml"/><Relationship Id="rId2" Type="http://schemas.openxmlformats.org/officeDocument/2006/relationships/slideLayout" Target="../slideLayouts/slideLayout148.xml"/><Relationship Id="rId1" Type="http://schemas.openxmlformats.org/officeDocument/2006/relationships/slideLayout" Target="../slideLayouts/slideLayout147.xml"/><Relationship Id="rId6" Type="http://schemas.openxmlformats.org/officeDocument/2006/relationships/slideLayout" Target="../slideLayouts/slideLayout152.xml"/><Relationship Id="rId11" Type="http://schemas.openxmlformats.org/officeDocument/2006/relationships/slideLayout" Target="../slideLayouts/slideLayout157.xml"/><Relationship Id="rId5" Type="http://schemas.openxmlformats.org/officeDocument/2006/relationships/slideLayout" Target="../slideLayouts/slideLayout151.xml"/><Relationship Id="rId10" Type="http://schemas.openxmlformats.org/officeDocument/2006/relationships/slideLayout" Target="../slideLayouts/slideLayout156.xml"/><Relationship Id="rId4" Type="http://schemas.openxmlformats.org/officeDocument/2006/relationships/slideLayout" Target="../slideLayouts/slideLayout150.xml"/><Relationship Id="rId9" Type="http://schemas.openxmlformats.org/officeDocument/2006/relationships/slideLayout" Target="../slideLayouts/slideLayout155.xml"/><Relationship Id="rId14" Type="http://schemas.openxmlformats.org/officeDocument/2006/relationships/image" Target="../media/image26.jpe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slideLayout" Target="../slideLayouts/slideLayout17.xml"/><Relationship Id="rId3" Type="http://schemas.openxmlformats.org/officeDocument/2006/relationships/slideLayout" Target="../slideLayouts/slideLayout7.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17" Type="http://schemas.openxmlformats.org/officeDocument/2006/relationships/image" Target="../media/image3.png"/><Relationship Id="rId2" Type="http://schemas.openxmlformats.org/officeDocument/2006/relationships/slideLayout" Target="../slideLayouts/slideLayout6.xml"/><Relationship Id="rId16" Type="http://schemas.openxmlformats.org/officeDocument/2006/relationships/theme" Target="../theme/theme2.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5" Type="http://schemas.openxmlformats.org/officeDocument/2006/relationships/slideLayout" Target="../slideLayouts/slideLayout9.xml"/><Relationship Id="rId15" Type="http://schemas.openxmlformats.org/officeDocument/2006/relationships/slideLayout" Target="../slideLayouts/slideLayout19.xml"/><Relationship Id="rId10" Type="http://schemas.openxmlformats.org/officeDocument/2006/relationships/slideLayout" Target="../slideLayouts/slideLayout14.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slideLayout" Target="../slideLayouts/slideLayout18.xml"/></Relationships>
</file>

<file path=ppt/slideMasters/_rels/slideMaster20.xml.rels><?xml version="1.0" encoding="UTF-8" standalone="yes"?>
<Relationships xmlns="http://schemas.openxmlformats.org/package/2006/relationships"><Relationship Id="rId8" Type="http://schemas.openxmlformats.org/officeDocument/2006/relationships/slideLayout" Target="../slideLayouts/slideLayout166.xml"/><Relationship Id="rId13" Type="http://schemas.openxmlformats.org/officeDocument/2006/relationships/slideLayout" Target="../slideLayouts/slideLayout171.xml"/><Relationship Id="rId3" Type="http://schemas.openxmlformats.org/officeDocument/2006/relationships/slideLayout" Target="../slideLayouts/slideLayout161.xml"/><Relationship Id="rId7" Type="http://schemas.openxmlformats.org/officeDocument/2006/relationships/slideLayout" Target="../slideLayouts/slideLayout165.xml"/><Relationship Id="rId12" Type="http://schemas.openxmlformats.org/officeDocument/2006/relationships/slideLayout" Target="../slideLayouts/slideLayout170.xml"/><Relationship Id="rId17" Type="http://schemas.openxmlformats.org/officeDocument/2006/relationships/image" Target="../media/image26.jpeg"/><Relationship Id="rId2" Type="http://schemas.openxmlformats.org/officeDocument/2006/relationships/slideLayout" Target="../slideLayouts/slideLayout160.xml"/><Relationship Id="rId16" Type="http://schemas.openxmlformats.org/officeDocument/2006/relationships/theme" Target="../theme/theme20.xml"/><Relationship Id="rId1" Type="http://schemas.openxmlformats.org/officeDocument/2006/relationships/slideLayout" Target="../slideLayouts/slideLayout159.xml"/><Relationship Id="rId6" Type="http://schemas.openxmlformats.org/officeDocument/2006/relationships/slideLayout" Target="../slideLayouts/slideLayout164.xml"/><Relationship Id="rId11" Type="http://schemas.openxmlformats.org/officeDocument/2006/relationships/slideLayout" Target="../slideLayouts/slideLayout169.xml"/><Relationship Id="rId5" Type="http://schemas.openxmlformats.org/officeDocument/2006/relationships/slideLayout" Target="../slideLayouts/slideLayout163.xml"/><Relationship Id="rId15" Type="http://schemas.openxmlformats.org/officeDocument/2006/relationships/slideLayout" Target="../slideLayouts/slideLayout173.xml"/><Relationship Id="rId10" Type="http://schemas.openxmlformats.org/officeDocument/2006/relationships/slideLayout" Target="../slideLayouts/slideLayout168.xml"/><Relationship Id="rId4" Type="http://schemas.openxmlformats.org/officeDocument/2006/relationships/slideLayout" Target="../slideLayouts/slideLayout162.xml"/><Relationship Id="rId9" Type="http://schemas.openxmlformats.org/officeDocument/2006/relationships/slideLayout" Target="../slideLayouts/slideLayout167.xml"/><Relationship Id="rId14" Type="http://schemas.openxmlformats.org/officeDocument/2006/relationships/slideLayout" Target="../slideLayouts/slideLayout172.xml"/></Relationships>
</file>

<file path=ppt/slideMasters/_rels/slideMaster21.xml.rels><?xml version="1.0" encoding="UTF-8" standalone="yes"?>
<Relationships xmlns="http://schemas.openxmlformats.org/package/2006/relationships"><Relationship Id="rId8" Type="http://schemas.openxmlformats.org/officeDocument/2006/relationships/slideLayout" Target="../slideLayouts/slideLayout181.xml"/><Relationship Id="rId13" Type="http://schemas.openxmlformats.org/officeDocument/2006/relationships/theme" Target="../theme/theme21.xml"/><Relationship Id="rId3" Type="http://schemas.openxmlformats.org/officeDocument/2006/relationships/slideLayout" Target="../slideLayouts/slideLayout176.xml"/><Relationship Id="rId7" Type="http://schemas.openxmlformats.org/officeDocument/2006/relationships/slideLayout" Target="../slideLayouts/slideLayout180.xml"/><Relationship Id="rId12" Type="http://schemas.openxmlformats.org/officeDocument/2006/relationships/slideLayout" Target="../slideLayouts/slideLayout185.xml"/><Relationship Id="rId2" Type="http://schemas.openxmlformats.org/officeDocument/2006/relationships/slideLayout" Target="../slideLayouts/slideLayout175.xml"/><Relationship Id="rId1" Type="http://schemas.openxmlformats.org/officeDocument/2006/relationships/slideLayout" Target="../slideLayouts/slideLayout174.xml"/><Relationship Id="rId6" Type="http://schemas.openxmlformats.org/officeDocument/2006/relationships/slideLayout" Target="../slideLayouts/slideLayout179.xml"/><Relationship Id="rId11" Type="http://schemas.openxmlformats.org/officeDocument/2006/relationships/slideLayout" Target="../slideLayouts/slideLayout184.xml"/><Relationship Id="rId5" Type="http://schemas.openxmlformats.org/officeDocument/2006/relationships/slideLayout" Target="../slideLayouts/slideLayout178.xml"/><Relationship Id="rId10" Type="http://schemas.openxmlformats.org/officeDocument/2006/relationships/slideLayout" Target="../slideLayouts/slideLayout183.xml"/><Relationship Id="rId4" Type="http://schemas.openxmlformats.org/officeDocument/2006/relationships/slideLayout" Target="../slideLayouts/slideLayout177.xml"/><Relationship Id="rId9" Type="http://schemas.openxmlformats.org/officeDocument/2006/relationships/slideLayout" Target="../slideLayouts/slideLayout182.xml"/></Relationships>
</file>

<file path=ppt/slideMasters/_rels/slideMaster22.xml.rels><?xml version="1.0" encoding="UTF-8" standalone="yes"?>
<Relationships xmlns="http://schemas.openxmlformats.org/package/2006/relationships"><Relationship Id="rId8" Type="http://schemas.openxmlformats.org/officeDocument/2006/relationships/theme" Target="../theme/theme22.xml"/><Relationship Id="rId3" Type="http://schemas.openxmlformats.org/officeDocument/2006/relationships/slideLayout" Target="../slideLayouts/slideLayout188.xml"/><Relationship Id="rId7" Type="http://schemas.openxmlformats.org/officeDocument/2006/relationships/slideLayout" Target="../slideLayouts/slideLayout192.xml"/><Relationship Id="rId2" Type="http://schemas.openxmlformats.org/officeDocument/2006/relationships/slideLayout" Target="../slideLayouts/slideLayout187.xml"/><Relationship Id="rId1" Type="http://schemas.openxmlformats.org/officeDocument/2006/relationships/slideLayout" Target="../slideLayouts/slideLayout186.xml"/><Relationship Id="rId6" Type="http://schemas.openxmlformats.org/officeDocument/2006/relationships/slideLayout" Target="../slideLayouts/slideLayout191.xml"/><Relationship Id="rId5" Type="http://schemas.openxmlformats.org/officeDocument/2006/relationships/slideLayout" Target="../slideLayouts/slideLayout190.xml"/><Relationship Id="rId4" Type="http://schemas.openxmlformats.org/officeDocument/2006/relationships/slideLayout" Target="../slideLayouts/slideLayout189.xml"/><Relationship Id="rId9" Type="http://schemas.openxmlformats.org/officeDocument/2006/relationships/image" Target="../media/image23.jpe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image" Target="../media/image6.jpeg"/><Relationship Id="rId3" Type="http://schemas.openxmlformats.org/officeDocument/2006/relationships/slideLayout" Target="../slideLayouts/slideLayout22.xml"/><Relationship Id="rId7" Type="http://schemas.openxmlformats.org/officeDocument/2006/relationships/slideLayout" Target="../slideLayouts/slideLayout26.xml"/><Relationship Id="rId12" Type="http://schemas.openxmlformats.org/officeDocument/2006/relationships/theme" Target="../theme/theme3.xml"/><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0" Type="http://schemas.openxmlformats.org/officeDocument/2006/relationships/slideLayout" Target="../slideLayouts/slideLayout29.xml"/><Relationship Id="rId4" Type="http://schemas.openxmlformats.org/officeDocument/2006/relationships/slideLayout" Target="../slideLayouts/slideLayout23.xml"/><Relationship Id="rId9" Type="http://schemas.openxmlformats.org/officeDocument/2006/relationships/slideLayout" Target="../slideLayouts/slideLayout2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8.xml"/><Relationship Id="rId13" Type="http://schemas.openxmlformats.org/officeDocument/2006/relationships/slideLayout" Target="../slideLayouts/slideLayout43.xml"/><Relationship Id="rId3" Type="http://schemas.openxmlformats.org/officeDocument/2006/relationships/slideLayout" Target="../slideLayouts/slideLayout33.xml"/><Relationship Id="rId7" Type="http://schemas.openxmlformats.org/officeDocument/2006/relationships/slideLayout" Target="../slideLayouts/slideLayout37.xml"/><Relationship Id="rId12" Type="http://schemas.openxmlformats.org/officeDocument/2006/relationships/slideLayout" Target="../slideLayouts/slideLayout42.xml"/><Relationship Id="rId2" Type="http://schemas.openxmlformats.org/officeDocument/2006/relationships/slideLayout" Target="../slideLayouts/slideLayout32.xml"/><Relationship Id="rId16" Type="http://schemas.openxmlformats.org/officeDocument/2006/relationships/image" Target="../media/image8.jpeg"/><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slideLayout" Target="../slideLayouts/slideLayout41.xml"/><Relationship Id="rId5" Type="http://schemas.openxmlformats.org/officeDocument/2006/relationships/slideLayout" Target="../slideLayouts/slideLayout35.xml"/><Relationship Id="rId15" Type="http://schemas.openxmlformats.org/officeDocument/2006/relationships/theme" Target="../theme/theme4.xml"/><Relationship Id="rId10" Type="http://schemas.openxmlformats.org/officeDocument/2006/relationships/slideLayout" Target="../slideLayouts/slideLayout40.xml"/><Relationship Id="rId4" Type="http://schemas.openxmlformats.org/officeDocument/2006/relationships/slideLayout" Target="../slideLayouts/slideLayout34.xml"/><Relationship Id="rId9" Type="http://schemas.openxmlformats.org/officeDocument/2006/relationships/slideLayout" Target="../slideLayouts/slideLayout39.xml"/><Relationship Id="rId14" Type="http://schemas.openxmlformats.org/officeDocument/2006/relationships/slideLayout" Target="../slideLayouts/slideLayout4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slideLayout" Target="../slideLayouts/slideLayout57.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slideLayout" Target="../slideLayouts/slideLayout56.xml"/><Relationship Id="rId2" Type="http://schemas.openxmlformats.org/officeDocument/2006/relationships/slideLayout" Target="../slideLayouts/slideLayout46.xml"/><Relationship Id="rId16" Type="http://schemas.openxmlformats.org/officeDocument/2006/relationships/image" Target="../media/image10.jpeg"/><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5" Type="http://schemas.openxmlformats.org/officeDocument/2006/relationships/theme" Target="../theme/theme5.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 Id="rId14" Type="http://schemas.openxmlformats.org/officeDocument/2006/relationships/slideLayout" Target="../slideLayouts/slideLayout58.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6.xml"/><Relationship Id="rId13" Type="http://schemas.openxmlformats.org/officeDocument/2006/relationships/slideLayout" Target="../slideLayouts/slideLayout71.xml"/><Relationship Id="rId18" Type="http://schemas.openxmlformats.org/officeDocument/2006/relationships/slideLayout" Target="../slideLayouts/slideLayout76.xml"/><Relationship Id="rId3" Type="http://schemas.openxmlformats.org/officeDocument/2006/relationships/slideLayout" Target="../slideLayouts/slideLayout61.xml"/><Relationship Id="rId21" Type="http://schemas.openxmlformats.org/officeDocument/2006/relationships/image" Target="../media/image13.png"/><Relationship Id="rId7" Type="http://schemas.openxmlformats.org/officeDocument/2006/relationships/slideLayout" Target="../slideLayouts/slideLayout65.xml"/><Relationship Id="rId12" Type="http://schemas.openxmlformats.org/officeDocument/2006/relationships/slideLayout" Target="../slideLayouts/slideLayout70.xml"/><Relationship Id="rId17" Type="http://schemas.openxmlformats.org/officeDocument/2006/relationships/slideLayout" Target="../slideLayouts/slideLayout75.xml"/><Relationship Id="rId2" Type="http://schemas.openxmlformats.org/officeDocument/2006/relationships/slideLayout" Target="../slideLayouts/slideLayout60.xml"/><Relationship Id="rId16" Type="http://schemas.openxmlformats.org/officeDocument/2006/relationships/slideLayout" Target="../slideLayouts/slideLayout74.xml"/><Relationship Id="rId20" Type="http://schemas.openxmlformats.org/officeDocument/2006/relationships/image" Target="../media/image12.png"/><Relationship Id="rId1" Type="http://schemas.openxmlformats.org/officeDocument/2006/relationships/slideLayout" Target="../slideLayouts/slideLayout59.xml"/><Relationship Id="rId6" Type="http://schemas.openxmlformats.org/officeDocument/2006/relationships/slideLayout" Target="../slideLayouts/slideLayout64.xml"/><Relationship Id="rId11" Type="http://schemas.openxmlformats.org/officeDocument/2006/relationships/slideLayout" Target="../slideLayouts/slideLayout69.xml"/><Relationship Id="rId5" Type="http://schemas.openxmlformats.org/officeDocument/2006/relationships/slideLayout" Target="../slideLayouts/slideLayout63.xml"/><Relationship Id="rId15" Type="http://schemas.openxmlformats.org/officeDocument/2006/relationships/slideLayout" Target="../slideLayouts/slideLayout73.xml"/><Relationship Id="rId10" Type="http://schemas.openxmlformats.org/officeDocument/2006/relationships/slideLayout" Target="../slideLayouts/slideLayout68.xml"/><Relationship Id="rId19" Type="http://schemas.openxmlformats.org/officeDocument/2006/relationships/theme" Target="../theme/theme6.xml"/><Relationship Id="rId4" Type="http://schemas.openxmlformats.org/officeDocument/2006/relationships/slideLayout" Target="../slideLayouts/slideLayout62.xml"/><Relationship Id="rId9" Type="http://schemas.openxmlformats.org/officeDocument/2006/relationships/slideLayout" Target="../slideLayouts/slideLayout67.xml"/><Relationship Id="rId14" Type="http://schemas.openxmlformats.org/officeDocument/2006/relationships/slideLayout" Target="../slideLayouts/slideLayout72.xml"/></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79.xml"/><Relationship Id="rId7" Type="http://schemas.openxmlformats.org/officeDocument/2006/relationships/theme" Target="../theme/theme7.xml"/><Relationship Id="rId2" Type="http://schemas.openxmlformats.org/officeDocument/2006/relationships/slideLayout" Target="../slideLayouts/slideLayout78.xml"/><Relationship Id="rId1" Type="http://schemas.openxmlformats.org/officeDocument/2006/relationships/slideLayout" Target="../slideLayouts/slideLayout77.xml"/><Relationship Id="rId6" Type="http://schemas.openxmlformats.org/officeDocument/2006/relationships/slideLayout" Target="../slideLayouts/slideLayout82.xml"/><Relationship Id="rId5" Type="http://schemas.openxmlformats.org/officeDocument/2006/relationships/slideLayout" Target="../slideLayouts/slideLayout81.xml"/><Relationship Id="rId4" Type="http://schemas.openxmlformats.org/officeDocument/2006/relationships/slideLayout" Target="../slideLayouts/slideLayout80.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90.xml"/><Relationship Id="rId13" Type="http://schemas.openxmlformats.org/officeDocument/2006/relationships/slideLayout" Target="../slideLayouts/slideLayout95.xml"/><Relationship Id="rId3" Type="http://schemas.openxmlformats.org/officeDocument/2006/relationships/slideLayout" Target="../slideLayouts/slideLayout85.xml"/><Relationship Id="rId7" Type="http://schemas.openxmlformats.org/officeDocument/2006/relationships/slideLayout" Target="../slideLayouts/slideLayout89.xml"/><Relationship Id="rId12" Type="http://schemas.openxmlformats.org/officeDocument/2006/relationships/slideLayout" Target="../slideLayouts/slideLayout94.xml"/><Relationship Id="rId2" Type="http://schemas.openxmlformats.org/officeDocument/2006/relationships/slideLayout" Target="../slideLayouts/slideLayout84.xml"/><Relationship Id="rId1" Type="http://schemas.openxmlformats.org/officeDocument/2006/relationships/slideLayout" Target="../slideLayouts/slideLayout83.xml"/><Relationship Id="rId6" Type="http://schemas.openxmlformats.org/officeDocument/2006/relationships/slideLayout" Target="../slideLayouts/slideLayout88.xml"/><Relationship Id="rId11" Type="http://schemas.openxmlformats.org/officeDocument/2006/relationships/slideLayout" Target="../slideLayouts/slideLayout93.xml"/><Relationship Id="rId5" Type="http://schemas.openxmlformats.org/officeDocument/2006/relationships/slideLayout" Target="../slideLayouts/slideLayout87.xml"/><Relationship Id="rId10" Type="http://schemas.openxmlformats.org/officeDocument/2006/relationships/slideLayout" Target="../slideLayouts/slideLayout92.xml"/><Relationship Id="rId4" Type="http://schemas.openxmlformats.org/officeDocument/2006/relationships/slideLayout" Target="../slideLayouts/slideLayout86.xml"/><Relationship Id="rId9" Type="http://schemas.openxmlformats.org/officeDocument/2006/relationships/slideLayout" Target="../slideLayouts/slideLayout91.xml"/><Relationship Id="rId14"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3" Type="http://schemas.openxmlformats.org/officeDocument/2006/relationships/slideLayout" Target="../slideLayouts/slideLayout98.xml"/><Relationship Id="rId7" Type="http://schemas.openxmlformats.org/officeDocument/2006/relationships/theme" Target="../theme/theme9.xml"/><Relationship Id="rId2" Type="http://schemas.openxmlformats.org/officeDocument/2006/relationships/slideLayout" Target="../slideLayouts/slideLayout97.xml"/><Relationship Id="rId1" Type="http://schemas.openxmlformats.org/officeDocument/2006/relationships/slideLayout" Target="../slideLayouts/slideLayout96.xml"/><Relationship Id="rId6" Type="http://schemas.openxmlformats.org/officeDocument/2006/relationships/slideLayout" Target="../slideLayouts/slideLayout101.xml"/><Relationship Id="rId5" Type="http://schemas.openxmlformats.org/officeDocument/2006/relationships/slideLayout" Target="../slideLayouts/slideLayout100.xml"/><Relationship Id="rId4" Type="http://schemas.openxmlformats.org/officeDocument/2006/relationships/slideLayout" Target="../slideLayouts/slideLayout9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6" cstate="print"/>
          <a:srcRect/>
          <a:stretch>
            <a:fillRect/>
          </a:stretch>
        </a:blipFill>
        <a:effectLst/>
      </p:bgPr>
    </p:bg>
    <p:spTree>
      <p:nvGrpSpPr>
        <p:cNvPr id="1" name=""/>
        <p:cNvGrpSpPr/>
        <p:nvPr/>
      </p:nvGrpSpPr>
      <p:grpSpPr>
        <a:xfrm>
          <a:off x="0" y="0"/>
          <a:ext cx="0" cy="0"/>
          <a:chOff x="0" y="0"/>
          <a:chExt cx="0" cy="0"/>
        </a:xfrm>
      </p:grpSpPr>
      <p:sp>
        <p:nvSpPr>
          <p:cNvPr id="9260" name="Slide Number Placeholder 3"/>
          <p:cNvSpPr txBox="1">
            <a:spLocks noGrp="1"/>
          </p:cNvSpPr>
          <p:nvPr/>
        </p:nvSpPr>
        <p:spPr bwMode="auto">
          <a:xfrm>
            <a:off x="9169400" y="6526213"/>
            <a:ext cx="2844800" cy="215900"/>
          </a:xfrm>
          <a:prstGeom prst="rect">
            <a:avLst/>
          </a:prstGeom>
          <a:noFill/>
          <a:ln>
            <a:miter lim="800000"/>
            <a:headEnd/>
            <a:tailEnd/>
          </a:ln>
        </p:spPr>
        <p:txBody>
          <a:bodyPr/>
          <a:lstStyle/>
          <a:p>
            <a:pPr algn="r">
              <a:defRPr/>
            </a:pPr>
            <a:fld id="{AC5D9D5C-B827-4B6D-87B5-69546655DE59}" type="slidenum">
              <a:rPr lang="en-US" sz="1000" b="0">
                <a:latin typeface="Arial" pitchFamily="34" charset="0"/>
                <a:ea typeface="ＭＳ Ｐゴシック" pitchFamily="34" charset="-128"/>
                <a:cs typeface="Times New Roman" pitchFamily="18" charset="0"/>
              </a:rPr>
              <a:pPr algn="r">
                <a:defRPr/>
              </a:pPr>
              <a:t>‹#›</a:t>
            </a:fld>
            <a:endParaRPr lang="en-US" sz="1000" b="0">
              <a:latin typeface="Arial" pitchFamily="34" charset="0"/>
              <a:ea typeface="ＭＳ Ｐゴシック" pitchFamily="34" charset="-128"/>
              <a:cs typeface="Times New Roman" pitchFamily="18" charset="0"/>
            </a:endParaRPr>
          </a:p>
        </p:txBody>
      </p:sp>
      <p:sp>
        <p:nvSpPr>
          <p:cNvPr id="4" name="Rectangle 5"/>
          <p:cNvSpPr>
            <a:spLocks noChangeArrowheads="1"/>
          </p:cNvSpPr>
          <p:nvPr/>
        </p:nvSpPr>
        <p:spPr bwMode="white">
          <a:xfrm>
            <a:off x="182034" y="4149725"/>
            <a:ext cx="11808884" cy="2592388"/>
          </a:xfrm>
          <a:prstGeom prst="rect">
            <a:avLst/>
          </a:prstGeom>
          <a:solidFill>
            <a:schemeClr val="bg1"/>
          </a:solidFill>
          <a:ln w="9525">
            <a:noFill/>
            <a:miter lim="800000"/>
            <a:headEnd/>
            <a:tailEnd/>
          </a:ln>
          <a:effectLst/>
        </p:spPr>
        <p:txBody>
          <a:bodyPr wrap="none" anchor="ctr"/>
          <a:lstStyle/>
          <a:p>
            <a:pPr eaLnBrk="0" hangingPunct="0">
              <a:defRPr/>
            </a:pPr>
            <a:endParaRPr lang="en-US" sz="2400" b="0" i="0" u="none">
              <a:latin typeface="Arial" pitchFamily="34" charset="0"/>
              <a:ea typeface="ＭＳ Ｐゴシック" pitchFamily="34" charset="-128"/>
              <a:cs typeface="Times New Roman" pitchFamily="18" charset="0"/>
            </a:endParaRPr>
          </a:p>
        </p:txBody>
      </p:sp>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Tree>
    <p:extLst>
      <p:ext uri="{BB962C8B-B14F-4D97-AF65-F5344CB8AC3E}">
        <p14:creationId xmlns:p14="http://schemas.microsoft.com/office/powerpoint/2010/main" val="3357633583"/>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3" r:id="rId4"/>
  </p:sldLayoutIdLst>
  <p:txStyles>
    <p:titleStyle>
      <a:lvl1pPr algn="l" rtl="0" eaLnBrk="1" fontAlgn="base" hangingPunct="1">
        <a:spcBef>
          <a:spcPct val="0"/>
        </a:spcBef>
        <a:spcAft>
          <a:spcPct val="0"/>
        </a:spcAft>
        <a:defRPr sz="2400" b="1" i="0" u="none">
          <a:solidFill>
            <a:srgbClr val="00202E"/>
          </a:solidFill>
          <a:latin typeface="+mj-lt"/>
          <a:ea typeface="MS PGothic"/>
          <a:cs typeface="MS PGothic"/>
        </a:defRPr>
      </a:lvl1pPr>
      <a:lvl2pPr algn="l" rtl="0" eaLnBrk="1" fontAlgn="base" hangingPunct="1">
        <a:spcBef>
          <a:spcPct val="0"/>
        </a:spcBef>
        <a:spcAft>
          <a:spcPct val="0"/>
        </a:spcAft>
        <a:defRPr sz="2400" b="1">
          <a:solidFill>
            <a:srgbClr val="00202E"/>
          </a:solidFill>
          <a:latin typeface="Arial" pitchFamily="34" charset="0"/>
          <a:ea typeface="MS PGothic"/>
          <a:cs typeface="MS PGothic"/>
        </a:defRPr>
      </a:lvl2pPr>
      <a:lvl3pPr algn="l" rtl="0" eaLnBrk="1" fontAlgn="base" hangingPunct="1">
        <a:spcBef>
          <a:spcPct val="0"/>
        </a:spcBef>
        <a:spcAft>
          <a:spcPct val="0"/>
        </a:spcAft>
        <a:defRPr sz="2400" b="1">
          <a:solidFill>
            <a:srgbClr val="00202E"/>
          </a:solidFill>
          <a:latin typeface="Arial" pitchFamily="34" charset="0"/>
          <a:ea typeface="MS PGothic"/>
          <a:cs typeface="MS PGothic"/>
        </a:defRPr>
      </a:lvl3pPr>
      <a:lvl4pPr algn="l" rtl="0" eaLnBrk="1" fontAlgn="base" hangingPunct="1">
        <a:spcBef>
          <a:spcPct val="0"/>
        </a:spcBef>
        <a:spcAft>
          <a:spcPct val="0"/>
        </a:spcAft>
        <a:defRPr sz="2400" b="1">
          <a:solidFill>
            <a:srgbClr val="00202E"/>
          </a:solidFill>
          <a:latin typeface="Arial" pitchFamily="34" charset="0"/>
          <a:ea typeface="MS PGothic"/>
          <a:cs typeface="MS PGothic"/>
        </a:defRPr>
      </a:lvl4pPr>
      <a:lvl5pPr algn="l" rtl="0" eaLnBrk="1" fontAlgn="base" hangingPunct="1">
        <a:spcBef>
          <a:spcPct val="0"/>
        </a:spcBef>
        <a:spcAft>
          <a:spcPct val="0"/>
        </a:spcAft>
        <a:defRPr sz="2400" b="1">
          <a:solidFill>
            <a:srgbClr val="00202E"/>
          </a:solidFill>
          <a:latin typeface="Arial" pitchFamily="34" charset="0"/>
          <a:ea typeface="MS PGothic"/>
          <a:cs typeface="MS PGothic"/>
        </a:defRPr>
      </a:lvl5pPr>
      <a:lvl6pPr marL="457200" algn="l" rtl="0" eaLnBrk="1" fontAlgn="base" hangingPunct="1">
        <a:spcBef>
          <a:spcPct val="0"/>
        </a:spcBef>
        <a:spcAft>
          <a:spcPct val="0"/>
        </a:spcAft>
        <a:defRPr sz="2400" b="1">
          <a:solidFill>
            <a:srgbClr val="00202E"/>
          </a:solidFill>
          <a:latin typeface="Arial" pitchFamily="34" charset="0"/>
          <a:ea typeface="ＭＳ Ｐゴシック" pitchFamily="34" charset="-128"/>
        </a:defRPr>
      </a:lvl6pPr>
      <a:lvl7pPr marL="914400" algn="l" rtl="0" eaLnBrk="1" fontAlgn="base" hangingPunct="1">
        <a:spcBef>
          <a:spcPct val="0"/>
        </a:spcBef>
        <a:spcAft>
          <a:spcPct val="0"/>
        </a:spcAft>
        <a:defRPr sz="2400" b="1">
          <a:solidFill>
            <a:srgbClr val="00202E"/>
          </a:solidFill>
          <a:latin typeface="Arial" pitchFamily="34" charset="0"/>
          <a:ea typeface="ＭＳ Ｐゴシック" pitchFamily="34" charset="-128"/>
        </a:defRPr>
      </a:lvl7pPr>
      <a:lvl8pPr marL="1371600" algn="l" rtl="0" eaLnBrk="1" fontAlgn="base" hangingPunct="1">
        <a:spcBef>
          <a:spcPct val="0"/>
        </a:spcBef>
        <a:spcAft>
          <a:spcPct val="0"/>
        </a:spcAft>
        <a:defRPr sz="2400" b="1">
          <a:solidFill>
            <a:srgbClr val="00202E"/>
          </a:solidFill>
          <a:latin typeface="Arial" pitchFamily="34" charset="0"/>
          <a:ea typeface="ＭＳ Ｐゴシック" pitchFamily="34" charset="-128"/>
        </a:defRPr>
      </a:lvl8pPr>
      <a:lvl9pPr marL="1828800" algn="l" rtl="0" eaLnBrk="1" fontAlgn="base" hangingPunct="1">
        <a:spcBef>
          <a:spcPct val="0"/>
        </a:spcBef>
        <a:spcAft>
          <a:spcPct val="0"/>
        </a:spcAft>
        <a:defRPr sz="2400" b="1">
          <a:solidFill>
            <a:srgbClr val="00202E"/>
          </a:solidFill>
          <a:latin typeface="Arial" pitchFamily="34" charset="0"/>
          <a:ea typeface="ＭＳ Ｐゴシック" pitchFamily="34" charset="-128"/>
        </a:defRPr>
      </a:lvl9pPr>
    </p:titleStyle>
    <p:bodyStyle>
      <a:lvl1pPr marL="342900" indent="-342900" algn="l" rtl="0" eaLnBrk="1" fontAlgn="base" hangingPunct="1">
        <a:spcBef>
          <a:spcPct val="20000"/>
        </a:spcBef>
        <a:spcAft>
          <a:spcPct val="0"/>
        </a:spcAft>
        <a:buClr>
          <a:srgbClr val="F0AD00"/>
        </a:buClr>
        <a:buFont typeface="Times" pitchFamily="18" charset="0"/>
        <a:buChar char="•"/>
        <a:defRPr sz="3200">
          <a:solidFill>
            <a:srgbClr val="00202E"/>
          </a:solidFill>
          <a:latin typeface="+mn-lt"/>
          <a:ea typeface="MS PGothic"/>
          <a:cs typeface="MS PGothic"/>
        </a:defRPr>
      </a:lvl1pPr>
      <a:lvl2pPr marL="742950" indent="-285750" algn="l" rtl="0" eaLnBrk="1" fontAlgn="base" hangingPunct="1">
        <a:spcBef>
          <a:spcPct val="20000"/>
        </a:spcBef>
        <a:spcAft>
          <a:spcPct val="0"/>
        </a:spcAft>
        <a:buClr>
          <a:srgbClr val="F0AD00"/>
        </a:buClr>
        <a:buFont typeface="Times" pitchFamily="18" charset="0"/>
        <a:buChar char="•"/>
        <a:defRPr sz="2800">
          <a:solidFill>
            <a:srgbClr val="00202E"/>
          </a:solidFill>
          <a:latin typeface="+mn-lt"/>
          <a:ea typeface="MS PGothic"/>
          <a:cs typeface="MS PGothic"/>
        </a:defRPr>
      </a:lvl2pPr>
      <a:lvl3pPr marL="1143000" indent="-228600" algn="l" rtl="0" eaLnBrk="1" fontAlgn="base" hangingPunct="1">
        <a:spcBef>
          <a:spcPct val="20000"/>
        </a:spcBef>
        <a:spcAft>
          <a:spcPct val="0"/>
        </a:spcAft>
        <a:buClr>
          <a:srgbClr val="F0AD00"/>
        </a:buClr>
        <a:buFont typeface="Times" pitchFamily="18" charset="0"/>
        <a:buChar char="•"/>
        <a:defRPr sz="2400">
          <a:solidFill>
            <a:srgbClr val="00202E"/>
          </a:solidFill>
          <a:latin typeface="+mn-lt"/>
          <a:ea typeface="MS PGothic"/>
          <a:cs typeface="MS PGothic"/>
        </a:defRPr>
      </a:lvl3pPr>
      <a:lvl4pPr marL="1600200" indent="-228600" algn="l" rtl="0" eaLnBrk="1" fontAlgn="base" hangingPunct="1">
        <a:spcBef>
          <a:spcPct val="20000"/>
        </a:spcBef>
        <a:spcAft>
          <a:spcPct val="0"/>
        </a:spcAft>
        <a:buClr>
          <a:srgbClr val="F0AD00"/>
        </a:buClr>
        <a:buFont typeface="Times" pitchFamily="18" charset="0"/>
        <a:buChar char="•"/>
        <a:defRPr sz="2000">
          <a:solidFill>
            <a:srgbClr val="00202E"/>
          </a:solidFill>
          <a:latin typeface="+mn-lt"/>
          <a:ea typeface="MS PGothic"/>
          <a:cs typeface="MS PGothic"/>
        </a:defRPr>
      </a:lvl4pPr>
      <a:lvl5pPr marL="2057400" indent="-228600" algn="l" rtl="0" eaLnBrk="1" fontAlgn="base" hangingPunct="1">
        <a:spcBef>
          <a:spcPct val="20000"/>
        </a:spcBef>
        <a:spcAft>
          <a:spcPct val="0"/>
        </a:spcAft>
        <a:buClr>
          <a:srgbClr val="F0AD00"/>
        </a:buClr>
        <a:buFont typeface="Times" pitchFamily="18" charset="0"/>
        <a:buChar char="•"/>
        <a:defRPr sz="2000">
          <a:solidFill>
            <a:srgbClr val="00202E"/>
          </a:solidFill>
          <a:latin typeface="+mn-lt"/>
          <a:ea typeface="MS PGothic"/>
          <a:cs typeface="MS PGothic"/>
        </a:defRPr>
      </a:lvl5pPr>
      <a:lvl6pPr marL="2514600" indent="-228600" algn="l" rtl="0" eaLnBrk="1" fontAlgn="base" hangingPunct="1">
        <a:spcBef>
          <a:spcPct val="20000"/>
        </a:spcBef>
        <a:spcAft>
          <a:spcPct val="0"/>
        </a:spcAft>
        <a:buClr>
          <a:srgbClr val="F0AD00"/>
        </a:buClr>
        <a:buFont typeface="Times" pitchFamily="18" charset="0"/>
        <a:buChar char="•"/>
        <a:defRPr sz="2000">
          <a:solidFill>
            <a:srgbClr val="00202E"/>
          </a:solidFill>
          <a:latin typeface="+mn-lt"/>
          <a:ea typeface="+mn-ea"/>
        </a:defRPr>
      </a:lvl6pPr>
      <a:lvl7pPr marL="2971800" indent="-228600" algn="l" rtl="0" eaLnBrk="1" fontAlgn="base" hangingPunct="1">
        <a:spcBef>
          <a:spcPct val="20000"/>
        </a:spcBef>
        <a:spcAft>
          <a:spcPct val="0"/>
        </a:spcAft>
        <a:buClr>
          <a:srgbClr val="F0AD00"/>
        </a:buClr>
        <a:buFont typeface="Times" pitchFamily="18" charset="0"/>
        <a:buChar char="•"/>
        <a:defRPr sz="2000">
          <a:solidFill>
            <a:srgbClr val="00202E"/>
          </a:solidFill>
          <a:latin typeface="+mn-lt"/>
          <a:ea typeface="+mn-ea"/>
        </a:defRPr>
      </a:lvl7pPr>
      <a:lvl8pPr marL="3429000" indent="-228600" algn="l" rtl="0" eaLnBrk="1" fontAlgn="base" hangingPunct="1">
        <a:spcBef>
          <a:spcPct val="20000"/>
        </a:spcBef>
        <a:spcAft>
          <a:spcPct val="0"/>
        </a:spcAft>
        <a:buClr>
          <a:srgbClr val="F0AD00"/>
        </a:buClr>
        <a:buFont typeface="Times" pitchFamily="18" charset="0"/>
        <a:buChar char="•"/>
        <a:defRPr sz="2000">
          <a:solidFill>
            <a:srgbClr val="00202E"/>
          </a:solidFill>
          <a:latin typeface="+mn-lt"/>
          <a:ea typeface="+mn-ea"/>
        </a:defRPr>
      </a:lvl8pPr>
      <a:lvl9pPr marL="3886200" indent="-228600" algn="l" rtl="0" eaLnBrk="1" fontAlgn="base" hangingPunct="1">
        <a:spcBef>
          <a:spcPct val="20000"/>
        </a:spcBef>
        <a:spcAft>
          <a:spcPct val="0"/>
        </a:spcAft>
        <a:buClr>
          <a:srgbClr val="F0AD00"/>
        </a:buClr>
        <a:buFont typeface="Times" pitchFamily="18" charset="0"/>
        <a:buChar char="•"/>
        <a:defRPr sz="2000">
          <a:solidFill>
            <a:srgbClr val="00202E"/>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52060776"/>
      </p:ext>
    </p:extLst>
  </p:cSld>
  <p:clrMap bg1="lt1" tx1="dk1" bg2="lt2" tx2="dk2" accent1="accent1" accent2="accent2" accent3="accent3" accent4="accent4" accent5="accent5" accent6="accent6" hlink="hlink" folHlink="folHlink"/>
  <p:sldLayoutIdLst>
    <p:sldLayoutId id="2147483790" r:id="rId1"/>
    <p:sldLayoutId id="2147483791" r:id="rId2"/>
    <p:sldLayoutId id="2147483792" r:id="rId3"/>
  </p:sldLayoutIdLst>
  <p:transition spd="slow">
    <p:fade thruBlk="1"/>
  </p:transition>
  <p:hf hdr="0" ftr="0" dt="0"/>
  <p:txStyles>
    <p:titleStyle>
      <a:lvl1pPr algn="ctr" defTabSz="609555" rtl="0" eaLnBrk="1" latinLnBrk="0" hangingPunct="1">
        <a:spcBef>
          <a:spcPct val="0"/>
        </a:spcBef>
        <a:buNone/>
        <a:defRPr sz="5900" kern="1200">
          <a:solidFill>
            <a:schemeClr val="tx1"/>
          </a:solidFill>
          <a:latin typeface="+mj-lt"/>
          <a:ea typeface="+mj-ea"/>
          <a:cs typeface="+mj-cs"/>
        </a:defRPr>
      </a:lvl1pPr>
    </p:titleStyle>
    <p:bodyStyle>
      <a:lvl1pPr marL="457167" indent="-457167" algn="l" defTabSz="609555" rtl="0" eaLnBrk="1" latinLnBrk="0" hangingPunct="1">
        <a:spcBef>
          <a:spcPct val="20000"/>
        </a:spcBef>
        <a:buFont typeface="Arial"/>
        <a:buChar char="•"/>
        <a:defRPr sz="4300" kern="1200">
          <a:solidFill>
            <a:schemeClr val="tx1"/>
          </a:solidFill>
          <a:latin typeface="+mn-lt"/>
          <a:ea typeface="+mn-ea"/>
          <a:cs typeface="+mn-cs"/>
        </a:defRPr>
      </a:lvl1pPr>
      <a:lvl2pPr marL="990526" indent="-380972" algn="l" defTabSz="609555" rtl="0" eaLnBrk="1" latinLnBrk="0" hangingPunct="1">
        <a:spcBef>
          <a:spcPct val="20000"/>
        </a:spcBef>
        <a:buFont typeface="Arial"/>
        <a:buChar char="–"/>
        <a:defRPr sz="3700" kern="1200">
          <a:solidFill>
            <a:schemeClr val="tx1"/>
          </a:solidFill>
          <a:latin typeface="+mn-lt"/>
          <a:ea typeface="+mn-ea"/>
          <a:cs typeface="+mn-cs"/>
        </a:defRPr>
      </a:lvl2pPr>
      <a:lvl3pPr marL="1523887" indent="-304776" algn="l" defTabSz="609555" rtl="0" eaLnBrk="1" latinLnBrk="0" hangingPunct="1">
        <a:spcBef>
          <a:spcPct val="20000"/>
        </a:spcBef>
        <a:buFont typeface="Arial"/>
        <a:buChar char="•"/>
        <a:defRPr sz="3200" kern="1200">
          <a:solidFill>
            <a:schemeClr val="tx1"/>
          </a:solidFill>
          <a:latin typeface="+mn-lt"/>
          <a:ea typeface="+mn-ea"/>
          <a:cs typeface="+mn-cs"/>
        </a:defRPr>
      </a:lvl3pPr>
      <a:lvl4pPr marL="2133440" indent="-304776" algn="l" defTabSz="609555" rtl="0" eaLnBrk="1" latinLnBrk="0" hangingPunct="1">
        <a:spcBef>
          <a:spcPct val="20000"/>
        </a:spcBef>
        <a:buFont typeface="Arial"/>
        <a:buChar char="–"/>
        <a:defRPr sz="2700" kern="1200">
          <a:solidFill>
            <a:schemeClr val="tx1"/>
          </a:solidFill>
          <a:latin typeface="+mn-lt"/>
          <a:ea typeface="+mn-ea"/>
          <a:cs typeface="+mn-cs"/>
        </a:defRPr>
      </a:lvl4pPr>
      <a:lvl5pPr marL="2742994" indent="-304776" algn="l" defTabSz="609555" rtl="0" eaLnBrk="1" latinLnBrk="0" hangingPunct="1">
        <a:spcBef>
          <a:spcPct val="20000"/>
        </a:spcBef>
        <a:buFont typeface="Arial"/>
        <a:buChar char="»"/>
        <a:defRPr sz="2700" kern="1200">
          <a:solidFill>
            <a:schemeClr val="tx1"/>
          </a:solidFill>
          <a:latin typeface="+mn-lt"/>
          <a:ea typeface="+mn-ea"/>
          <a:cs typeface="+mn-cs"/>
        </a:defRPr>
      </a:lvl5pPr>
      <a:lvl6pPr marL="3352548" indent="-304776" algn="l" defTabSz="609555" rtl="0" eaLnBrk="1" latinLnBrk="0" hangingPunct="1">
        <a:spcBef>
          <a:spcPct val="20000"/>
        </a:spcBef>
        <a:buFont typeface="Arial"/>
        <a:buChar char="•"/>
        <a:defRPr sz="2700" kern="1200">
          <a:solidFill>
            <a:schemeClr val="tx1"/>
          </a:solidFill>
          <a:latin typeface="+mn-lt"/>
          <a:ea typeface="+mn-ea"/>
          <a:cs typeface="+mn-cs"/>
        </a:defRPr>
      </a:lvl6pPr>
      <a:lvl7pPr marL="3962104" indent="-304776" algn="l" defTabSz="609555" rtl="0" eaLnBrk="1" latinLnBrk="0" hangingPunct="1">
        <a:spcBef>
          <a:spcPct val="20000"/>
        </a:spcBef>
        <a:buFont typeface="Arial"/>
        <a:buChar char="•"/>
        <a:defRPr sz="2700" kern="1200">
          <a:solidFill>
            <a:schemeClr val="tx1"/>
          </a:solidFill>
          <a:latin typeface="+mn-lt"/>
          <a:ea typeface="+mn-ea"/>
          <a:cs typeface="+mn-cs"/>
        </a:defRPr>
      </a:lvl7pPr>
      <a:lvl8pPr marL="4571658" indent="-304776" algn="l" defTabSz="609555" rtl="0" eaLnBrk="1" latinLnBrk="0" hangingPunct="1">
        <a:spcBef>
          <a:spcPct val="20000"/>
        </a:spcBef>
        <a:buFont typeface="Arial"/>
        <a:buChar char="•"/>
        <a:defRPr sz="2700" kern="1200">
          <a:solidFill>
            <a:schemeClr val="tx1"/>
          </a:solidFill>
          <a:latin typeface="+mn-lt"/>
          <a:ea typeface="+mn-ea"/>
          <a:cs typeface="+mn-cs"/>
        </a:defRPr>
      </a:lvl8pPr>
      <a:lvl9pPr marL="5181212" indent="-304776" algn="l" defTabSz="609555" rtl="0" eaLnBrk="1" latinLnBrk="0" hangingPunct="1">
        <a:spcBef>
          <a:spcPct val="20000"/>
        </a:spcBef>
        <a:buFont typeface="Arial"/>
        <a:buChar char="•"/>
        <a:defRPr sz="2700" kern="1200">
          <a:solidFill>
            <a:schemeClr val="tx1"/>
          </a:solidFill>
          <a:latin typeface="+mn-lt"/>
          <a:ea typeface="+mn-ea"/>
          <a:cs typeface="+mn-cs"/>
        </a:defRPr>
      </a:lvl9pPr>
    </p:bodyStyle>
    <p:otherStyle>
      <a:defPPr>
        <a:defRPr lang="en-US"/>
      </a:defPPr>
      <a:lvl1pPr marL="0" algn="l" defTabSz="609555" rtl="0" eaLnBrk="1" latinLnBrk="0" hangingPunct="1">
        <a:defRPr sz="2400" kern="1200">
          <a:solidFill>
            <a:schemeClr val="tx1"/>
          </a:solidFill>
          <a:latin typeface="+mn-lt"/>
          <a:ea typeface="+mn-ea"/>
          <a:cs typeface="+mn-cs"/>
        </a:defRPr>
      </a:lvl1pPr>
      <a:lvl2pPr marL="609555" algn="l" defTabSz="609555" rtl="0" eaLnBrk="1" latinLnBrk="0" hangingPunct="1">
        <a:defRPr sz="2400" kern="1200">
          <a:solidFill>
            <a:schemeClr val="tx1"/>
          </a:solidFill>
          <a:latin typeface="+mn-lt"/>
          <a:ea typeface="+mn-ea"/>
          <a:cs typeface="+mn-cs"/>
        </a:defRPr>
      </a:lvl2pPr>
      <a:lvl3pPr marL="1219110" algn="l" defTabSz="609555" rtl="0" eaLnBrk="1" latinLnBrk="0" hangingPunct="1">
        <a:defRPr sz="2400" kern="1200">
          <a:solidFill>
            <a:schemeClr val="tx1"/>
          </a:solidFill>
          <a:latin typeface="+mn-lt"/>
          <a:ea typeface="+mn-ea"/>
          <a:cs typeface="+mn-cs"/>
        </a:defRPr>
      </a:lvl3pPr>
      <a:lvl4pPr marL="1828664" algn="l" defTabSz="609555" rtl="0" eaLnBrk="1" latinLnBrk="0" hangingPunct="1">
        <a:defRPr sz="2400" kern="1200">
          <a:solidFill>
            <a:schemeClr val="tx1"/>
          </a:solidFill>
          <a:latin typeface="+mn-lt"/>
          <a:ea typeface="+mn-ea"/>
          <a:cs typeface="+mn-cs"/>
        </a:defRPr>
      </a:lvl4pPr>
      <a:lvl5pPr marL="2438218" algn="l" defTabSz="609555" rtl="0" eaLnBrk="1" latinLnBrk="0" hangingPunct="1">
        <a:defRPr sz="2400" kern="1200">
          <a:solidFill>
            <a:schemeClr val="tx1"/>
          </a:solidFill>
          <a:latin typeface="+mn-lt"/>
          <a:ea typeface="+mn-ea"/>
          <a:cs typeface="+mn-cs"/>
        </a:defRPr>
      </a:lvl5pPr>
      <a:lvl6pPr marL="3047772" algn="l" defTabSz="609555" rtl="0" eaLnBrk="1" latinLnBrk="0" hangingPunct="1">
        <a:defRPr sz="2400" kern="1200">
          <a:solidFill>
            <a:schemeClr val="tx1"/>
          </a:solidFill>
          <a:latin typeface="+mn-lt"/>
          <a:ea typeface="+mn-ea"/>
          <a:cs typeface="+mn-cs"/>
        </a:defRPr>
      </a:lvl6pPr>
      <a:lvl7pPr marL="3657327" algn="l" defTabSz="609555" rtl="0" eaLnBrk="1" latinLnBrk="0" hangingPunct="1">
        <a:defRPr sz="2400" kern="1200">
          <a:solidFill>
            <a:schemeClr val="tx1"/>
          </a:solidFill>
          <a:latin typeface="+mn-lt"/>
          <a:ea typeface="+mn-ea"/>
          <a:cs typeface="+mn-cs"/>
        </a:defRPr>
      </a:lvl7pPr>
      <a:lvl8pPr marL="4266880" algn="l" defTabSz="609555" rtl="0" eaLnBrk="1" latinLnBrk="0" hangingPunct="1">
        <a:defRPr sz="2400" kern="1200">
          <a:solidFill>
            <a:schemeClr val="tx1"/>
          </a:solidFill>
          <a:latin typeface="+mn-lt"/>
          <a:ea typeface="+mn-ea"/>
          <a:cs typeface="+mn-cs"/>
        </a:defRPr>
      </a:lvl8pPr>
      <a:lvl9pPr marL="4876435" algn="l" defTabSz="609555" rtl="0" eaLnBrk="1" latinLnBrk="0" hangingPunct="1">
        <a:defRPr sz="24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98595098"/>
      </p:ext>
    </p:extLst>
  </p:cSld>
  <p:clrMap bg1="lt1" tx1="dk1" bg2="lt2" tx2="dk2" accent1="accent1" accent2="accent2" accent3="accent3" accent4="accent4" accent5="accent5" accent6="accent6" hlink="hlink" folHlink="folHlink"/>
  <p:sldLayoutIdLst>
    <p:sldLayoutId id="2147483794" r:id="rId1"/>
    <p:sldLayoutId id="2147483795" r:id="rId2"/>
    <p:sldLayoutId id="2147483796" r:id="rId3"/>
  </p:sldLayoutIdLst>
  <p:transition spd="slow">
    <p:fade thruBlk="1"/>
  </p:transition>
  <p:hf hdr="0" ftr="0" dt="0"/>
  <p:txStyles>
    <p:titleStyle>
      <a:lvl1pPr algn="ctr" defTabSz="609585" rtl="0" eaLnBrk="1" latinLnBrk="0" hangingPunct="1">
        <a:spcBef>
          <a:spcPct val="0"/>
        </a:spcBef>
        <a:buNone/>
        <a:defRPr sz="5900" kern="1200">
          <a:solidFill>
            <a:schemeClr val="tx1"/>
          </a:solidFill>
          <a:latin typeface="+mj-lt"/>
          <a:ea typeface="+mj-ea"/>
          <a:cs typeface="+mj-cs"/>
        </a:defRPr>
      </a:lvl1pPr>
    </p:titleStyle>
    <p:bodyStyle>
      <a:lvl1pPr marL="457189" indent="-457189" algn="l" defTabSz="609585" rtl="0" eaLnBrk="1" latinLnBrk="0" hangingPunct="1">
        <a:spcBef>
          <a:spcPct val="20000"/>
        </a:spcBef>
        <a:buFont typeface="Arial"/>
        <a:buChar char="•"/>
        <a:defRPr sz="4300" kern="1200">
          <a:solidFill>
            <a:schemeClr val="tx1"/>
          </a:solidFill>
          <a:latin typeface="+mn-lt"/>
          <a:ea typeface="+mn-ea"/>
          <a:cs typeface="+mn-cs"/>
        </a:defRPr>
      </a:lvl1pPr>
      <a:lvl2pPr marL="990575" indent="-380990" algn="l" defTabSz="609585" rtl="0" eaLnBrk="1" latinLnBrk="0" hangingPunct="1">
        <a:spcBef>
          <a:spcPct val="20000"/>
        </a:spcBef>
        <a:buFont typeface="Arial"/>
        <a:buChar char="–"/>
        <a:defRPr sz="3700" kern="1200">
          <a:solidFill>
            <a:schemeClr val="tx1"/>
          </a:solidFill>
          <a:latin typeface="+mn-lt"/>
          <a:ea typeface="+mn-ea"/>
          <a:cs typeface="+mn-cs"/>
        </a:defRPr>
      </a:lvl2pPr>
      <a:lvl3pPr marL="1523962" indent="-304792" algn="l" defTabSz="609585" rtl="0" eaLnBrk="1" latinLnBrk="0" hangingPunct="1">
        <a:spcBef>
          <a:spcPct val="20000"/>
        </a:spcBef>
        <a:buFont typeface="Arial"/>
        <a:buChar char="•"/>
        <a:defRPr sz="3200" kern="1200">
          <a:solidFill>
            <a:schemeClr val="tx1"/>
          </a:solidFill>
          <a:latin typeface="+mn-lt"/>
          <a:ea typeface="+mn-ea"/>
          <a:cs typeface="+mn-cs"/>
        </a:defRPr>
      </a:lvl3pPr>
      <a:lvl4pPr marL="2133547" indent="-304792" algn="l" defTabSz="609585" rtl="0" eaLnBrk="1" latinLnBrk="0" hangingPunct="1">
        <a:spcBef>
          <a:spcPct val="20000"/>
        </a:spcBef>
        <a:buFont typeface="Arial"/>
        <a:buChar char="–"/>
        <a:defRPr sz="2700" kern="1200">
          <a:solidFill>
            <a:schemeClr val="tx1"/>
          </a:solidFill>
          <a:latin typeface="+mn-lt"/>
          <a:ea typeface="+mn-ea"/>
          <a:cs typeface="+mn-cs"/>
        </a:defRPr>
      </a:lvl4pPr>
      <a:lvl5pPr marL="2743131" indent="-304792" algn="l" defTabSz="609585" rtl="0" eaLnBrk="1" latinLnBrk="0" hangingPunct="1">
        <a:spcBef>
          <a:spcPct val="20000"/>
        </a:spcBef>
        <a:buFont typeface="Arial"/>
        <a:buChar char="»"/>
        <a:defRPr sz="2700"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700"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700"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700"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700"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6"/>
          <a:srcRect/>
          <a:stretch>
            <a:fillRect/>
          </a:stretch>
        </a:blipFill>
        <a:effectLst/>
      </p:bgPr>
    </p:bg>
    <p:spTree>
      <p:nvGrpSpPr>
        <p:cNvPr id="1" name=""/>
        <p:cNvGrpSpPr/>
        <p:nvPr/>
      </p:nvGrpSpPr>
      <p:grpSpPr>
        <a:xfrm>
          <a:off x="0" y="0"/>
          <a:ext cx="0" cy="0"/>
          <a:chOff x="0" y="0"/>
          <a:chExt cx="0" cy="0"/>
        </a:xfrm>
      </p:grpSpPr>
      <p:sp>
        <p:nvSpPr>
          <p:cNvPr id="1026" name="Rectangle 5"/>
          <p:cNvSpPr>
            <a:spLocks noChangeArrowheads="1"/>
          </p:cNvSpPr>
          <p:nvPr/>
        </p:nvSpPr>
        <p:spPr bwMode="white">
          <a:xfrm>
            <a:off x="182034" y="4149725"/>
            <a:ext cx="11808884" cy="25923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1200" b="1">
                <a:solidFill>
                  <a:schemeClr val="tx1"/>
                </a:solidFill>
                <a:latin typeface="Lucida Sans" pitchFamily="-84" charset="0"/>
                <a:ea typeface="MS PGothic" pitchFamily="34" charset="-128"/>
              </a:defRPr>
            </a:lvl1pPr>
            <a:lvl2pPr marL="742950" indent="-285750" eaLnBrk="0" hangingPunct="0">
              <a:defRPr sz="1200" b="1">
                <a:solidFill>
                  <a:schemeClr val="tx1"/>
                </a:solidFill>
                <a:latin typeface="Lucida Sans" pitchFamily="-84" charset="0"/>
                <a:ea typeface="MS PGothic" pitchFamily="34" charset="-128"/>
              </a:defRPr>
            </a:lvl2pPr>
            <a:lvl3pPr marL="1143000" indent="-228600" eaLnBrk="0" hangingPunct="0">
              <a:defRPr sz="1200" b="1">
                <a:solidFill>
                  <a:schemeClr val="tx1"/>
                </a:solidFill>
                <a:latin typeface="Lucida Sans" pitchFamily="-84" charset="0"/>
                <a:ea typeface="MS PGothic" pitchFamily="34" charset="-128"/>
              </a:defRPr>
            </a:lvl3pPr>
            <a:lvl4pPr marL="1600200" indent="-228600" eaLnBrk="0" hangingPunct="0">
              <a:defRPr sz="1200" b="1">
                <a:solidFill>
                  <a:schemeClr val="tx1"/>
                </a:solidFill>
                <a:latin typeface="Lucida Sans" pitchFamily="-84" charset="0"/>
                <a:ea typeface="MS PGothic" pitchFamily="34" charset="-128"/>
              </a:defRPr>
            </a:lvl4pPr>
            <a:lvl5pPr marL="2057400" indent="-228600" eaLnBrk="0" hangingPunct="0">
              <a:defRPr sz="1200" b="1">
                <a:solidFill>
                  <a:schemeClr val="tx1"/>
                </a:solidFill>
                <a:latin typeface="Lucida Sans" pitchFamily="-84" charset="0"/>
                <a:ea typeface="MS PGothic" pitchFamily="34" charset="-128"/>
              </a:defRPr>
            </a:lvl5pPr>
            <a:lvl6pPr marL="2514600" indent="-228600" eaLnBrk="0" fontAlgn="base" hangingPunct="0">
              <a:spcBef>
                <a:spcPct val="0"/>
              </a:spcBef>
              <a:spcAft>
                <a:spcPct val="0"/>
              </a:spcAft>
              <a:defRPr sz="1200" b="1">
                <a:solidFill>
                  <a:schemeClr val="tx1"/>
                </a:solidFill>
                <a:latin typeface="Lucida Sans" pitchFamily="-84" charset="0"/>
                <a:ea typeface="MS PGothic" pitchFamily="34" charset="-128"/>
              </a:defRPr>
            </a:lvl6pPr>
            <a:lvl7pPr marL="2971800" indent="-228600" eaLnBrk="0" fontAlgn="base" hangingPunct="0">
              <a:spcBef>
                <a:spcPct val="0"/>
              </a:spcBef>
              <a:spcAft>
                <a:spcPct val="0"/>
              </a:spcAft>
              <a:defRPr sz="1200" b="1">
                <a:solidFill>
                  <a:schemeClr val="tx1"/>
                </a:solidFill>
                <a:latin typeface="Lucida Sans" pitchFamily="-84" charset="0"/>
                <a:ea typeface="MS PGothic" pitchFamily="34" charset="-128"/>
              </a:defRPr>
            </a:lvl7pPr>
            <a:lvl8pPr marL="3429000" indent="-228600" eaLnBrk="0" fontAlgn="base" hangingPunct="0">
              <a:spcBef>
                <a:spcPct val="0"/>
              </a:spcBef>
              <a:spcAft>
                <a:spcPct val="0"/>
              </a:spcAft>
              <a:defRPr sz="1200" b="1">
                <a:solidFill>
                  <a:schemeClr val="tx1"/>
                </a:solidFill>
                <a:latin typeface="Lucida Sans" pitchFamily="-84" charset="0"/>
                <a:ea typeface="MS PGothic" pitchFamily="34" charset="-128"/>
              </a:defRPr>
            </a:lvl8pPr>
            <a:lvl9pPr marL="3886200" indent="-228600" eaLnBrk="0" fontAlgn="base" hangingPunct="0">
              <a:spcBef>
                <a:spcPct val="0"/>
              </a:spcBef>
              <a:spcAft>
                <a:spcPct val="0"/>
              </a:spcAft>
              <a:defRPr sz="1200" b="1">
                <a:solidFill>
                  <a:schemeClr val="tx1"/>
                </a:solidFill>
                <a:latin typeface="Lucida Sans" pitchFamily="-84" charset="0"/>
                <a:ea typeface="MS PGothic" pitchFamily="34" charset="-128"/>
              </a:defRPr>
            </a:lvl9pPr>
          </a:lstStyle>
          <a:p>
            <a:pPr>
              <a:defRPr/>
            </a:pPr>
            <a:endParaRPr lang="en-US" altLang="en-US" sz="2400" b="0">
              <a:solidFill>
                <a:srgbClr val="000000"/>
              </a:solidFill>
              <a:latin typeface="Arial" pitchFamily="34" charset="0"/>
              <a:cs typeface="Times New Roman" pitchFamily="18" charset="0"/>
            </a:endParaRPr>
          </a:p>
        </p:txBody>
      </p:sp>
      <p:sp>
        <p:nvSpPr>
          <p:cNvPr id="1027" name="Slide Number Placeholder 3"/>
          <p:cNvSpPr txBox="1">
            <a:spLocks noGrp="1"/>
          </p:cNvSpPr>
          <p:nvPr/>
        </p:nvSpPr>
        <p:spPr bwMode="auto">
          <a:xfrm>
            <a:off x="9169400" y="6526213"/>
            <a:ext cx="2844800" cy="215900"/>
          </a:xfrm>
          <a:prstGeom prst="rect">
            <a:avLst/>
          </a:prstGeom>
          <a:noFill/>
          <a:ln>
            <a:noFill/>
          </a:ln>
        </p:spPr>
        <p:txBody>
          <a:bodyPr/>
          <a:lstStyle>
            <a:lvl1pPr eaLnBrk="0" hangingPunct="0">
              <a:defRPr sz="1200" b="1">
                <a:solidFill>
                  <a:schemeClr val="tx1"/>
                </a:solidFill>
                <a:latin typeface="Lucida Sans" panose="020B0602030504020204" pitchFamily="34" charset="0"/>
                <a:ea typeface="ＭＳ Ｐゴシック" panose="020B0600070205080204" pitchFamily="34" charset="-128"/>
              </a:defRPr>
            </a:lvl1pPr>
            <a:lvl2pPr marL="742950" indent="-285750" eaLnBrk="0" hangingPunct="0">
              <a:defRPr sz="1200" b="1">
                <a:solidFill>
                  <a:schemeClr val="tx1"/>
                </a:solidFill>
                <a:latin typeface="Lucida Sans" panose="020B0602030504020204" pitchFamily="34" charset="0"/>
                <a:ea typeface="ＭＳ Ｐゴシック" panose="020B0600070205080204" pitchFamily="34" charset="-128"/>
              </a:defRPr>
            </a:lvl2pPr>
            <a:lvl3pPr marL="1143000" indent="-228600" eaLnBrk="0" hangingPunct="0">
              <a:defRPr sz="1200" b="1">
                <a:solidFill>
                  <a:schemeClr val="tx1"/>
                </a:solidFill>
                <a:latin typeface="Lucida Sans" panose="020B0602030504020204" pitchFamily="34" charset="0"/>
                <a:ea typeface="ＭＳ Ｐゴシック" panose="020B0600070205080204" pitchFamily="34" charset="-128"/>
              </a:defRPr>
            </a:lvl3pPr>
            <a:lvl4pPr marL="1600200" indent="-228600" eaLnBrk="0" hangingPunct="0">
              <a:defRPr sz="1200" b="1">
                <a:solidFill>
                  <a:schemeClr val="tx1"/>
                </a:solidFill>
                <a:latin typeface="Lucida Sans" panose="020B0602030504020204" pitchFamily="34" charset="0"/>
                <a:ea typeface="ＭＳ Ｐゴシック" panose="020B0600070205080204" pitchFamily="34" charset="-128"/>
              </a:defRPr>
            </a:lvl4pPr>
            <a:lvl5pPr marL="2057400" indent="-228600" eaLnBrk="0" hangingPunct="0">
              <a:defRPr sz="1200" b="1">
                <a:solidFill>
                  <a:schemeClr val="tx1"/>
                </a:solidFill>
                <a:latin typeface="Lucida Sans" panose="020B0602030504020204" pitchFamily="34" charset="0"/>
                <a:ea typeface="ＭＳ Ｐゴシック" panose="020B0600070205080204" pitchFamily="34" charset="-128"/>
              </a:defRPr>
            </a:lvl5pPr>
            <a:lvl6pPr marL="2514600" indent="-228600" eaLnBrk="0" fontAlgn="base" hangingPunct="0">
              <a:spcBef>
                <a:spcPct val="0"/>
              </a:spcBef>
              <a:spcAft>
                <a:spcPct val="0"/>
              </a:spcAft>
              <a:defRPr sz="1200" b="1">
                <a:solidFill>
                  <a:schemeClr val="tx1"/>
                </a:solidFill>
                <a:latin typeface="Lucida Sans" panose="020B0602030504020204" pitchFamily="34" charset="0"/>
                <a:ea typeface="ＭＳ Ｐゴシック" panose="020B0600070205080204" pitchFamily="34" charset="-128"/>
              </a:defRPr>
            </a:lvl6pPr>
            <a:lvl7pPr marL="2971800" indent="-228600" eaLnBrk="0" fontAlgn="base" hangingPunct="0">
              <a:spcBef>
                <a:spcPct val="0"/>
              </a:spcBef>
              <a:spcAft>
                <a:spcPct val="0"/>
              </a:spcAft>
              <a:defRPr sz="1200" b="1">
                <a:solidFill>
                  <a:schemeClr val="tx1"/>
                </a:solidFill>
                <a:latin typeface="Lucida Sans" panose="020B0602030504020204" pitchFamily="34" charset="0"/>
                <a:ea typeface="ＭＳ Ｐゴシック" panose="020B0600070205080204" pitchFamily="34" charset="-128"/>
              </a:defRPr>
            </a:lvl7pPr>
            <a:lvl8pPr marL="3429000" indent="-228600" eaLnBrk="0" fontAlgn="base" hangingPunct="0">
              <a:spcBef>
                <a:spcPct val="0"/>
              </a:spcBef>
              <a:spcAft>
                <a:spcPct val="0"/>
              </a:spcAft>
              <a:defRPr sz="1200" b="1">
                <a:solidFill>
                  <a:schemeClr val="tx1"/>
                </a:solidFill>
                <a:latin typeface="Lucida Sans" panose="020B0602030504020204" pitchFamily="34" charset="0"/>
                <a:ea typeface="ＭＳ Ｐゴシック" panose="020B0600070205080204" pitchFamily="34" charset="-128"/>
              </a:defRPr>
            </a:lvl8pPr>
            <a:lvl9pPr marL="3886200" indent="-228600" eaLnBrk="0" fontAlgn="base" hangingPunct="0">
              <a:spcBef>
                <a:spcPct val="0"/>
              </a:spcBef>
              <a:spcAft>
                <a:spcPct val="0"/>
              </a:spcAft>
              <a:defRPr sz="1200" b="1">
                <a:solidFill>
                  <a:schemeClr val="tx1"/>
                </a:solidFill>
                <a:latin typeface="Lucida Sans" panose="020B0602030504020204" pitchFamily="34" charset="0"/>
                <a:ea typeface="ＭＳ Ｐゴシック" panose="020B0600070205080204" pitchFamily="34" charset="-128"/>
              </a:defRPr>
            </a:lvl9pPr>
          </a:lstStyle>
          <a:p>
            <a:pPr algn="r" eaLnBrk="1" hangingPunct="1">
              <a:defRPr/>
            </a:pPr>
            <a:fld id="{47D51F2D-5D9B-4253-B9D8-A5649CB83855}" type="slidenum">
              <a:rPr lang="en-US" altLang="en-US" sz="1400" b="0" smtClean="0">
                <a:solidFill>
                  <a:srgbClr val="000000"/>
                </a:solidFill>
                <a:latin typeface="Arial" panose="020B0604020202020204" pitchFamily="34" charset="0"/>
                <a:cs typeface="Times New Roman" panose="02020603050405020304" pitchFamily="18" charset="0"/>
              </a:rPr>
              <a:pPr algn="r" eaLnBrk="1" hangingPunct="1">
                <a:defRPr/>
              </a:pPr>
              <a:t>‹#›</a:t>
            </a:fld>
            <a:endParaRPr lang="en-US" altLang="en-US" sz="1400" b="0">
              <a:solidFill>
                <a:srgbClr val="000000"/>
              </a:solidFill>
              <a:latin typeface="Arial" panose="020B0604020202020204" pitchFamily="34" charset="0"/>
              <a:cs typeface="Times New Roman" panose="02020603050405020304" pitchFamily="18" charset="0"/>
            </a:endParaRPr>
          </a:p>
        </p:txBody>
      </p:sp>
      <p:sp>
        <p:nvSpPr>
          <p:cNvPr id="7172" name="Line 8"/>
          <p:cNvSpPr>
            <a:spLocks noChangeShapeType="1"/>
          </p:cNvSpPr>
          <p:nvPr/>
        </p:nvSpPr>
        <p:spPr bwMode="auto">
          <a:xfrm flipV="1">
            <a:off x="192617" y="476250"/>
            <a:ext cx="11760200" cy="20638"/>
          </a:xfrm>
          <a:prstGeom prst="line">
            <a:avLst/>
          </a:prstGeom>
          <a:noFill/>
          <a:ln w="12700">
            <a:solidFill>
              <a:srgbClr val="FF99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sz="1800"/>
          </a:p>
        </p:txBody>
      </p:sp>
    </p:spTree>
    <p:extLst>
      <p:ext uri="{BB962C8B-B14F-4D97-AF65-F5344CB8AC3E}">
        <p14:creationId xmlns:p14="http://schemas.microsoft.com/office/powerpoint/2010/main" val="2015957991"/>
      </p:ext>
    </p:extLst>
  </p:cSld>
  <p:clrMap bg1="lt1" tx1="dk1" bg2="lt2" tx2="dk2" accent1="accent1" accent2="accent2" accent3="accent3" accent4="accent4" accent5="accent5" accent6="accent6" hlink="hlink" folHlink="fol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 id="2147483809" r:id="rId12"/>
    <p:sldLayoutId id="2147483810" r:id="rId13"/>
    <p:sldLayoutId id="2147483811" r:id="rId14"/>
  </p:sldLayoutIdLst>
  <p:transition/>
  <p:hf hdr="0" ftr="0" dt="0"/>
  <p:txStyles>
    <p:titleStyle>
      <a:lvl1pPr algn="l" rtl="0" eaLnBrk="1" fontAlgn="base" hangingPunct="1">
        <a:spcBef>
          <a:spcPct val="0"/>
        </a:spcBef>
        <a:spcAft>
          <a:spcPct val="0"/>
        </a:spcAft>
        <a:defRPr sz="2400" b="1">
          <a:solidFill>
            <a:srgbClr val="00202E"/>
          </a:solidFill>
          <a:latin typeface="+mj-lt"/>
          <a:ea typeface="ＭＳ Ｐゴシック" pitchFamily="34" charset="-128"/>
          <a:cs typeface="ＭＳ Ｐゴシック"/>
        </a:defRPr>
      </a:lvl1pPr>
      <a:lvl2pPr algn="l" rtl="0" eaLnBrk="1" fontAlgn="base" hangingPunct="1">
        <a:spcBef>
          <a:spcPct val="0"/>
        </a:spcBef>
        <a:spcAft>
          <a:spcPct val="0"/>
        </a:spcAft>
        <a:defRPr sz="2400" b="1">
          <a:solidFill>
            <a:srgbClr val="00202E"/>
          </a:solidFill>
          <a:latin typeface="Arial" charset="0"/>
          <a:ea typeface="ＭＳ Ｐゴシック" pitchFamily="34" charset="-128"/>
          <a:cs typeface="ＭＳ Ｐゴシック"/>
        </a:defRPr>
      </a:lvl2pPr>
      <a:lvl3pPr algn="l" rtl="0" eaLnBrk="1" fontAlgn="base" hangingPunct="1">
        <a:spcBef>
          <a:spcPct val="0"/>
        </a:spcBef>
        <a:spcAft>
          <a:spcPct val="0"/>
        </a:spcAft>
        <a:defRPr sz="2400" b="1">
          <a:solidFill>
            <a:srgbClr val="00202E"/>
          </a:solidFill>
          <a:latin typeface="Arial" charset="0"/>
          <a:ea typeface="ＭＳ Ｐゴシック" pitchFamily="34" charset="-128"/>
          <a:cs typeface="ＭＳ Ｐゴシック"/>
        </a:defRPr>
      </a:lvl3pPr>
      <a:lvl4pPr algn="l" rtl="0" eaLnBrk="1" fontAlgn="base" hangingPunct="1">
        <a:spcBef>
          <a:spcPct val="0"/>
        </a:spcBef>
        <a:spcAft>
          <a:spcPct val="0"/>
        </a:spcAft>
        <a:defRPr sz="2400" b="1">
          <a:solidFill>
            <a:srgbClr val="00202E"/>
          </a:solidFill>
          <a:latin typeface="Arial" charset="0"/>
          <a:ea typeface="ＭＳ Ｐゴシック" pitchFamily="34" charset="-128"/>
          <a:cs typeface="ＭＳ Ｐゴシック"/>
        </a:defRPr>
      </a:lvl4pPr>
      <a:lvl5pPr algn="l" rtl="0" eaLnBrk="1" fontAlgn="base" hangingPunct="1">
        <a:spcBef>
          <a:spcPct val="0"/>
        </a:spcBef>
        <a:spcAft>
          <a:spcPct val="0"/>
        </a:spcAft>
        <a:defRPr sz="2400" b="1">
          <a:solidFill>
            <a:srgbClr val="00202E"/>
          </a:solidFill>
          <a:latin typeface="Arial" charset="0"/>
          <a:ea typeface="ＭＳ Ｐゴシック" pitchFamily="34" charset="-128"/>
          <a:cs typeface="ＭＳ Ｐゴシック"/>
        </a:defRPr>
      </a:lvl5pPr>
      <a:lvl6pPr marL="457200" algn="l" rtl="0" eaLnBrk="1" fontAlgn="base" hangingPunct="1">
        <a:spcBef>
          <a:spcPct val="0"/>
        </a:spcBef>
        <a:spcAft>
          <a:spcPct val="0"/>
        </a:spcAft>
        <a:defRPr sz="2400" b="1">
          <a:solidFill>
            <a:srgbClr val="00202E"/>
          </a:solidFill>
          <a:latin typeface="Arial" charset="0"/>
          <a:ea typeface="MS PGothic" pitchFamily="34" charset="-128"/>
        </a:defRPr>
      </a:lvl6pPr>
      <a:lvl7pPr marL="914400" algn="l" rtl="0" eaLnBrk="1" fontAlgn="base" hangingPunct="1">
        <a:spcBef>
          <a:spcPct val="0"/>
        </a:spcBef>
        <a:spcAft>
          <a:spcPct val="0"/>
        </a:spcAft>
        <a:defRPr sz="2400" b="1">
          <a:solidFill>
            <a:srgbClr val="00202E"/>
          </a:solidFill>
          <a:latin typeface="Arial" charset="0"/>
          <a:ea typeface="MS PGothic" pitchFamily="34" charset="-128"/>
        </a:defRPr>
      </a:lvl7pPr>
      <a:lvl8pPr marL="1371600" algn="l" rtl="0" eaLnBrk="1" fontAlgn="base" hangingPunct="1">
        <a:spcBef>
          <a:spcPct val="0"/>
        </a:spcBef>
        <a:spcAft>
          <a:spcPct val="0"/>
        </a:spcAft>
        <a:defRPr sz="2400" b="1">
          <a:solidFill>
            <a:srgbClr val="00202E"/>
          </a:solidFill>
          <a:latin typeface="Arial" charset="0"/>
          <a:ea typeface="MS PGothic" pitchFamily="34" charset="-128"/>
        </a:defRPr>
      </a:lvl8pPr>
      <a:lvl9pPr marL="1828800" algn="l" rtl="0" eaLnBrk="1" fontAlgn="base" hangingPunct="1">
        <a:spcBef>
          <a:spcPct val="0"/>
        </a:spcBef>
        <a:spcAft>
          <a:spcPct val="0"/>
        </a:spcAft>
        <a:defRPr sz="2400" b="1">
          <a:solidFill>
            <a:srgbClr val="00202E"/>
          </a:solidFill>
          <a:latin typeface="Arial" charset="0"/>
          <a:ea typeface="MS PGothic" pitchFamily="34" charset="-128"/>
        </a:defRPr>
      </a:lvl9pPr>
    </p:titleStyle>
    <p:bodyStyle>
      <a:lvl1pPr marL="342900" indent="-342900" algn="l" rtl="0" eaLnBrk="1" fontAlgn="base" hangingPunct="1">
        <a:spcBef>
          <a:spcPct val="20000"/>
        </a:spcBef>
        <a:spcAft>
          <a:spcPct val="0"/>
        </a:spcAft>
        <a:buClr>
          <a:srgbClr val="F0AD00"/>
        </a:buClr>
        <a:buFont typeface="Times" panose="02020603050405020304" pitchFamily="18" charset="0"/>
        <a:buChar char="•"/>
        <a:defRPr sz="3200">
          <a:solidFill>
            <a:srgbClr val="00202E"/>
          </a:solidFill>
          <a:latin typeface="+mn-lt"/>
          <a:ea typeface="ＭＳ Ｐゴシック" pitchFamily="34" charset="-128"/>
          <a:cs typeface="ＭＳ Ｐゴシック"/>
        </a:defRPr>
      </a:lvl1pPr>
      <a:lvl2pPr marL="742950" indent="-285750" algn="l" rtl="0" eaLnBrk="1" fontAlgn="base" hangingPunct="1">
        <a:spcBef>
          <a:spcPct val="20000"/>
        </a:spcBef>
        <a:spcAft>
          <a:spcPct val="0"/>
        </a:spcAft>
        <a:buClr>
          <a:srgbClr val="F0AD00"/>
        </a:buClr>
        <a:buFont typeface="Times" panose="02020603050405020304" pitchFamily="18" charset="0"/>
        <a:buChar char="•"/>
        <a:defRPr sz="2800">
          <a:solidFill>
            <a:srgbClr val="00202E"/>
          </a:solidFill>
          <a:latin typeface="+mn-lt"/>
          <a:ea typeface="ＭＳ Ｐゴシック" pitchFamily="34" charset="-128"/>
          <a:cs typeface="ＭＳ Ｐゴシック"/>
        </a:defRPr>
      </a:lvl2pPr>
      <a:lvl3pPr marL="1143000" indent="-228600" algn="l" rtl="0" eaLnBrk="1" fontAlgn="base" hangingPunct="1">
        <a:spcBef>
          <a:spcPct val="20000"/>
        </a:spcBef>
        <a:spcAft>
          <a:spcPct val="0"/>
        </a:spcAft>
        <a:buClr>
          <a:srgbClr val="F0AD00"/>
        </a:buClr>
        <a:buFont typeface="Times" panose="02020603050405020304" pitchFamily="18" charset="0"/>
        <a:buChar char="•"/>
        <a:defRPr sz="2400">
          <a:solidFill>
            <a:srgbClr val="00202E"/>
          </a:solidFill>
          <a:latin typeface="+mn-lt"/>
          <a:ea typeface="ＭＳ Ｐゴシック" pitchFamily="34" charset="-128"/>
          <a:cs typeface="ＭＳ Ｐゴシック"/>
        </a:defRPr>
      </a:lvl3pPr>
      <a:lvl4pPr marL="1600200" indent="-228600" algn="l" rtl="0" eaLnBrk="1" fontAlgn="base" hangingPunct="1">
        <a:spcBef>
          <a:spcPct val="20000"/>
        </a:spcBef>
        <a:spcAft>
          <a:spcPct val="0"/>
        </a:spcAft>
        <a:buClr>
          <a:srgbClr val="F0AD00"/>
        </a:buClr>
        <a:buFont typeface="Times" panose="02020603050405020304" pitchFamily="18" charset="0"/>
        <a:buChar char="•"/>
        <a:defRPr sz="2000">
          <a:solidFill>
            <a:srgbClr val="00202E"/>
          </a:solidFill>
          <a:latin typeface="+mn-lt"/>
          <a:ea typeface="ＭＳ Ｐゴシック" pitchFamily="34" charset="-128"/>
          <a:cs typeface="ＭＳ Ｐゴシック"/>
        </a:defRPr>
      </a:lvl4pPr>
      <a:lvl5pPr marL="2057400" indent="-228600" algn="l" rtl="0" eaLnBrk="1" fontAlgn="base" hangingPunct="1">
        <a:spcBef>
          <a:spcPct val="20000"/>
        </a:spcBef>
        <a:spcAft>
          <a:spcPct val="0"/>
        </a:spcAft>
        <a:buClr>
          <a:srgbClr val="F0AD00"/>
        </a:buClr>
        <a:buFont typeface="Times" panose="02020603050405020304" pitchFamily="18" charset="0"/>
        <a:buChar char="•"/>
        <a:defRPr sz="2000">
          <a:solidFill>
            <a:srgbClr val="00202E"/>
          </a:solidFill>
          <a:latin typeface="+mn-lt"/>
          <a:ea typeface="ＭＳ Ｐゴシック" pitchFamily="34" charset="-128"/>
          <a:cs typeface="ＭＳ Ｐゴシック"/>
        </a:defRPr>
      </a:lvl5pPr>
      <a:lvl6pPr marL="2514600" indent="-228600" algn="l" rtl="0" eaLnBrk="1" fontAlgn="base" hangingPunct="1">
        <a:spcBef>
          <a:spcPct val="20000"/>
        </a:spcBef>
        <a:spcAft>
          <a:spcPct val="0"/>
        </a:spcAft>
        <a:buClr>
          <a:srgbClr val="F0AD00"/>
        </a:buClr>
        <a:buFont typeface="Times" pitchFamily="18" charset="0"/>
        <a:buChar char="•"/>
        <a:defRPr>
          <a:solidFill>
            <a:srgbClr val="00202E"/>
          </a:solidFill>
          <a:latin typeface="+mn-lt"/>
          <a:ea typeface="+mn-ea"/>
        </a:defRPr>
      </a:lvl6pPr>
      <a:lvl7pPr marL="2971800" indent="-228600" algn="l" rtl="0" eaLnBrk="1" fontAlgn="base" hangingPunct="1">
        <a:spcBef>
          <a:spcPct val="20000"/>
        </a:spcBef>
        <a:spcAft>
          <a:spcPct val="0"/>
        </a:spcAft>
        <a:buClr>
          <a:srgbClr val="F0AD00"/>
        </a:buClr>
        <a:buFont typeface="Times" pitchFamily="18" charset="0"/>
        <a:buChar char="•"/>
        <a:defRPr>
          <a:solidFill>
            <a:srgbClr val="00202E"/>
          </a:solidFill>
          <a:latin typeface="+mn-lt"/>
          <a:ea typeface="+mn-ea"/>
        </a:defRPr>
      </a:lvl7pPr>
      <a:lvl8pPr marL="3429000" indent="-228600" algn="l" rtl="0" eaLnBrk="1" fontAlgn="base" hangingPunct="1">
        <a:spcBef>
          <a:spcPct val="20000"/>
        </a:spcBef>
        <a:spcAft>
          <a:spcPct val="0"/>
        </a:spcAft>
        <a:buClr>
          <a:srgbClr val="F0AD00"/>
        </a:buClr>
        <a:buFont typeface="Times" pitchFamily="18" charset="0"/>
        <a:buChar char="•"/>
        <a:defRPr>
          <a:solidFill>
            <a:srgbClr val="00202E"/>
          </a:solidFill>
          <a:latin typeface="+mn-lt"/>
          <a:ea typeface="+mn-ea"/>
        </a:defRPr>
      </a:lvl8pPr>
      <a:lvl9pPr marL="3886200" indent="-228600" algn="l" rtl="0" eaLnBrk="1" fontAlgn="base" hangingPunct="1">
        <a:spcBef>
          <a:spcPct val="20000"/>
        </a:spcBef>
        <a:spcAft>
          <a:spcPct val="0"/>
        </a:spcAft>
        <a:buClr>
          <a:srgbClr val="F0AD00"/>
        </a:buClr>
        <a:buFont typeface="Times" pitchFamily="18" charset="0"/>
        <a:buChar char="•"/>
        <a:defRPr>
          <a:solidFill>
            <a:srgbClr val="00202E"/>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7886872B-DFCC-1A47-A88A-D48BFE99CC96}"/>
              </a:ext>
            </a:extLst>
          </p:cNvPr>
          <p:cNvPicPr>
            <a:picLocks noChangeAspect="1"/>
          </p:cNvPicPr>
          <p:nvPr/>
        </p:nvPicPr>
        <p:blipFill>
          <a:blip r:embed="rId6"/>
          <a:stretch>
            <a:fillRect/>
          </a:stretch>
        </p:blipFill>
        <p:spPr>
          <a:xfrm>
            <a:off x="0" y="0"/>
            <a:ext cx="12192000" cy="6858000"/>
          </a:xfrm>
          <a:prstGeom prst="rect">
            <a:avLst/>
          </a:prstGeom>
        </p:spPr>
      </p:pic>
    </p:spTree>
    <p:extLst>
      <p:ext uri="{BB962C8B-B14F-4D97-AF65-F5344CB8AC3E}">
        <p14:creationId xmlns:p14="http://schemas.microsoft.com/office/powerpoint/2010/main" val="2880243377"/>
      </p:ext>
    </p:extLst>
  </p:cSld>
  <p:clrMap bg1="lt1" tx1="dk1" bg2="lt2" tx2="dk2" accent1="accent1" accent2="accent2" accent3="accent3" accent4="accent4" accent5="accent5" accent6="accent6" hlink="hlink" folHlink="folHlink"/>
  <p:sldLayoutIdLst>
    <p:sldLayoutId id="2147483813" r:id="rId1"/>
    <p:sldLayoutId id="2147483814" r:id="rId2"/>
    <p:sldLayoutId id="2147483815" r:id="rId3"/>
    <p:sldLayoutId id="2147483816" r:id="rId4"/>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050" name="Picture 2" descr="Life's brighter under the sun template_F_3"/>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0" y="0"/>
            <a:ext cx="12194117" cy="685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1" name="Rectangle 3"/>
          <p:cNvSpPr>
            <a:spLocks noGrp="1" noChangeArrowheads="1"/>
          </p:cNvSpPr>
          <p:nvPr>
            <p:ph type="body" idx="1"/>
          </p:nvPr>
        </p:nvSpPr>
        <p:spPr bwMode="auto">
          <a:xfrm>
            <a:off x="1236133" y="1636713"/>
            <a:ext cx="10769600"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2052" name="Rectangle 4"/>
          <p:cNvSpPr>
            <a:spLocks noGrp="1" noChangeArrowheads="1"/>
          </p:cNvSpPr>
          <p:nvPr>
            <p:ph type="title"/>
          </p:nvPr>
        </p:nvSpPr>
        <p:spPr bwMode="auto">
          <a:xfrm>
            <a:off x="2116667" y="36513"/>
            <a:ext cx="101600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72709" name="Rectangle 5"/>
          <p:cNvSpPr>
            <a:spLocks noGrp="1" noChangeArrowheads="1"/>
          </p:cNvSpPr>
          <p:nvPr>
            <p:ph type="sldNum" sz="quarter" idx="4"/>
          </p:nvPr>
        </p:nvSpPr>
        <p:spPr bwMode="auto">
          <a:xfrm>
            <a:off x="9652000" y="6629400"/>
            <a:ext cx="2540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000">
                <a:solidFill>
                  <a:srgbClr val="002637"/>
                </a:solidFill>
              </a:defRPr>
            </a:lvl1pPr>
          </a:lstStyle>
          <a:p>
            <a:fld id="{C885AE9B-23D0-4678-B99A-989E0A1B9E5B}" type="slidenum">
              <a:rPr lang="en-US" altLang="en-US"/>
              <a:pPr/>
              <a:t>‹#›</a:t>
            </a:fld>
            <a:endParaRPr lang="en-US" altLang="en-US"/>
          </a:p>
        </p:txBody>
      </p:sp>
    </p:spTree>
    <p:extLst>
      <p:ext uri="{BB962C8B-B14F-4D97-AF65-F5344CB8AC3E}">
        <p14:creationId xmlns:p14="http://schemas.microsoft.com/office/powerpoint/2010/main" val="2019184212"/>
      </p:ext>
    </p:extLst>
  </p:cSld>
  <p:clrMap bg1="lt1" tx1="dk1" bg2="lt2" tx2="dk2" accent1="accent1" accent2="accent2" accent3="accent3" accent4="accent4" accent5="accent5" accent6="accent6" hlink="hlink" folHlink="folHlink"/>
  <p:sldLayoutIdLst>
    <p:sldLayoutId id="2147483818" r:id="rId1"/>
    <p:sldLayoutId id="2147483819" r:id="rId2"/>
    <p:sldLayoutId id="2147483820" r:id="rId3"/>
    <p:sldLayoutId id="2147483821" r:id="rId4"/>
    <p:sldLayoutId id="2147483822" r:id="rId5"/>
    <p:sldLayoutId id="2147483823" r:id="rId6"/>
    <p:sldLayoutId id="2147483824" r:id="rId7"/>
    <p:sldLayoutId id="2147483825" r:id="rId8"/>
    <p:sldLayoutId id="2147483826" r:id="rId9"/>
    <p:sldLayoutId id="2147483827" r:id="rId10"/>
    <p:sldLayoutId id="2147483828" r:id="rId11"/>
    <p:sldLayoutId id="2147483829" r:id="rId12"/>
    <p:sldLayoutId id="2147483830" r:id="rId13"/>
    <p:sldLayoutId id="2147483831" r:id="rId14"/>
  </p:sldLayoutIdLst>
  <p:transition spd="med">
    <p:wipe dir="r"/>
  </p:transition>
  <p:hf hdr="0" ftr="0" dt="0"/>
  <p:txStyles>
    <p:titleStyle>
      <a:lvl1pPr algn="l" rtl="0" eaLnBrk="1" fontAlgn="base" hangingPunct="1">
        <a:spcBef>
          <a:spcPct val="0"/>
        </a:spcBef>
        <a:spcAft>
          <a:spcPct val="0"/>
        </a:spcAft>
        <a:defRPr sz="2800">
          <a:solidFill>
            <a:srgbClr val="002637"/>
          </a:solidFill>
          <a:latin typeface="+mj-lt"/>
          <a:ea typeface="+mj-ea"/>
          <a:cs typeface="+mj-cs"/>
        </a:defRPr>
      </a:lvl1pPr>
      <a:lvl2pPr algn="l" rtl="0" eaLnBrk="1" fontAlgn="base" hangingPunct="1">
        <a:spcBef>
          <a:spcPct val="0"/>
        </a:spcBef>
        <a:spcAft>
          <a:spcPct val="0"/>
        </a:spcAft>
        <a:defRPr sz="2800">
          <a:solidFill>
            <a:srgbClr val="002637"/>
          </a:solidFill>
          <a:latin typeface="Arial" pitchFamily="34" charset="0"/>
        </a:defRPr>
      </a:lvl2pPr>
      <a:lvl3pPr algn="l" rtl="0" eaLnBrk="1" fontAlgn="base" hangingPunct="1">
        <a:spcBef>
          <a:spcPct val="0"/>
        </a:spcBef>
        <a:spcAft>
          <a:spcPct val="0"/>
        </a:spcAft>
        <a:defRPr sz="2800">
          <a:solidFill>
            <a:srgbClr val="002637"/>
          </a:solidFill>
          <a:latin typeface="Arial" pitchFamily="34" charset="0"/>
        </a:defRPr>
      </a:lvl3pPr>
      <a:lvl4pPr algn="l" rtl="0" eaLnBrk="1" fontAlgn="base" hangingPunct="1">
        <a:spcBef>
          <a:spcPct val="0"/>
        </a:spcBef>
        <a:spcAft>
          <a:spcPct val="0"/>
        </a:spcAft>
        <a:defRPr sz="2800">
          <a:solidFill>
            <a:srgbClr val="002637"/>
          </a:solidFill>
          <a:latin typeface="Arial" pitchFamily="34" charset="0"/>
        </a:defRPr>
      </a:lvl4pPr>
      <a:lvl5pPr algn="l" rtl="0" eaLnBrk="1" fontAlgn="base" hangingPunct="1">
        <a:spcBef>
          <a:spcPct val="0"/>
        </a:spcBef>
        <a:spcAft>
          <a:spcPct val="0"/>
        </a:spcAft>
        <a:defRPr sz="2800">
          <a:solidFill>
            <a:srgbClr val="002637"/>
          </a:solidFill>
          <a:latin typeface="Arial" pitchFamily="34" charset="0"/>
        </a:defRPr>
      </a:lvl5pPr>
      <a:lvl6pPr marL="457200" algn="l" rtl="0" eaLnBrk="1" fontAlgn="base" hangingPunct="1">
        <a:spcBef>
          <a:spcPct val="0"/>
        </a:spcBef>
        <a:spcAft>
          <a:spcPct val="0"/>
        </a:spcAft>
        <a:defRPr sz="2800">
          <a:solidFill>
            <a:srgbClr val="002637"/>
          </a:solidFill>
          <a:latin typeface="Arial" pitchFamily="34" charset="0"/>
        </a:defRPr>
      </a:lvl6pPr>
      <a:lvl7pPr marL="914400" algn="l" rtl="0" eaLnBrk="1" fontAlgn="base" hangingPunct="1">
        <a:spcBef>
          <a:spcPct val="0"/>
        </a:spcBef>
        <a:spcAft>
          <a:spcPct val="0"/>
        </a:spcAft>
        <a:defRPr sz="2800">
          <a:solidFill>
            <a:srgbClr val="002637"/>
          </a:solidFill>
          <a:latin typeface="Arial" pitchFamily="34" charset="0"/>
        </a:defRPr>
      </a:lvl7pPr>
      <a:lvl8pPr marL="1371600" algn="l" rtl="0" eaLnBrk="1" fontAlgn="base" hangingPunct="1">
        <a:spcBef>
          <a:spcPct val="0"/>
        </a:spcBef>
        <a:spcAft>
          <a:spcPct val="0"/>
        </a:spcAft>
        <a:defRPr sz="2800">
          <a:solidFill>
            <a:srgbClr val="002637"/>
          </a:solidFill>
          <a:latin typeface="Arial" pitchFamily="34" charset="0"/>
        </a:defRPr>
      </a:lvl8pPr>
      <a:lvl9pPr marL="1828800" algn="l" rtl="0" eaLnBrk="1" fontAlgn="base" hangingPunct="1">
        <a:spcBef>
          <a:spcPct val="0"/>
        </a:spcBef>
        <a:spcAft>
          <a:spcPct val="0"/>
        </a:spcAft>
        <a:defRPr sz="2800">
          <a:solidFill>
            <a:srgbClr val="002637"/>
          </a:solidFill>
          <a:latin typeface="Arial" pitchFamily="34" charset="0"/>
        </a:defRPr>
      </a:lvl9pPr>
    </p:titleStyle>
    <p:bodyStyle>
      <a:lvl1pPr marL="234950" indent="-234950" algn="l" rtl="0" eaLnBrk="1" fontAlgn="base" hangingPunct="1">
        <a:lnSpc>
          <a:spcPct val="110000"/>
        </a:lnSpc>
        <a:spcBef>
          <a:spcPct val="20000"/>
        </a:spcBef>
        <a:spcAft>
          <a:spcPct val="25000"/>
        </a:spcAft>
        <a:buClr>
          <a:srgbClr val="F2B300"/>
        </a:buClr>
        <a:buFont typeface="Wingdings" panose="05000000000000000000" pitchFamily="2" charset="2"/>
        <a:buChar char="§"/>
        <a:defRPr sz="2400">
          <a:solidFill>
            <a:srgbClr val="002637"/>
          </a:solidFill>
          <a:latin typeface="+mn-lt"/>
          <a:ea typeface="+mn-ea"/>
          <a:cs typeface="+mn-cs"/>
        </a:defRPr>
      </a:lvl1pPr>
      <a:lvl2pPr marL="692150" indent="-234950" algn="l" rtl="0" eaLnBrk="1" fontAlgn="base" hangingPunct="1">
        <a:lnSpc>
          <a:spcPct val="110000"/>
        </a:lnSpc>
        <a:spcBef>
          <a:spcPct val="20000"/>
        </a:spcBef>
        <a:spcAft>
          <a:spcPct val="25000"/>
        </a:spcAft>
        <a:buClr>
          <a:srgbClr val="F2B300"/>
        </a:buClr>
        <a:buFont typeface="Wingdings" panose="05000000000000000000" pitchFamily="2" charset="2"/>
        <a:buChar char="§"/>
        <a:defRPr sz="2000">
          <a:solidFill>
            <a:srgbClr val="002637"/>
          </a:solidFill>
          <a:latin typeface="+mn-lt"/>
        </a:defRPr>
      </a:lvl2pPr>
      <a:lvl3pPr marL="1143000" indent="-228600" algn="l" rtl="0" eaLnBrk="1" fontAlgn="base" hangingPunct="1">
        <a:lnSpc>
          <a:spcPct val="110000"/>
        </a:lnSpc>
        <a:spcBef>
          <a:spcPct val="20000"/>
        </a:spcBef>
        <a:spcAft>
          <a:spcPct val="25000"/>
        </a:spcAft>
        <a:buClr>
          <a:srgbClr val="F2B300"/>
        </a:buClr>
        <a:buFont typeface="Wingdings" panose="05000000000000000000" pitchFamily="2" charset="2"/>
        <a:buChar char="§"/>
        <a:defRPr sz="2000">
          <a:solidFill>
            <a:srgbClr val="002637"/>
          </a:solidFill>
          <a:latin typeface="+mn-lt"/>
        </a:defRPr>
      </a:lvl3pPr>
      <a:lvl4pPr marL="1600200" indent="-228600" algn="l" rtl="0" eaLnBrk="1" fontAlgn="base" hangingPunct="1">
        <a:lnSpc>
          <a:spcPct val="110000"/>
        </a:lnSpc>
        <a:spcBef>
          <a:spcPct val="20000"/>
        </a:spcBef>
        <a:spcAft>
          <a:spcPct val="25000"/>
        </a:spcAft>
        <a:buClr>
          <a:srgbClr val="F2B300"/>
        </a:buClr>
        <a:buFont typeface="Wingdings" panose="05000000000000000000" pitchFamily="2" charset="2"/>
        <a:buChar char="§"/>
        <a:defRPr sz="2000">
          <a:solidFill>
            <a:srgbClr val="002637"/>
          </a:solidFill>
          <a:latin typeface="+mn-lt"/>
        </a:defRPr>
      </a:lvl4pPr>
      <a:lvl5pPr marL="2057400" indent="-228600" algn="l" rtl="0" eaLnBrk="1" fontAlgn="base" hangingPunct="1">
        <a:lnSpc>
          <a:spcPct val="110000"/>
        </a:lnSpc>
        <a:spcBef>
          <a:spcPct val="20000"/>
        </a:spcBef>
        <a:spcAft>
          <a:spcPct val="25000"/>
        </a:spcAft>
        <a:buClr>
          <a:srgbClr val="F2B300"/>
        </a:buClr>
        <a:buFont typeface="Wingdings" panose="05000000000000000000" pitchFamily="2" charset="2"/>
        <a:buChar char="§"/>
        <a:defRPr sz="2000">
          <a:solidFill>
            <a:srgbClr val="002637"/>
          </a:solidFill>
          <a:latin typeface="+mn-lt"/>
        </a:defRPr>
      </a:lvl5pPr>
      <a:lvl6pPr marL="2514600" indent="-228600" algn="l" rtl="0" eaLnBrk="1" fontAlgn="base" hangingPunct="1">
        <a:lnSpc>
          <a:spcPct val="110000"/>
        </a:lnSpc>
        <a:spcBef>
          <a:spcPct val="20000"/>
        </a:spcBef>
        <a:spcAft>
          <a:spcPct val="25000"/>
        </a:spcAft>
        <a:buClr>
          <a:srgbClr val="F2B300"/>
        </a:buClr>
        <a:buFont typeface="Wingdings" pitchFamily="2" charset="2"/>
        <a:buChar char="§"/>
        <a:defRPr sz="2000">
          <a:solidFill>
            <a:srgbClr val="002637"/>
          </a:solidFill>
          <a:latin typeface="+mn-lt"/>
        </a:defRPr>
      </a:lvl6pPr>
      <a:lvl7pPr marL="2971800" indent="-228600" algn="l" rtl="0" eaLnBrk="1" fontAlgn="base" hangingPunct="1">
        <a:lnSpc>
          <a:spcPct val="110000"/>
        </a:lnSpc>
        <a:spcBef>
          <a:spcPct val="20000"/>
        </a:spcBef>
        <a:spcAft>
          <a:spcPct val="25000"/>
        </a:spcAft>
        <a:buClr>
          <a:srgbClr val="F2B300"/>
        </a:buClr>
        <a:buFont typeface="Wingdings" pitchFamily="2" charset="2"/>
        <a:buChar char="§"/>
        <a:defRPr sz="2000">
          <a:solidFill>
            <a:srgbClr val="002637"/>
          </a:solidFill>
          <a:latin typeface="+mn-lt"/>
        </a:defRPr>
      </a:lvl7pPr>
      <a:lvl8pPr marL="3429000" indent="-228600" algn="l" rtl="0" eaLnBrk="1" fontAlgn="base" hangingPunct="1">
        <a:lnSpc>
          <a:spcPct val="110000"/>
        </a:lnSpc>
        <a:spcBef>
          <a:spcPct val="20000"/>
        </a:spcBef>
        <a:spcAft>
          <a:spcPct val="25000"/>
        </a:spcAft>
        <a:buClr>
          <a:srgbClr val="F2B300"/>
        </a:buClr>
        <a:buFont typeface="Wingdings" pitchFamily="2" charset="2"/>
        <a:buChar char="§"/>
        <a:defRPr sz="2000">
          <a:solidFill>
            <a:srgbClr val="002637"/>
          </a:solidFill>
          <a:latin typeface="+mn-lt"/>
        </a:defRPr>
      </a:lvl8pPr>
      <a:lvl9pPr marL="3886200" indent="-228600" algn="l" rtl="0" eaLnBrk="1" fontAlgn="base" hangingPunct="1">
        <a:lnSpc>
          <a:spcPct val="110000"/>
        </a:lnSpc>
        <a:spcBef>
          <a:spcPct val="20000"/>
        </a:spcBef>
        <a:spcAft>
          <a:spcPct val="25000"/>
        </a:spcAft>
        <a:buClr>
          <a:srgbClr val="F2B300"/>
        </a:buClr>
        <a:buFont typeface="Wingdings" pitchFamily="2" charset="2"/>
        <a:buChar char="§"/>
        <a:defRPr sz="2000">
          <a:solidFill>
            <a:srgbClr val="002637"/>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7886872B-DFCC-1A47-A88A-D48BFE99CC96}"/>
              </a:ext>
            </a:extLst>
          </p:cNvPr>
          <p:cNvPicPr>
            <a:picLocks noChangeAspect="1"/>
          </p:cNvPicPr>
          <p:nvPr/>
        </p:nvPicPr>
        <p:blipFill>
          <a:blip r:embed="rId5"/>
          <a:stretch>
            <a:fillRect/>
          </a:stretch>
        </p:blipFill>
        <p:spPr>
          <a:xfrm>
            <a:off x="0" y="0"/>
            <a:ext cx="12192000" cy="6858000"/>
          </a:xfrm>
          <a:prstGeom prst="rect">
            <a:avLst/>
          </a:prstGeom>
        </p:spPr>
      </p:pic>
    </p:spTree>
    <p:extLst>
      <p:ext uri="{BB962C8B-B14F-4D97-AF65-F5344CB8AC3E}">
        <p14:creationId xmlns:p14="http://schemas.microsoft.com/office/powerpoint/2010/main" val="3469718521"/>
      </p:ext>
    </p:extLst>
  </p:cSld>
  <p:clrMap bg1="lt1" tx1="dk1" bg2="lt2" tx2="dk2" accent1="accent1" accent2="accent2" accent3="accent3" accent4="accent4" accent5="accent5" accent6="accent6" hlink="hlink" folHlink="folHlink"/>
  <p:sldLayoutIdLst>
    <p:sldLayoutId id="2147483834" r:id="rId1"/>
    <p:sldLayoutId id="2147483836" r:id="rId2"/>
    <p:sldLayoutId id="2147483869" r:id="rId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5C4AD64-E20D-1543-940C-6F1255989541}"/>
              </a:ext>
            </a:extLst>
          </p:cNvPr>
          <p:cNvPicPr>
            <a:picLocks noChangeAspect="1"/>
          </p:cNvPicPr>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714322243"/>
      </p:ext>
    </p:extLst>
  </p:cSld>
  <p:clrMap bg1="lt1" tx1="dk1" bg2="lt2" tx2="dk2" accent1="accent1" accent2="accent2" accent3="accent3" accent4="accent4" accent5="accent5" accent6="accent6" hlink="hlink" folHlink="folHlink"/>
  <p:sldLayoutIdLst>
    <p:sldLayoutId id="2147483838" r:id="rId1"/>
    <p:sldLayoutId id="2147483839" r:id="rId2"/>
  </p:sldLayoutIdLst>
  <p:transition spd="med">
    <p:wipe dir="r"/>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2E458B4-1C34-7C43-80C6-5235FB39C230}"/>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1287074346"/>
      </p:ext>
    </p:extLst>
  </p:cSld>
  <p:clrMap bg1="lt1" tx1="dk1" bg2="lt2" tx2="dk2" accent1="accent1" accent2="accent2" accent3="accent3" accent4="accent4" accent5="accent5" accent6="accent6" hlink="hlink" folHlink="folHlink"/>
  <p:sldLayoutIdLst>
    <p:sldLayoutId id="2147483842"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FD15909-7655-774D-B5F7-46B71F857F04}"/>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3906894198"/>
      </p:ext>
    </p:extLst>
  </p:cSld>
  <p:clrMap bg1="lt1" tx1="dk1" bg2="lt2" tx2="dk2" accent1="accent1" accent2="accent2" accent3="accent3" accent4="accent4" accent5="accent5" accent6="accent6" hlink="hlink" folHlink="folHlink"/>
  <p:sldLayoutIdLst>
    <p:sldLayoutId id="2147483844"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7/14/2021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a:p>
        </p:txBody>
      </p:sp>
      <p:pic>
        <p:nvPicPr>
          <p:cNvPr id="7" name="Picture 6">
            <a:extLst>
              <a:ext uri="{FF2B5EF4-FFF2-40B4-BE49-F238E27FC236}">
                <a16:creationId xmlns:a16="http://schemas.microsoft.com/office/drawing/2014/main" id="{52E458B4-1C34-7C43-80C6-5235FB39C230}"/>
              </a:ext>
            </a:extLst>
          </p:cNvPr>
          <p:cNvPicPr>
            <a:picLocks noChangeAspect="1"/>
          </p:cNvPicPr>
          <p:nvPr/>
        </p:nvPicPr>
        <p:blipFill>
          <a:blip r:embed="rId14"/>
          <a:stretch>
            <a:fillRect/>
          </a:stretch>
        </p:blipFill>
        <p:spPr>
          <a:xfrm>
            <a:off x="0" y="0"/>
            <a:ext cx="12192000" cy="6858000"/>
          </a:xfrm>
          <a:prstGeom prst="rect">
            <a:avLst/>
          </a:prstGeom>
        </p:spPr>
      </p:pic>
    </p:spTree>
    <p:extLst>
      <p:ext uri="{BB962C8B-B14F-4D97-AF65-F5344CB8AC3E}">
        <p14:creationId xmlns:p14="http://schemas.microsoft.com/office/powerpoint/2010/main" val="2077030197"/>
      </p:ext>
    </p:extLst>
  </p:cSld>
  <p:clrMap bg1="lt1" tx1="dk1" bg2="lt2" tx2="dk2" accent1="accent1" accent2="accent2" accent3="accent3" accent4="accent4" accent5="accent5" accent6="accent6" hlink="hlink" folHlink="folHlink"/>
  <p:sldLayoutIdLst>
    <p:sldLayoutId id="2147483846" r:id="rId1"/>
    <p:sldLayoutId id="2147483847" r:id="rId2"/>
    <p:sldLayoutId id="2147483848" r:id="rId3"/>
    <p:sldLayoutId id="2147483849" r:id="rId4"/>
    <p:sldLayoutId id="2147483850" r:id="rId5"/>
    <p:sldLayoutId id="2147483851" r:id="rId6"/>
    <p:sldLayoutId id="2147483852" r:id="rId7"/>
    <p:sldLayoutId id="2147483853" r:id="rId8"/>
    <p:sldLayoutId id="2147483854" r:id="rId9"/>
    <p:sldLayoutId id="2147483855" r:id="rId10"/>
    <p:sldLayoutId id="2147483856" r:id="rId11"/>
    <p:sldLayoutId id="214748387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050" name="Picture 2" descr="Life's brighter under the sun template_F_3"/>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0" y="0"/>
            <a:ext cx="12194117" cy="685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1" name="Rectangle 3"/>
          <p:cNvSpPr>
            <a:spLocks noGrp="1" noChangeArrowheads="1"/>
          </p:cNvSpPr>
          <p:nvPr>
            <p:ph type="body" idx="1"/>
          </p:nvPr>
        </p:nvSpPr>
        <p:spPr bwMode="auto">
          <a:xfrm>
            <a:off x="1236133" y="1636713"/>
            <a:ext cx="10769600"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052" name="Rectangle 4"/>
          <p:cNvSpPr>
            <a:spLocks noGrp="1" noChangeArrowheads="1"/>
          </p:cNvSpPr>
          <p:nvPr>
            <p:ph type="title"/>
          </p:nvPr>
        </p:nvSpPr>
        <p:spPr bwMode="auto">
          <a:xfrm>
            <a:off x="2116667" y="36513"/>
            <a:ext cx="101600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72709" name="Rectangle 5"/>
          <p:cNvSpPr>
            <a:spLocks noGrp="1" noChangeArrowheads="1"/>
          </p:cNvSpPr>
          <p:nvPr>
            <p:ph type="sldNum" sz="quarter" idx="4"/>
          </p:nvPr>
        </p:nvSpPr>
        <p:spPr bwMode="auto">
          <a:xfrm>
            <a:off x="9652000" y="6629400"/>
            <a:ext cx="2540000" cy="457200"/>
          </a:xfrm>
          <a:prstGeom prst="rect">
            <a:avLst/>
          </a:prstGeom>
          <a:noFill/>
          <a:ln>
            <a:noFill/>
          </a:ln>
          <a:effectLst/>
        </p:spPr>
        <p:txBody>
          <a:bodyPr vert="horz" wrap="square" lIns="91440" tIns="45720" rIns="91440" bIns="45720" numCol="1" anchor="t" anchorCtr="0" compatLnSpc="1">
            <a:prstTxWarp prst="textNoShape">
              <a:avLst/>
            </a:prstTxWarp>
          </a:bodyPr>
          <a:lstStyle>
            <a:lvl1pPr algn="r">
              <a:defRPr sz="1000" b="0">
                <a:solidFill>
                  <a:srgbClr val="002637"/>
                </a:solidFill>
                <a:latin typeface="Arial" pitchFamily="34" charset="0"/>
              </a:defRPr>
            </a:lvl1pPr>
          </a:lstStyle>
          <a:p>
            <a:fld id="{53EC8001-7B76-4B3A-891C-C44308E2382B}" type="slidenum">
              <a:rPr lang="en-US" smtClean="0"/>
              <a:t>‹#›</a:t>
            </a:fld>
            <a:endParaRPr lang="en-US"/>
          </a:p>
        </p:txBody>
      </p:sp>
    </p:spTree>
    <p:extLst>
      <p:ext uri="{BB962C8B-B14F-4D97-AF65-F5344CB8AC3E}">
        <p14:creationId xmlns:p14="http://schemas.microsoft.com/office/powerpoint/2010/main" val="799391461"/>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Lst>
  <p:transition spd="med">
    <p:wipe dir="r"/>
  </p:transition>
  <p:txStyles>
    <p:titleStyle>
      <a:lvl1pPr algn="l" rtl="0" eaLnBrk="1" fontAlgn="base" hangingPunct="1">
        <a:spcBef>
          <a:spcPct val="0"/>
        </a:spcBef>
        <a:spcAft>
          <a:spcPct val="0"/>
        </a:spcAft>
        <a:defRPr sz="2800">
          <a:solidFill>
            <a:srgbClr val="002637"/>
          </a:solidFill>
          <a:latin typeface="+mj-lt"/>
          <a:ea typeface="+mj-ea"/>
          <a:cs typeface="+mj-cs"/>
        </a:defRPr>
      </a:lvl1pPr>
      <a:lvl2pPr algn="l" rtl="0" eaLnBrk="1" fontAlgn="base" hangingPunct="1">
        <a:spcBef>
          <a:spcPct val="0"/>
        </a:spcBef>
        <a:spcAft>
          <a:spcPct val="0"/>
        </a:spcAft>
        <a:defRPr sz="2800">
          <a:solidFill>
            <a:srgbClr val="002637"/>
          </a:solidFill>
          <a:latin typeface="Times New Roman" pitchFamily="18" charset="0"/>
        </a:defRPr>
      </a:lvl2pPr>
      <a:lvl3pPr algn="l" rtl="0" eaLnBrk="1" fontAlgn="base" hangingPunct="1">
        <a:spcBef>
          <a:spcPct val="0"/>
        </a:spcBef>
        <a:spcAft>
          <a:spcPct val="0"/>
        </a:spcAft>
        <a:defRPr sz="2800">
          <a:solidFill>
            <a:srgbClr val="002637"/>
          </a:solidFill>
          <a:latin typeface="Times New Roman" pitchFamily="18" charset="0"/>
        </a:defRPr>
      </a:lvl3pPr>
      <a:lvl4pPr algn="l" rtl="0" eaLnBrk="1" fontAlgn="base" hangingPunct="1">
        <a:spcBef>
          <a:spcPct val="0"/>
        </a:spcBef>
        <a:spcAft>
          <a:spcPct val="0"/>
        </a:spcAft>
        <a:defRPr sz="2800">
          <a:solidFill>
            <a:srgbClr val="002637"/>
          </a:solidFill>
          <a:latin typeface="Times New Roman" pitchFamily="18" charset="0"/>
        </a:defRPr>
      </a:lvl4pPr>
      <a:lvl5pPr algn="l" rtl="0" eaLnBrk="1" fontAlgn="base" hangingPunct="1">
        <a:spcBef>
          <a:spcPct val="0"/>
        </a:spcBef>
        <a:spcAft>
          <a:spcPct val="0"/>
        </a:spcAft>
        <a:defRPr sz="2800">
          <a:solidFill>
            <a:srgbClr val="002637"/>
          </a:solidFill>
          <a:latin typeface="Times New Roman" pitchFamily="18" charset="0"/>
        </a:defRPr>
      </a:lvl5pPr>
      <a:lvl6pPr marL="457200" algn="l" rtl="0" eaLnBrk="1" fontAlgn="base" hangingPunct="1">
        <a:spcBef>
          <a:spcPct val="0"/>
        </a:spcBef>
        <a:spcAft>
          <a:spcPct val="0"/>
        </a:spcAft>
        <a:defRPr sz="2800">
          <a:solidFill>
            <a:srgbClr val="002637"/>
          </a:solidFill>
          <a:latin typeface="Times New Roman" pitchFamily="18" charset="0"/>
        </a:defRPr>
      </a:lvl6pPr>
      <a:lvl7pPr marL="914400" algn="l" rtl="0" eaLnBrk="1" fontAlgn="base" hangingPunct="1">
        <a:spcBef>
          <a:spcPct val="0"/>
        </a:spcBef>
        <a:spcAft>
          <a:spcPct val="0"/>
        </a:spcAft>
        <a:defRPr sz="2800">
          <a:solidFill>
            <a:srgbClr val="002637"/>
          </a:solidFill>
          <a:latin typeface="Times New Roman" pitchFamily="18" charset="0"/>
        </a:defRPr>
      </a:lvl7pPr>
      <a:lvl8pPr marL="1371600" algn="l" rtl="0" eaLnBrk="1" fontAlgn="base" hangingPunct="1">
        <a:spcBef>
          <a:spcPct val="0"/>
        </a:spcBef>
        <a:spcAft>
          <a:spcPct val="0"/>
        </a:spcAft>
        <a:defRPr sz="2800">
          <a:solidFill>
            <a:srgbClr val="002637"/>
          </a:solidFill>
          <a:latin typeface="Times New Roman" pitchFamily="18" charset="0"/>
        </a:defRPr>
      </a:lvl8pPr>
      <a:lvl9pPr marL="1828800" algn="l" rtl="0" eaLnBrk="1" fontAlgn="base" hangingPunct="1">
        <a:spcBef>
          <a:spcPct val="0"/>
        </a:spcBef>
        <a:spcAft>
          <a:spcPct val="0"/>
        </a:spcAft>
        <a:defRPr sz="2800">
          <a:solidFill>
            <a:srgbClr val="002637"/>
          </a:solidFill>
          <a:latin typeface="Times New Roman" pitchFamily="18" charset="0"/>
        </a:defRPr>
      </a:lvl9pPr>
    </p:titleStyle>
    <p:bodyStyle>
      <a:lvl1pPr marL="234950" indent="-234950" algn="l" rtl="0" eaLnBrk="1" fontAlgn="base" hangingPunct="1">
        <a:lnSpc>
          <a:spcPct val="110000"/>
        </a:lnSpc>
        <a:spcBef>
          <a:spcPct val="20000"/>
        </a:spcBef>
        <a:spcAft>
          <a:spcPct val="25000"/>
        </a:spcAft>
        <a:buClr>
          <a:srgbClr val="F2B300"/>
        </a:buClr>
        <a:buFont typeface="Wingdings" pitchFamily="2" charset="2"/>
        <a:buChar char="§"/>
        <a:defRPr sz="2400">
          <a:solidFill>
            <a:srgbClr val="002637"/>
          </a:solidFill>
          <a:latin typeface="+mn-lt"/>
          <a:ea typeface="+mn-ea"/>
          <a:cs typeface="+mn-cs"/>
        </a:defRPr>
      </a:lvl1pPr>
      <a:lvl2pPr marL="692150" indent="-234950" algn="l" rtl="0" eaLnBrk="1" fontAlgn="base" hangingPunct="1">
        <a:lnSpc>
          <a:spcPct val="110000"/>
        </a:lnSpc>
        <a:spcBef>
          <a:spcPct val="20000"/>
        </a:spcBef>
        <a:spcAft>
          <a:spcPct val="25000"/>
        </a:spcAft>
        <a:buClr>
          <a:srgbClr val="F2B300"/>
        </a:buClr>
        <a:buFont typeface="Wingdings" pitchFamily="2" charset="2"/>
        <a:buChar char="§"/>
        <a:defRPr sz="2000">
          <a:solidFill>
            <a:srgbClr val="002637"/>
          </a:solidFill>
          <a:latin typeface="+mn-lt"/>
        </a:defRPr>
      </a:lvl2pPr>
      <a:lvl3pPr marL="1143000" indent="-228600" algn="l" rtl="0" eaLnBrk="1" fontAlgn="base" hangingPunct="1">
        <a:lnSpc>
          <a:spcPct val="110000"/>
        </a:lnSpc>
        <a:spcBef>
          <a:spcPct val="20000"/>
        </a:spcBef>
        <a:spcAft>
          <a:spcPct val="25000"/>
        </a:spcAft>
        <a:buClr>
          <a:srgbClr val="F2B300"/>
        </a:buClr>
        <a:buFont typeface="Wingdings" pitchFamily="2" charset="2"/>
        <a:buChar char="§"/>
        <a:defRPr sz="2000">
          <a:solidFill>
            <a:srgbClr val="002637"/>
          </a:solidFill>
          <a:latin typeface="+mn-lt"/>
        </a:defRPr>
      </a:lvl3pPr>
      <a:lvl4pPr marL="1600200" indent="-228600" algn="l" rtl="0" eaLnBrk="1" fontAlgn="base" hangingPunct="1">
        <a:lnSpc>
          <a:spcPct val="110000"/>
        </a:lnSpc>
        <a:spcBef>
          <a:spcPct val="20000"/>
        </a:spcBef>
        <a:spcAft>
          <a:spcPct val="25000"/>
        </a:spcAft>
        <a:buClr>
          <a:srgbClr val="F2B300"/>
        </a:buClr>
        <a:buFont typeface="Wingdings" pitchFamily="2" charset="2"/>
        <a:buChar char="§"/>
        <a:defRPr sz="2000">
          <a:solidFill>
            <a:srgbClr val="002637"/>
          </a:solidFill>
          <a:latin typeface="+mn-lt"/>
        </a:defRPr>
      </a:lvl4pPr>
      <a:lvl5pPr marL="2057400" indent="-228600" algn="l" rtl="0" eaLnBrk="1" fontAlgn="base" hangingPunct="1">
        <a:lnSpc>
          <a:spcPct val="110000"/>
        </a:lnSpc>
        <a:spcBef>
          <a:spcPct val="20000"/>
        </a:spcBef>
        <a:spcAft>
          <a:spcPct val="25000"/>
        </a:spcAft>
        <a:buClr>
          <a:srgbClr val="F2B300"/>
        </a:buClr>
        <a:buFont typeface="Wingdings" pitchFamily="2" charset="2"/>
        <a:buChar char="§"/>
        <a:defRPr sz="2000">
          <a:solidFill>
            <a:srgbClr val="002637"/>
          </a:solidFill>
          <a:latin typeface="+mn-lt"/>
        </a:defRPr>
      </a:lvl5pPr>
      <a:lvl6pPr marL="2514600" indent="-228600" algn="l" rtl="0" eaLnBrk="1" fontAlgn="base" hangingPunct="1">
        <a:lnSpc>
          <a:spcPct val="110000"/>
        </a:lnSpc>
        <a:spcBef>
          <a:spcPct val="20000"/>
        </a:spcBef>
        <a:spcAft>
          <a:spcPct val="25000"/>
        </a:spcAft>
        <a:buClr>
          <a:srgbClr val="F2B300"/>
        </a:buClr>
        <a:buFont typeface="Wingdings" pitchFamily="2" charset="2"/>
        <a:buChar char="§"/>
        <a:defRPr sz="2000">
          <a:solidFill>
            <a:srgbClr val="002637"/>
          </a:solidFill>
          <a:latin typeface="+mn-lt"/>
        </a:defRPr>
      </a:lvl6pPr>
      <a:lvl7pPr marL="2971800" indent="-228600" algn="l" rtl="0" eaLnBrk="1" fontAlgn="base" hangingPunct="1">
        <a:lnSpc>
          <a:spcPct val="110000"/>
        </a:lnSpc>
        <a:spcBef>
          <a:spcPct val="20000"/>
        </a:spcBef>
        <a:spcAft>
          <a:spcPct val="25000"/>
        </a:spcAft>
        <a:buClr>
          <a:srgbClr val="F2B300"/>
        </a:buClr>
        <a:buFont typeface="Wingdings" pitchFamily="2" charset="2"/>
        <a:buChar char="§"/>
        <a:defRPr sz="2000">
          <a:solidFill>
            <a:srgbClr val="002637"/>
          </a:solidFill>
          <a:latin typeface="+mn-lt"/>
        </a:defRPr>
      </a:lvl7pPr>
      <a:lvl8pPr marL="3429000" indent="-228600" algn="l" rtl="0" eaLnBrk="1" fontAlgn="base" hangingPunct="1">
        <a:lnSpc>
          <a:spcPct val="110000"/>
        </a:lnSpc>
        <a:spcBef>
          <a:spcPct val="20000"/>
        </a:spcBef>
        <a:spcAft>
          <a:spcPct val="25000"/>
        </a:spcAft>
        <a:buClr>
          <a:srgbClr val="F2B300"/>
        </a:buClr>
        <a:buFont typeface="Wingdings" pitchFamily="2" charset="2"/>
        <a:buChar char="§"/>
        <a:defRPr sz="2000">
          <a:solidFill>
            <a:srgbClr val="002637"/>
          </a:solidFill>
          <a:latin typeface="+mn-lt"/>
        </a:defRPr>
      </a:lvl8pPr>
      <a:lvl9pPr marL="3886200" indent="-228600" algn="l" rtl="0" eaLnBrk="1" fontAlgn="base" hangingPunct="1">
        <a:lnSpc>
          <a:spcPct val="110000"/>
        </a:lnSpc>
        <a:spcBef>
          <a:spcPct val="20000"/>
        </a:spcBef>
        <a:spcAft>
          <a:spcPct val="25000"/>
        </a:spcAft>
        <a:buClr>
          <a:srgbClr val="F2B300"/>
        </a:buClr>
        <a:buFont typeface="Wingdings" pitchFamily="2" charset="2"/>
        <a:buChar char="§"/>
        <a:defRPr sz="2000">
          <a:solidFill>
            <a:srgbClr val="002637"/>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7/14/2021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a:p>
        </p:txBody>
      </p:sp>
      <p:pic>
        <p:nvPicPr>
          <p:cNvPr id="7" name="Picture 6">
            <a:extLst>
              <a:ext uri="{FF2B5EF4-FFF2-40B4-BE49-F238E27FC236}">
                <a16:creationId xmlns:a16="http://schemas.microsoft.com/office/drawing/2014/main" id="{52E458B4-1C34-7C43-80C6-5235FB39C230}"/>
              </a:ext>
            </a:extLst>
          </p:cNvPr>
          <p:cNvPicPr>
            <a:picLocks noChangeAspect="1"/>
          </p:cNvPicPr>
          <p:nvPr userDrawn="1"/>
        </p:nvPicPr>
        <p:blipFill>
          <a:blip r:embed="rId17"/>
          <a:stretch>
            <a:fillRect/>
          </a:stretch>
        </p:blipFill>
        <p:spPr>
          <a:xfrm>
            <a:off x="0" y="0"/>
            <a:ext cx="12192000" cy="6858000"/>
          </a:xfrm>
          <a:prstGeom prst="rect">
            <a:avLst/>
          </a:prstGeom>
        </p:spPr>
      </p:pic>
    </p:spTree>
    <p:extLst>
      <p:ext uri="{BB962C8B-B14F-4D97-AF65-F5344CB8AC3E}">
        <p14:creationId xmlns:p14="http://schemas.microsoft.com/office/powerpoint/2010/main" val="3392960086"/>
      </p:ext>
    </p:extLst>
  </p:cSld>
  <p:clrMap bg1="lt1" tx1="dk1" bg2="lt2" tx2="dk2" accent1="accent1" accent2="accent2" accent3="accent3" accent4="accent4" accent5="accent5" accent6="accent6" hlink="hlink" folHlink="folHlink"/>
  <p:sldLayoutIdLst>
    <p:sldLayoutId id="2147483858" r:id="rId1"/>
    <p:sldLayoutId id="2147483859" r:id="rId2"/>
    <p:sldLayoutId id="2147483860" r:id="rId3"/>
    <p:sldLayoutId id="2147483861" r:id="rId4"/>
    <p:sldLayoutId id="2147483862" r:id="rId5"/>
    <p:sldLayoutId id="2147483863" r:id="rId6"/>
    <p:sldLayoutId id="2147483864" r:id="rId7"/>
    <p:sldLayoutId id="2147483865" r:id="rId8"/>
    <p:sldLayoutId id="2147483866" r:id="rId9"/>
    <p:sldLayoutId id="2147483867" r:id="rId10"/>
    <p:sldLayoutId id="2147483868" r:id="rId11"/>
    <p:sldLayoutId id="2147483870" r:id="rId12"/>
    <p:sldLayoutId id="2147483872" r:id="rId13"/>
    <p:sldLayoutId id="2147483874" r:id="rId14"/>
    <p:sldLayoutId id="2147483875"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9E6E07B-ADE1-FA46-BD85-5A162E11ECC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8DF1FFF-A1E5-3941-B00C-B9912F1401F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8378C21-E552-234D-9446-6F6A7CBA72F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EF22C7B-8A99-D245-A364-9BAA128910BD}" type="datetimeFigureOut">
              <a:rPr lang="en-US" smtClean="0"/>
              <a:t>7/14/2021</a:t>
            </a:fld>
            <a:endParaRPr lang="en-US"/>
          </a:p>
        </p:txBody>
      </p:sp>
      <p:sp>
        <p:nvSpPr>
          <p:cNvPr id="5" name="Footer Placeholder 4">
            <a:extLst>
              <a:ext uri="{FF2B5EF4-FFF2-40B4-BE49-F238E27FC236}">
                <a16:creationId xmlns:a16="http://schemas.microsoft.com/office/drawing/2014/main" id="{D2406847-741E-B849-937C-55E6A22BCE3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9D18D59-CD09-0B40-9951-3C7E1568013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4BB5B0F-6236-0540-BB3F-C52942715528}" type="slidenum">
              <a:rPr lang="en-US" smtClean="0"/>
              <a:t>‹#›</a:t>
            </a:fld>
            <a:endParaRPr lang="en-US"/>
          </a:p>
        </p:txBody>
      </p:sp>
    </p:spTree>
    <p:extLst>
      <p:ext uri="{BB962C8B-B14F-4D97-AF65-F5344CB8AC3E}">
        <p14:creationId xmlns:p14="http://schemas.microsoft.com/office/powerpoint/2010/main" val="1868127377"/>
      </p:ext>
    </p:extLst>
  </p:cSld>
  <p:clrMap bg1="lt1" tx1="dk1" bg2="lt2" tx2="dk2" accent1="accent1" accent2="accent2" accent3="accent3" accent4="accent4" accent5="accent5" accent6="accent6" hlink="hlink" folHlink="folHlink"/>
  <p:sldLayoutIdLst>
    <p:sldLayoutId id="2147483878" r:id="rId1"/>
    <p:sldLayoutId id="2147483879" r:id="rId2"/>
    <p:sldLayoutId id="2147483880" r:id="rId3"/>
    <p:sldLayoutId id="2147483881" r:id="rId4"/>
    <p:sldLayoutId id="2147483882" r:id="rId5"/>
    <p:sldLayoutId id="2147483883" r:id="rId6"/>
    <p:sldLayoutId id="2147483884" r:id="rId7"/>
    <p:sldLayoutId id="2147483885" r:id="rId8"/>
    <p:sldLayoutId id="2147483886" r:id="rId9"/>
    <p:sldLayoutId id="2147483887" r:id="rId10"/>
    <p:sldLayoutId id="2147483888" r:id="rId11"/>
    <p:sldLayoutId id="214748388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7886872B-DFCC-1A47-A88A-D48BFE99CC96}"/>
              </a:ext>
            </a:extLst>
          </p:cNvPr>
          <p:cNvPicPr>
            <a:picLocks noChangeAspect="1"/>
          </p:cNvPicPr>
          <p:nvPr userDrawn="1"/>
        </p:nvPicPr>
        <p:blipFill>
          <a:blip r:embed="rId9"/>
          <a:stretch>
            <a:fillRect/>
          </a:stretch>
        </p:blipFill>
        <p:spPr>
          <a:xfrm>
            <a:off x="0" y="0"/>
            <a:ext cx="12192000" cy="6858000"/>
          </a:xfrm>
          <a:prstGeom prst="rect">
            <a:avLst/>
          </a:prstGeom>
        </p:spPr>
      </p:pic>
    </p:spTree>
    <p:extLst>
      <p:ext uri="{BB962C8B-B14F-4D97-AF65-F5344CB8AC3E}">
        <p14:creationId xmlns:p14="http://schemas.microsoft.com/office/powerpoint/2010/main" val="4037371731"/>
      </p:ext>
    </p:extLst>
  </p:cSld>
  <p:clrMap bg1="lt1" tx1="dk1" bg2="lt2" tx2="dk2" accent1="accent1" accent2="accent2" accent3="accent3" accent4="accent4" accent5="accent5" accent6="accent6" hlink="hlink" folHlink="folHlink"/>
  <p:sldLayoutIdLst>
    <p:sldLayoutId id="2147483891" r:id="rId1"/>
    <p:sldLayoutId id="2147483892" r:id="rId2"/>
    <p:sldLayoutId id="2147483893" r:id="rId3"/>
    <p:sldLayoutId id="2147483894" r:id="rId4"/>
    <p:sldLayoutId id="2147483895" r:id="rId5"/>
    <p:sldLayoutId id="2147483896" r:id="rId6"/>
    <p:sldLayoutId id="2147483897" r:id="rId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Rectangle 24"/>
          <p:cNvSpPr>
            <a:spLocks noGrp="1" noChangeArrowheads="1"/>
          </p:cNvSpPr>
          <p:nvPr>
            <p:ph type="title"/>
          </p:nvPr>
        </p:nvSpPr>
        <p:spPr bwMode="auto">
          <a:xfrm>
            <a:off x="1295400" y="242889"/>
            <a:ext cx="10272184" cy="95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p>
            <a:pPr lvl="0"/>
            <a:r>
              <a:rPr lang="en-US"/>
              <a:t>Click to edit Master title style</a:t>
            </a:r>
          </a:p>
        </p:txBody>
      </p:sp>
      <p:sp>
        <p:nvSpPr>
          <p:cNvPr id="1027" name="Rectangle 25"/>
          <p:cNvSpPr>
            <a:spLocks noGrp="1" noChangeArrowheads="1"/>
          </p:cNvSpPr>
          <p:nvPr>
            <p:ph type="body" idx="1"/>
          </p:nvPr>
        </p:nvSpPr>
        <p:spPr bwMode="auto">
          <a:xfrm>
            <a:off x="1295400" y="1557338"/>
            <a:ext cx="10272184" cy="388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p:txBody>
      </p:sp>
      <p:sp>
        <p:nvSpPr>
          <p:cNvPr id="49156" name="Rectangle 4"/>
          <p:cNvSpPr>
            <a:spLocks noGrp="1" noChangeArrowheads="1"/>
          </p:cNvSpPr>
          <p:nvPr>
            <p:ph type="sldNum" sz="quarter" idx="4"/>
          </p:nvPr>
        </p:nvSpPr>
        <p:spPr bwMode="auto">
          <a:xfrm>
            <a:off x="203200" y="6381750"/>
            <a:ext cx="812800" cy="323850"/>
          </a:xfrm>
          <a:prstGeom prst="rect">
            <a:avLst/>
          </a:prstGeom>
          <a:noFill/>
          <a:ln>
            <a:noFill/>
          </a:ln>
          <a:effectLst/>
        </p:spPr>
        <p:txBody>
          <a:bodyPr vert="horz" wrap="square" lIns="91440" tIns="45720" rIns="91440" bIns="45720" numCol="1" anchor="t" anchorCtr="0" compatLnSpc="1">
            <a:prstTxWarp prst="textNoShape">
              <a:avLst/>
            </a:prstTxWarp>
          </a:bodyPr>
          <a:lstStyle>
            <a:lvl1pPr algn="ctr">
              <a:defRPr sz="1200">
                <a:latin typeface="Arial" pitchFamily="34" charset="0"/>
              </a:defRPr>
            </a:lvl1pPr>
          </a:lstStyle>
          <a:p>
            <a:pPr>
              <a:defRPr/>
            </a:pPr>
            <a:fld id="{F9DC5E16-9688-4845-B57E-C3959186B26C}" type="slidenum">
              <a:rPr lang="en-US"/>
              <a:pPr>
                <a:defRPr/>
              </a:pPr>
              <a:t>‹#›</a:t>
            </a:fld>
            <a:endParaRPr lang="en-US"/>
          </a:p>
        </p:txBody>
      </p:sp>
    </p:spTree>
    <p:extLst>
      <p:ext uri="{BB962C8B-B14F-4D97-AF65-F5344CB8AC3E}">
        <p14:creationId xmlns:p14="http://schemas.microsoft.com/office/powerpoint/2010/main" val="2342664231"/>
      </p:ext>
    </p:extLst>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Lst>
  <p:transition spd="med">
    <p:wipe dir="r"/>
  </p:transition>
  <p:hf hdr="0" ftr="0"/>
  <p:txStyles>
    <p:titleStyle>
      <a:lvl1pPr algn="l" rtl="0" eaLnBrk="1" fontAlgn="base" hangingPunct="1">
        <a:lnSpc>
          <a:spcPct val="95000"/>
        </a:lnSpc>
        <a:spcBef>
          <a:spcPct val="0"/>
        </a:spcBef>
        <a:spcAft>
          <a:spcPct val="0"/>
        </a:spcAft>
        <a:defRPr sz="2800">
          <a:solidFill>
            <a:schemeClr val="tx1"/>
          </a:solidFill>
          <a:latin typeface="+mj-lt"/>
          <a:ea typeface="+mj-ea"/>
          <a:cs typeface="+mj-cs"/>
        </a:defRPr>
      </a:lvl1pPr>
      <a:lvl2pPr algn="l" rtl="0" eaLnBrk="1" fontAlgn="base" hangingPunct="1">
        <a:lnSpc>
          <a:spcPct val="95000"/>
        </a:lnSpc>
        <a:spcBef>
          <a:spcPct val="0"/>
        </a:spcBef>
        <a:spcAft>
          <a:spcPct val="0"/>
        </a:spcAft>
        <a:defRPr sz="2800">
          <a:solidFill>
            <a:schemeClr val="tx1"/>
          </a:solidFill>
          <a:latin typeface="Arial" pitchFamily="34" charset="0"/>
        </a:defRPr>
      </a:lvl2pPr>
      <a:lvl3pPr algn="l" rtl="0" eaLnBrk="1" fontAlgn="base" hangingPunct="1">
        <a:lnSpc>
          <a:spcPct val="95000"/>
        </a:lnSpc>
        <a:spcBef>
          <a:spcPct val="0"/>
        </a:spcBef>
        <a:spcAft>
          <a:spcPct val="0"/>
        </a:spcAft>
        <a:defRPr sz="2800">
          <a:solidFill>
            <a:schemeClr val="tx1"/>
          </a:solidFill>
          <a:latin typeface="Arial" pitchFamily="34" charset="0"/>
        </a:defRPr>
      </a:lvl3pPr>
      <a:lvl4pPr algn="l" rtl="0" eaLnBrk="1" fontAlgn="base" hangingPunct="1">
        <a:lnSpc>
          <a:spcPct val="95000"/>
        </a:lnSpc>
        <a:spcBef>
          <a:spcPct val="0"/>
        </a:spcBef>
        <a:spcAft>
          <a:spcPct val="0"/>
        </a:spcAft>
        <a:defRPr sz="2800">
          <a:solidFill>
            <a:schemeClr val="tx1"/>
          </a:solidFill>
          <a:latin typeface="Arial" pitchFamily="34" charset="0"/>
        </a:defRPr>
      </a:lvl4pPr>
      <a:lvl5pPr algn="l" rtl="0" eaLnBrk="1" fontAlgn="base" hangingPunct="1">
        <a:lnSpc>
          <a:spcPct val="95000"/>
        </a:lnSpc>
        <a:spcBef>
          <a:spcPct val="0"/>
        </a:spcBef>
        <a:spcAft>
          <a:spcPct val="0"/>
        </a:spcAft>
        <a:defRPr sz="2800">
          <a:solidFill>
            <a:schemeClr val="tx1"/>
          </a:solidFill>
          <a:latin typeface="Arial" pitchFamily="34" charset="0"/>
        </a:defRPr>
      </a:lvl5pPr>
      <a:lvl6pPr marL="457200" algn="l" rtl="0" eaLnBrk="1" fontAlgn="base" hangingPunct="1">
        <a:lnSpc>
          <a:spcPct val="95000"/>
        </a:lnSpc>
        <a:spcBef>
          <a:spcPct val="0"/>
        </a:spcBef>
        <a:spcAft>
          <a:spcPct val="0"/>
        </a:spcAft>
        <a:defRPr sz="2800">
          <a:solidFill>
            <a:schemeClr val="tx1"/>
          </a:solidFill>
          <a:latin typeface="Arial" pitchFamily="34" charset="0"/>
        </a:defRPr>
      </a:lvl6pPr>
      <a:lvl7pPr marL="914400" algn="l" rtl="0" eaLnBrk="1" fontAlgn="base" hangingPunct="1">
        <a:lnSpc>
          <a:spcPct val="95000"/>
        </a:lnSpc>
        <a:spcBef>
          <a:spcPct val="0"/>
        </a:spcBef>
        <a:spcAft>
          <a:spcPct val="0"/>
        </a:spcAft>
        <a:defRPr sz="2800">
          <a:solidFill>
            <a:schemeClr val="tx1"/>
          </a:solidFill>
          <a:latin typeface="Arial" pitchFamily="34" charset="0"/>
        </a:defRPr>
      </a:lvl7pPr>
      <a:lvl8pPr marL="1371600" algn="l" rtl="0" eaLnBrk="1" fontAlgn="base" hangingPunct="1">
        <a:lnSpc>
          <a:spcPct val="95000"/>
        </a:lnSpc>
        <a:spcBef>
          <a:spcPct val="0"/>
        </a:spcBef>
        <a:spcAft>
          <a:spcPct val="0"/>
        </a:spcAft>
        <a:defRPr sz="2800">
          <a:solidFill>
            <a:schemeClr val="tx1"/>
          </a:solidFill>
          <a:latin typeface="Arial" pitchFamily="34" charset="0"/>
        </a:defRPr>
      </a:lvl8pPr>
      <a:lvl9pPr marL="1828800" algn="l" rtl="0" eaLnBrk="1" fontAlgn="base" hangingPunct="1">
        <a:lnSpc>
          <a:spcPct val="95000"/>
        </a:lnSpc>
        <a:spcBef>
          <a:spcPct val="0"/>
        </a:spcBef>
        <a:spcAft>
          <a:spcPct val="0"/>
        </a:spcAft>
        <a:defRPr sz="2800">
          <a:solidFill>
            <a:schemeClr val="tx1"/>
          </a:solidFill>
          <a:latin typeface="Arial" pitchFamily="34" charset="0"/>
        </a:defRPr>
      </a:lvl9pPr>
    </p:titleStyle>
    <p:bodyStyle>
      <a:lvl1pPr marL="174625" indent="-174625" algn="l" rtl="0" eaLnBrk="1" fontAlgn="base" hangingPunct="1">
        <a:spcBef>
          <a:spcPct val="20000"/>
        </a:spcBef>
        <a:spcAft>
          <a:spcPct val="0"/>
        </a:spcAft>
        <a:buClr>
          <a:srgbClr val="D47600"/>
        </a:buClr>
        <a:buChar char="•"/>
        <a:defRPr sz="2800">
          <a:solidFill>
            <a:schemeClr val="tx1"/>
          </a:solidFill>
          <a:latin typeface="+mn-lt"/>
          <a:ea typeface="+mn-ea"/>
          <a:cs typeface="+mn-cs"/>
        </a:defRPr>
      </a:lvl1pPr>
      <a:lvl2pPr marL="460375" indent="-171450" algn="l" rtl="0" eaLnBrk="1" fontAlgn="base" hangingPunct="1">
        <a:spcBef>
          <a:spcPct val="20000"/>
        </a:spcBef>
        <a:spcAft>
          <a:spcPct val="0"/>
        </a:spcAft>
        <a:buClr>
          <a:schemeClr val="tx1"/>
        </a:buClr>
        <a:buFont typeface="Arial" pitchFamily="34" charset="0"/>
        <a:buChar char="–"/>
        <a:defRPr sz="2400">
          <a:solidFill>
            <a:schemeClr val="tx1"/>
          </a:solidFill>
          <a:latin typeface="+mn-lt"/>
        </a:defRPr>
      </a:lvl2pPr>
      <a:lvl3pPr marL="746125" indent="-171450" algn="l" rtl="0" eaLnBrk="1" fontAlgn="base" hangingPunct="1">
        <a:spcBef>
          <a:spcPct val="20000"/>
        </a:spcBef>
        <a:spcAft>
          <a:spcPct val="0"/>
        </a:spcAft>
        <a:buClr>
          <a:schemeClr val="accent1"/>
        </a:buClr>
        <a:buChar char="•"/>
        <a:defRPr sz="2400">
          <a:solidFill>
            <a:schemeClr val="tx1"/>
          </a:solidFill>
          <a:latin typeface="+mn-lt"/>
        </a:defRPr>
      </a:lvl3pPr>
      <a:lvl4pPr marL="1031875" indent="-171450" algn="l" rtl="0" eaLnBrk="1" fontAlgn="base" hangingPunct="1">
        <a:spcBef>
          <a:spcPct val="20000"/>
        </a:spcBef>
        <a:spcAft>
          <a:spcPct val="0"/>
        </a:spcAft>
        <a:buChar char="–"/>
        <a:defRPr sz="2000" i="1">
          <a:solidFill>
            <a:schemeClr val="tx1"/>
          </a:solidFill>
          <a:latin typeface="+mn-lt"/>
        </a:defRPr>
      </a:lvl4pPr>
      <a:lvl5pPr marL="1317625" indent="-171450" algn="l" rtl="0" eaLnBrk="1" fontAlgn="base" hangingPunct="1">
        <a:spcBef>
          <a:spcPct val="20000"/>
        </a:spcBef>
        <a:spcAft>
          <a:spcPct val="0"/>
        </a:spcAft>
        <a:buChar char="–"/>
        <a:defRPr sz="2000" i="1">
          <a:solidFill>
            <a:schemeClr val="tx1"/>
          </a:solidFill>
          <a:latin typeface="+mn-lt"/>
        </a:defRPr>
      </a:lvl5pPr>
      <a:lvl6pPr marL="1774825" indent="-171450" algn="l" rtl="0" eaLnBrk="1" fontAlgn="base" hangingPunct="1">
        <a:spcBef>
          <a:spcPct val="20000"/>
        </a:spcBef>
        <a:spcAft>
          <a:spcPct val="0"/>
        </a:spcAft>
        <a:buChar char="–"/>
        <a:defRPr sz="2000" i="1">
          <a:solidFill>
            <a:schemeClr val="tx1"/>
          </a:solidFill>
          <a:latin typeface="+mn-lt"/>
        </a:defRPr>
      </a:lvl6pPr>
      <a:lvl7pPr marL="2232025" indent="-171450" algn="l" rtl="0" eaLnBrk="1" fontAlgn="base" hangingPunct="1">
        <a:spcBef>
          <a:spcPct val="20000"/>
        </a:spcBef>
        <a:spcAft>
          <a:spcPct val="0"/>
        </a:spcAft>
        <a:buChar char="–"/>
        <a:defRPr sz="2000" i="1">
          <a:solidFill>
            <a:schemeClr val="tx1"/>
          </a:solidFill>
          <a:latin typeface="+mn-lt"/>
        </a:defRPr>
      </a:lvl7pPr>
      <a:lvl8pPr marL="2689225" indent="-171450" algn="l" rtl="0" eaLnBrk="1" fontAlgn="base" hangingPunct="1">
        <a:spcBef>
          <a:spcPct val="20000"/>
        </a:spcBef>
        <a:spcAft>
          <a:spcPct val="0"/>
        </a:spcAft>
        <a:buChar char="–"/>
        <a:defRPr sz="2000" i="1">
          <a:solidFill>
            <a:schemeClr val="tx1"/>
          </a:solidFill>
          <a:latin typeface="+mn-lt"/>
        </a:defRPr>
      </a:lvl8pPr>
      <a:lvl9pPr marL="3146425" indent="-171450" algn="l" rtl="0" eaLnBrk="1" fontAlgn="base" hangingPunct="1">
        <a:spcBef>
          <a:spcPct val="20000"/>
        </a:spcBef>
        <a:spcAft>
          <a:spcPct val="0"/>
        </a:spcAft>
        <a:buChar char="–"/>
        <a:defRPr sz="2000" i="1">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5122" name="Rectangle 2"/>
          <p:cNvSpPr>
            <a:spLocks noChangeArrowheads="1"/>
          </p:cNvSpPr>
          <p:nvPr/>
        </p:nvSpPr>
        <p:spPr bwMode="gray">
          <a:xfrm>
            <a:off x="0" y="0"/>
            <a:ext cx="12187767" cy="457200"/>
          </a:xfrm>
          <a:prstGeom prst="rect">
            <a:avLst/>
          </a:prstGeom>
          <a:solidFill>
            <a:schemeClr val="accent2"/>
          </a:solidFill>
          <a:ln w="9525">
            <a:solidFill>
              <a:srgbClr val="F2B300"/>
            </a:solidFill>
            <a:miter lim="800000"/>
            <a:headEnd/>
            <a:tailEnd/>
          </a:ln>
          <a:effectLst/>
        </p:spPr>
        <p:txBody>
          <a:bodyPr wrap="none" anchor="ctr"/>
          <a:lstStyle/>
          <a:p>
            <a:pPr fontAlgn="auto">
              <a:spcBef>
                <a:spcPts val="0"/>
              </a:spcBef>
              <a:spcAft>
                <a:spcPts val="0"/>
              </a:spcAft>
            </a:pPr>
            <a:endParaRPr lang="en-US" b="0">
              <a:solidFill>
                <a:srgbClr val="000000"/>
              </a:solidFill>
              <a:latin typeface="Arial"/>
            </a:endParaRPr>
          </a:p>
        </p:txBody>
      </p:sp>
      <p:sp>
        <p:nvSpPr>
          <p:cNvPr id="5123" name="Rectangle 3"/>
          <p:cNvSpPr>
            <a:spLocks noGrp="1" noChangeArrowheads="1"/>
          </p:cNvSpPr>
          <p:nvPr>
            <p:ph type="title"/>
          </p:nvPr>
        </p:nvSpPr>
        <p:spPr bwMode="auto">
          <a:xfrm>
            <a:off x="302685" y="0"/>
            <a:ext cx="11586633"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5124" name="Rectangle 4"/>
          <p:cNvSpPr>
            <a:spLocks noGrp="1" noChangeArrowheads="1"/>
          </p:cNvSpPr>
          <p:nvPr>
            <p:ph type="body" idx="1"/>
          </p:nvPr>
        </p:nvSpPr>
        <p:spPr bwMode="auto">
          <a:xfrm>
            <a:off x="302685" y="698500"/>
            <a:ext cx="11586633" cy="48561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5125" name="Text Box 5"/>
          <p:cNvSpPr txBox="1">
            <a:spLocks noChangeArrowheads="1"/>
          </p:cNvSpPr>
          <p:nvPr/>
        </p:nvSpPr>
        <p:spPr bwMode="auto">
          <a:xfrm>
            <a:off x="9349317" y="5791200"/>
            <a:ext cx="2436283" cy="457200"/>
          </a:xfrm>
          <a:prstGeom prst="rect">
            <a:avLst/>
          </a:prstGeom>
          <a:noFill/>
          <a:ln w="9525">
            <a:noFill/>
            <a:miter lim="800000"/>
            <a:headEnd/>
            <a:tailEnd/>
          </a:ln>
          <a:effectLst/>
        </p:spPr>
        <p:txBody>
          <a:bodyPr>
            <a:spAutoFit/>
          </a:bodyPr>
          <a:lstStyle/>
          <a:p>
            <a:pPr fontAlgn="auto">
              <a:spcBef>
                <a:spcPct val="50000"/>
              </a:spcBef>
              <a:spcAft>
                <a:spcPts val="0"/>
              </a:spcAft>
            </a:pPr>
            <a:endParaRPr lang="en-US" sz="2400" b="0">
              <a:solidFill>
                <a:srgbClr val="000000"/>
              </a:solidFill>
              <a:latin typeface="GiovanniEFBook" pitchFamily="2" charset="0"/>
              <a:cs typeface="Tahoma" pitchFamily="34" charset="0"/>
            </a:endParaRPr>
          </a:p>
        </p:txBody>
      </p:sp>
      <p:sp>
        <p:nvSpPr>
          <p:cNvPr id="5126" name="Rectangle 6"/>
          <p:cNvSpPr>
            <a:spLocks noGrp="1" noChangeArrowheads="1"/>
          </p:cNvSpPr>
          <p:nvPr>
            <p:ph type="sldNum" sz="quarter" idx="4"/>
          </p:nvPr>
        </p:nvSpPr>
        <p:spPr bwMode="auto">
          <a:xfrm>
            <a:off x="4874684" y="6553200"/>
            <a:ext cx="2540000" cy="2286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0" hangingPunct="0">
              <a:defRPr sz="1200">
                <a:solidFill>
                  <a:srgbClr val="000099"/>
                </a:solidFill>
                <a:cs typeface="Tahoma" pitchFamily="34" charset="0"/>
              </a:defRPr>
            </a:lvl1pPr>
          </a:lstStyle>
          <a:p>
            <a:pPr fontAlgn="auto">
              <a:spcBef>
                <a:spcPts val="0"/>
              </a:spcBef>
              <a:spcAft>
                <a:spcPts val="0"/>
              </a:spcAft>
            </a:pPr>
            <a:fld id="{150CFE4A-72D1-4FE7-8CB2-D97EAA23600A}" type="slidenum">
              <a:rPr lang="en-CA" b="0">
                <a:latin typeface="Arial"/>
              </a:rPr>
              <a:pPr fontAlgn="auto">
                <a:spcBef>
                  <a:spcPts val="0"/>
                </a:spcBef>
                <a:spcAft>
                  <a:spcPts val="0"/>
                </a:spcAft>
              </a:pPr>
              <a:t>‹#›</a:t>
            </a:fld>
            <a:endParaRPr lang="en-CA" b="0">
              <a:latin typeface="Arial"/>
            </a:endParaRPr>
          </a:p>
        </p:txBody>
      </p:sp>
      <p:pic>
        <p:nvPicPr>
          <p:cNvPr id="5127" name="Picture 7" descr="Sun Life colour logo ENG"/>
          <p:cNvPicPr>
            <a:picLocks noChangeAspect="1" noChangeArrowheads="1"/>
          </p:cNvPicPr>
          <p:nvPr/>
        </p:nvPicPr>
        <p:blipFill>
          <a:blip r:embed="rId16" cstate="print"/>
          <a:srcRect/>
          <a:stretch>
            <a:fillRect/>
          </a:stretch>
        </p:blipFill>
        <p:spPr bwMode="auto">
          <a:xfrm>
            <a:off x="10462685" y="6281738"/>
            <a:ext cx="1627716" cy="500062"/>
          </a:xfrm>
          <a:prstGeom prst="rect">
            <a:avLst/>
          </a:prstGeom>
          <a:noFill/>
        </p:spPr>
      </p:pic>
      <p:sp>
        <p:nvSpPr>
          <p:cNvPr id="5128" name="Rectangle 8"/>
          <p:cNvSpPr>
            <a:spLocks noChangeArrowheads="1"/>
          </p:cNvSpPr>
          <p:nvPr/>
        </p:nvSpPr>
        <p:spPr bwMode="auto">
          <a:xfrm>
            <a:off x="67733" y="6613526"/>
            <a:ext cx="4572000" cy="117475"/>
          </a:xfrm>
          <a:prstGeom prst="rect">
            <a:avLst/>
          </a:prstGeom>
          <a:noFill/>
          <a:ln w="9525" algn="ctr">
            <a:noFill/>
            <a:miter lim="800000"/>
            <a:headEnd/>
            <a:tailEnd/>
          </a:ln>
          <a:effectLst/>
        </p:spPr>
        <p:txBody>
          <a:bodyPr wrap="none" anchor="ctr"/>
          <a:lstStyle/>
          <a:p>
            <a:pPr fontAlgn="auto">
              <a:lnSpc>
                <a:spcPct val="110000"/>
              </a:lnSpc>
              <a:spcBef>
                <a:spcPct val="20000"/>
              </a:spcBef>
              <a:spcAft>
                <a:spcPct val="25000"/>
              </a:spcAft>
              <a:buClr>
                <a:srgbClr val="FFCC00"/>
              </a:buClr>
              <a:buFont typeface="Wingdings" pitchFamily="2" charset="2"/>
              <a:buNone/>
            </a:pPr>
            <a:endParaRPr lang="en-US" b="0">
              <a:solidFill>
                <a:srgbClr val="000000"/>
              </a:solidFill>
              <a:latin typeface="Arial"/>
              <a:cs typeface="Tahoma" pitchFamily="34" charset="0"/>
            </a:endParaRPr>
          </a:p>
        </p:txBody>
      </p:sp>
    </p:spTree>
    <p:extLst>
      <p:ext uri="{BB962C8B-B14F-4D97-AF65-F5344CB8AC3E}">
        <p14:creationId xmlns:p14="http://schemas.microsoft.com/office/powerpoint/2010/main" val="3364284638"/>
      </p:ext>
    </p:extLst>
  </p:cSld>
  <p:clrMap bg1="lt1" tx1="dk1" bg2="lt2" tx2="dk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 id="2147483724" r:id="rId12"/>
    <p:sldLayoutId id="2147483725" r:id="rId13"/>
    <p:sldLayoutId id="2147483726" r:id="rId14"/>
  </p:sldLayoutIdLst>
  <p:txStyles>
    <p:titleStyle>
      <a:lvl1pPr algn="r" rtl="0" eaLnBrk="1" fontAlgn="base" hangingPunct="1">
        <a:lnSpc>
          <a:spcPct val="105000"/>
        </a:lnSpc>
        <a:spcBef>
          <a:spcPct val="0"/>
        </a:spcBef>
        <a:spcAft>
          <a:spcPct val="25000"/>
        </a:spcAft>
        <a:defRPr kumimoji="1" sz="2400" b="1">
          <a:solidFill>
            <a:schemeClr val="tx1"/>
          </a:solidFill>
          <a:latin typeface="+mj-lt"/>
          <a:ea typeface="+mj-ea"/>
          <a:cs typeface="+mj-cs"/>
        </a:defRPr>
      </a:lvl1pPr>
      <a:lvl2pPr algn="r" rtl="0" eaLnBrk="1" fontAlgn="base" hangingPunct="1">
        <a:lnSpc>
          <a:spcPct val="105000"/>
        </a:lnSpc>
        <a:spcBef>
          <a:spcPct val="0"/>
        </a:spcBef>
        <a:spcAft>
          <a:spcPct val="25000"/>
        </a:spcAft>
        <a:defRPr kumimoji="1" sz="2400" b="1">
          <a:solidFill>
            <a:schemeClr val="tx1"/>
          </a:solidFill>
          <a:latin typeface="Arial" charset="0"/>
        </a:defRPr>
      </a:lvl2pPr>
      <a:lvl3pPr algn="r" rtl="0" eaLnBrk="1" fontAlgn="base" hangingPunct="1">
        <a:lnSpc>
          <a:spcPct val="105000"/>
        </a:lnSpc>
        <a:spcBef>
          <a:spcPct val="0"/>
        </a:spcBef>
        <a:spcAft>
          <a:spcPct val="25000"/>
        </a:spcAft>
        <a:defRPr kumimoji="1" sz="2400" b="1">
          <a:solidFill>
            <a:schemeClr val="tx1"/>
          </a:solidFill>
          <a:latin typeface="Arial" charset="0"/>
        </a:defRPr>
      </a:lvl3pPr>
      <a:lvl4pPr algn="r" rtl="0" eaLnBrk="1" fontAlgn="base" hangingPunct="1">
        <a:lnSpc>
          <a:spcPct val="105000"/>
        </a:lnSpc>
        <a:spcBef>
          <a:spcPct val="0"/>
        </a:spcBef>
        <a:spcAft>
          <a:spcPct val="25000"/>
        </a:spcAft>
        <a:defRPr kumimoji="1" sz="2400" b="1">
          <a:solidFill>
            <a:schemeClr val="tx1"/>
          </a:solidFill>
          <a:latin typeface="Arial" charset="0"/>
        </a:defRPr>
      </a:lvl4pPr>
      <a:lvl5pPr algn="r" rtl="0" eaLnBrk="1" fontAlgn="base" hangingPunct="1">
        <a:lnSpc>
          <a:spcPct val="105000"/>
        </a:lnSpc>
        <a:spcBef>
          <a:spcPct val="0"/>
        </a:spcBef>
        <a:spcAft>
          <a:spcPct val="25000"/>
        </a:spcAft>
        <a:defRPr kumimoji="1" sz="2400" b="1">
          <a:solidFill>
            <a:schemeClr val="tx1"/>
          </a:solidFill>
          <a:latin typeface="Arial" charset="0"/>
        </a:defRPr>
      </a:lvl5pPr>
      <a:lvl6pPr marL="457200" algn="r" rtl="0" eaLnBrk="1" fontAlgn="base" hangingPunct="1">
        <a:lnSpc>
          <a:spcPct val="105000"/>
        </a:lnSpc>
        <a:spcBef>
          <a:spcPct val="0"/>
        </a:spcBef>
        <a:spcAft>
          <a:spcPct val="25000"/>
        </a:spcAft>
        <a:defRPr kumimoji="1" sz="2400" b="1">
          <a:solidFill>
            <a:schemeClr val="tx1"/>
          </a:solidFill>
          <a:latin typeface="Arial" charset="0"/>
        </a:defRPr>
      </a:lvl6pPr>
      <a:lvl7pPr marL="914400" algn="r" rtl="0" eaLnBrk="1" fontAlgn="base" hangingPunct="1">
        <a:lnSpc>
          <a:spcPct val="105000"/>
        </a:lnSpc>
        <a:spcBef>
          <a:spcPct val="0"/>
        </a:spcBef>
        <a:spcAft>
          <a:spcPct val="25000"/>
        </a:spcAft>
        <a:defRPr kumimoji="1" sz="2400" b="1">
          <a:solidFill>
            <a:schemeClr val="tx1"/>
          </a:solidFill>
          <a:latin typeface="Arial" charset="0"/>
        </a:defRPr>
      </a:lvl7pPr>
      <a:lvl8pPr marL="1371600" algn="r" rtl="0" eaLnBrk="1" fontAlgn="base" hangingPunct="1">
        <a:lnSpc>
          <a:spcPct val="105000"/>
        </a:lnSpc>
        <a:spcBef>
          <a:spcPct val="0"/>
        </a:spcBef>
        <a:spcAft>
          <a:spcPct val="25000"/>
        </a:spcAft>
        <a:defRPr kumimoji="1" sz="2400" b="1">
          <a:solidFill>
            <a:schemeClr val="tx1"/>
          </a:solidFill>
          <a:latin typeface="Arial" charset="0"/>
        </a:defRPr>
      </a:lvl8pPr>
      <a:lvl9pPr marL="1828800" algn="r" rtl="0" eaLnBrk="1" fontAlgn="base" hangingPunct="1">
        <a:lnSpc>
          <a:spcPct val="105000"/>
        </a:lnSpc>
        <a:spcBef>
          <a:spcPct val="0"/>
        </a:spcBef>
        <a:spcAft>
          <a:spcPct val="25000"/>
        </a:spcAft>
        <a:defRPr kumimoji="1" sz="2400" b="1">
          <a:solidFill>
            <a:schemeClr val="tx1"/>
          </a:solidFill>
          <a:latin typeface="Arial" charset="0"/>
        </a:defRPr>
      </a:lvl9pPr>
    </p:titleStyle>
    <p:bodyStyle>
      <a:lvl1pPr marL="342900" indent="-342900" algn="l" rtl="0" eaLnBrk="1" fontAlgn="base" hangingPunct="1">
        <a:spcBef>
          <a:spcPct val="20000"/>
        </a:spcBef>
        <a:spcAft>
          <a:spcPct val="0"/>
        </a:spcAft>
        <a:buClr>
          <a:schemeClr val="accent2"/>
        </a:buClr>
        <a:buChar char="•"/>
        <a:defRPr kumimoji="1" sz="2000">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2"/>
        </a:buClr>
        <a:buChar char="•"/>
        <a:defRPr kumimoji="1">
          <a:solidFill>
            <a:schemeClr val="tx1"/>
          </a:solidFill>
          <a:latin typeface="+mn-lt"/>
        </a:defRPr>
      </a:lvl2pPr>
      <a:lvl3pPr marL="1143000" indent="-228600" algn="l" rtl="0" eaLnBrk="1" fontAlgn="base" hangingPunct="1">
        <a:spcBef>
          <a:spcPct val="20000"/>
        </a:spcBef>
        <a:spcAft>
          <a:spcPct val="0"/>
        </a:spcAft>
        <a:buClr>
          <a:schemeClr val="accent2"/>
        </a:buClr>
        <a:buChar char="•"/>
        <a:defRPr kumimoji="1" sz="1600">
          <a:solidFill>
            <a:schemeClr val="tx1"/>
          </a:solidFill>
          <a:latin typeface="+mn-lt"/>
        </a:defRPr>
      </a:lvl3pPr>
      <a:lvl4pPr marL="1600200" indent="-228600" algn="l" rtl="0" eaLnBrk="1" fontAlgn="base" hangingPunct="1">
        <a:spcBef>
          <a:spcPct val="20000"/>
        </a:spcBef>
        <a:spcAft>
          <a:spcPct val="0"/>
        </a:spcAft>
        <a:buClr>
          <a:schemeClr val="accent2"/>
        </a:buClr>
        <a:buChar char="•"/>
        <a:defRPr kumimoji="1" sz="1400">
          <a:solidFill>
            <a:schemeClr val="tx1"/>
          </a:solidFill>
          <a:latin typeface="+mn-lt"/>
        </a:defRPr>
      </a:lvl4pPr>
      <a:lvl5pPr marL="2057400" indent="-228600" algn="l" rtl="0" eaLnBrk="1" fontAlgn="base" hangingPunct="1">
        <a:spcBef>
          <a:spcPct val="20000"/>
        </a:spcBef>
        <a:spcAft>
          <a:spcPct val="0"/>
        </a:spcAft>
        <a:buClr>
          <a:schemeClr val="accent2"/>
        </a:buClr>
        <a:buChar char="•"/>
        <a:defRPr kumimoji="1" sz="1200">
          <a:solidFill>
            <a:schemeClr val="tx1"/>
          </a:solidFill>
          <a:latin typeface="+mn-lt"/>
        </a:defRPr>
      </a:lvl5pPr>
      <a:lvl6pPr marL="2514600" indent="-228600" algn="l" rtl="0" eaLnBrk="1" fontAlgn="base" hangingPunct="1">
        <a:spcBef>
          <a:spcPct val="20000"/>
        </a:spcBef>
        <a:spcAft>
          <a:spcPct val="0"/>
        </a:spcAft>
        <a:buClr>
          <a:schemeClr val="accent2"/>
        </a:buClr>
        <a:buChar char="•"/>
        <a:defRPr kumimoji="1" sz="1200">
          <a:solidFill>
            <a:schemeClr val="tx1"/>
          </a:solidFill>
          <a:latin typeface="+mn-lt"/>
        </a:defRPr>
      </a:lvl6pPr>
      <a:lvl7pPr marL="2971800" indent="-228600" algn="l" rtl="0" eaLnBrk="1" fontAlgn="base" hangingPunct="1">
        <a:spcBef>
          <a:spcPct val="20000"/>
        </a:spcBef>
        <a:spcAft>
          <a:spcPct val="0"/>
        </a:spcAft>
        <a:buClr>
          <a:schemeClr val="accent2"/>
        </a:buClr>
        <a:buChar char="•"/>
        <a:defRPr kumimoji="1" sz="1200">
          <a:solidFill>
            <a:schemeClr val="tx1"/>
          </a:solidFill>
          <a:latin typeface="+mn-lt"/>
        </a:defRPr>
      </a:lvl7pPr>
      <a:lvl8pPr marL="3429000" indent="-228600" algn="l" rtl="0" eaLnBrk="1" fontAlgn="base" hangingPunct="1">
        <a:spcBef>
          <a:spcPct val="20000"/>
        </a:spcBef>
        <a:spcAft>
          <a:spcPct val="0"/>
        </a:spcAft>
        <a:buClr>
          <a:schemeClr val="accent2"/>
        </a:buClr>
        <a:buChar char="•"/>
        <a:defRPr kumimoji="1" sz="1200">
          <a:solidFill>
            <a:schemeClr val="tx1"/>
          </a:solidFill>
          <a:latin typeface="+mn-lt"/>
        </a:defRPr>
      </a:lvl8pPr>
      <a:lvl9pPr marL="3886200" indent="-228600" algn="l" rtl="0" eaLnBrk="1" fontAlgn="base" hangingPunct="1">
        <a:spcBef>
          <a:spcPct val="20000"/>
        </a:spcBef>
        <a:spcAft>
          <a:spcPct val="0"/>
        </a:spcAft>
        <a:buClr>
          <a:schemeClr val="accent2"/>
        </a:buClr>
        <a:buChar char="•"/>
        <a:defRPr kumimoji="1" sz="12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5122" name="Rectangle 2"/>
          <p:cNvSpPr>
            <a:spLocks noChangeArrowheads="1"/>
          </p:cNvSpPr>
          <p:nvPr/>
        </p:nvSpPr>
        <p:spPr bwMode="gray">
          <a:xfrm>
            <a:off x="1" y="0"/>
            <a:ext cx="12187767" cy="457200"/>
          </a:xfrm>
          <a:prstGeom prst="rect">
            <a:avLst/>
          </a:prstGeom>
          <a:solidFill>
            <a:schemeClr val="accent2"/>
          </a:solidFill>
          <a:ln w="9525">
            <a:solidFill>
              <a:srgbClr val="F2B300"/>
            </a:solidFill>
            <a:miter lim="800000"/>
            <a:headEnd/>
            <a:tailEnd/>
          </a:ln>
          <a:effectLst/>
        </p:spPr>
        <p:txBody>
          <a:bodyPr wrap="none" anchor="ctr"/>
          <a:lstStyle/>
          <a:p>
            <a:endParaRPr lang="en-US" sz="1800"/>
          </a:p>
        </p:txBody>
      </p:sp>
      <p:sp>
        <p:nvSpPr>
          <p:cNvPr id="5123" name="Rectangle 3"/>
          <p:cNvSpPr>
            <a:spLocks noGrp="1" noChangeArrowheads="1"/>
          </p:cNvSpPr>
          <p:nvPr>
            <p:ph type="title"/>
          </p:nvPr>
        </p:nvSpPr>
        <p:spPr bwMode="auto">
          <a:xfrm>
            <a:off x="302685" y="0"/>
            <a:ext cx="11586633"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5124" name="Rectangle 4"/>
          <p:cNvSpPr>
            <a:spLocks noGrp="1" noChangeArrowheads="1"/>
          </p:cNvSpPr>
          <p:nvPr>
            <p:ph type="body" idx="1"/>
          </p:nvPr>
        </p:nvSpPr>
        <p:spPr bwMode="auto">
          <a:xfrm>
            <a:off x="302685" y="698501"/>
            <a:ext cx="11586633" cy="48561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5125" name="Text Box 5"/>
          <p:cNvSpPr txBox="1">
            <a:spLocks noChangeArrowheads="1"/>
          </p:cNvSpPr>
          <p:nvPr/>
        </p:nvSpPr>
        <p:spPr bwMode="auto">
          <a:xfrm>
            <a:off x="9349317" y="5791200"/>
            <a:ext cx="2436283" cy="457200"/>
          </a:xfrm>
          <a:prstGeom prst="rect">
            <a:avLst/>
          </a:prstGeom>
          <a:noFill/>
          <a:ln w="9525">
            <a:noFill/>
            <a:miter lim="800000"/>
            <a:headEnd/>
            <a:tailEnd/>
          </a:ln>
          <a:effectLst/>
        </p:spPr>
        <p:txBody>
          <a:bodyPr>
            <a:spAutoFit/>
          </a:bodyPr>
          <a:lstStyle/>
          <a:p>
            <a:pPr algn="l">
              <a:spcBef>
                <a:spcPct val="50000"/>
              </a:spcBef>
            </a:pPr>
            <a:endParaRPr lang="en-US" sz="2400" b="0">
              <a:latin typeface="GiovanniEFBook" pitchFamily="2" charset="0"/>
              <a:cs typeface="Tahoma" pitchFamily="34" charset="0"/>
            </a:endParaRPr>
          </a:p>
        </p:txBody>
      </p:sp>
      <p:sp>
        <p:nvSpPr>
          <p:cNvPr id="5126" name="Rectangle 6"/>
          <p:cNvSpPr>
            <a:spLocks noGrp="1" noChangeArrowheads="1"/>
          </p:cNvSpPr>
          <p:nvPr>
            <p:ph type="sldNum" sz="quarter" idx="4"/>
          </p:nvPr>
        </p:nvSpPr>
        <p:spPr bwMode="auto">
          <a:xfrm>
            <a:off x="4874684" y="6553200"/>
            <a:ext cx="2540000" cy="2286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0" hangingPunct="0">
              <a:defRPr sz="1200">
                <a:solidFill>
                  <a:srgbClr val="000099"/>
                </a:solidFill>
                <a:cs typeface="Tahoma" pitchFamily="34" charset="0"/>
              </a:defRPr>
            </a:lvl1pPr>
          </a:lstStyle>
          <a:p>
            <a:fld id="{150CFE4A-72D1-4FE7-8CB2-D97EAA23600A}" type="slidenum">
              <a:rPr lang="en-CA"/>
              <a:pPr/>
              <a:t>‹#›</a:t>
            </a:fld>
            <a:endParaRPr lang="en-CA"/>
          </a:p>
        </p:txBody>
      </p:sp>
      <p:pic>
        <p:nvPicPr>
          <p:cNvPr id="5127" name="Picture 7" descr="Sun Life colour logo ENG"/>
          <p:cNvPicPr>
            <a:picLocks noChangeAspect="1" noChangeArrowheads="1"/>
          </p:cNvPicPr>
          <p:nvPr/>
        </p:nvPicPr>
        <p:blipFill>
          <a:blip r:embed="rId16" cstate="print"/>
          <a:srcRect/>
          <a:stretch>
            <a:fillRect/>
          </a:stretch>
        </p:blipFill>
        <p:spPr bwMode="auto">
          <a:xfrm>
            <a:off x="10462685" y="6281738"/>
            <a:ext cx="1627716" cy="500062"/>
          </a:xfrm>
          <a:prstGeom prst="rect">
            <a:avLst/>
          </a:prstGeom>
          <a:noFill/>
        </p:spPr>
      </p:pic>
      <p:sp>
        <p:nvSpPr>
          <p:cNvPr id="5128" name="Rectangle 8"/>
          <p:cNvSpPr>
            <a:spLocks noChangeArrowheads="1"/>
          </p:cNvSpPr>
          <p:nvPr userDrawn="1"/>
        </p:nvSpPr>
        <p:spPr bwMode="auto">
          <a:xfrm>
            <a:off x="67733" y="6613526"/>
            <a:ext cx="4572000" cy="117475"/>
          </a:xfrm>
          <a:prstGeom prst="rect">
            <a:avLst/>
          </a:prstGeom>
          <a:noFill/>
          <a:ln w="9525" algn="ctr">
            <a:noFill/>
            <a:miter lim="800000"/>
            <a:headEnd/>
            <a:tailEnd/>
          </a:ln>
          <a:effectLst/>
        </p:spPr>
        <p:txBody>
          <a:bodyPr wrap="none" anchor="ctr"/>
          <a:lstStyle/>
          <a:p>
            <a:pPr algn="l">
              <a:lnSpc>
                <a:spcPct val="110000"/>
              </a:lnSpc>
              <a:spcBef>
                <a:spcPct val="20000"/>
              </a:spcBef>
              <a:spcAft>
                <a:spcPct val="25000"/>
              </a:spcAft>
              <a:buClr>
                <a:srgbClr val="FFCC00"/>
              </a:buClr>
              <a:buFont typeface="Wingdings" pitchFamily="2" charset="2"/>
              <a:buNone/>
            </a:pPr>
            <a:endParaRPr lang="en-US" sz="1800" b="0">
              <a:cs typeface="Tahoma" pitchFamily="34" charset="0"/>
            </a:endParaRPr>
          </a:p>
        </p:txBody>
      </p:sp>
    </p:spTree>
    <p:extLst>
      <p:ext uri="{BB962C8B-B14F-4D97-AF65-F5344CB8AC3E}">
        <p14:creationId xmlns:p14="http://schemas.microsoft.com/office/powerpoint/2010/main" val="3281338029"/>
      </p:ext>
    </p:extLst>
  </p:cSld>
  <p:clrMap bg1="lt1" tx1="dk1" bg2="lt2" tx2="dk2" accent1="accent1" accent2="accent2" accent3="accent3" accent4="accent4" accent5="accent5" accent6="accent6" hlink="hlink" folHlink="folHlink"/>
  <p:sldLayoutIdLst>
    <p:sldLayoutId id="2147483728" r:id="rId1"/>
    <p:sldLayoutId id="2147483729" r:id="rId2"/>
    <p:sldLayoutId id="2147483730" r:id="rId3"/>
    <p:sldLayoutId id="2147483731" r:id="rId4"/>
    <p:sldLayoutId id="2147483732" r:id="rId5"/>
    <p:sldLayoutId id="2147483733" r:id="rId6"/>
    <p:sldLayoutId id="2147483734" r:id="rId7"/>
    <p:sldLayoutId id="2147483735" r:id="rId8"/>
    <p:sldLayoutId id="2147483736" r:id="rId9"/>
    <p:sldLayoutId id="2147483737" r:id="rId10"/>
    <p:sldLayoutId id="2147483738" r:id="rId11"/>
    <p:sldLayoutId id="2147483739" r:id="rId12"/>
    <p:sldLayoutId id="2147483740" r:id="rId13"/>
    <p:sldLayoutId id="2147483741" r:id="rId14"/>
  </p:sldLayoutIdLst>
  <p:hf hdr="0" ftr="0" dt="0"/>
  <p:txStyles>
    <p:titleStyle>
      <a:lvl1pPr algn="r" rtl="0" fontAlgn="base">
        <a:lnSpc>
          <a:spcPct val="105000"/>
        </a:lnSpc>
        <a:spcBef>
          <a:spcPct val="0"/>
        </a:spcBef>
        <a:spcAft>
          <a:spcPct val="25000"/>
        </a:spcAft>
        <a:defRPr kumimoji="1" sz="2400" b="1">
          <a:solidFill>
            <a:schemeClr val="tx1"/>
          </a:solidFill>
          <a:latin typeface="+mj-lt"/>
          <a:ea typeface="+mj-ea"/>
          <a:cs typeface="+mj-cs"/>
        </a:defRPr>
      </a:lvl1pPr>
      <a:lvl2pPr algn="r" rtl="0" fontAlgn="base">
        <a:lnSpc>
          <a:spcPct val="105000"/>
        </a:lnSpc>
        <a:spcBef>
          <a:spcPct val="0"/>
        </a:spcBef>
        <a:spcAft>
          <a:spcPct val="25000"/>
        </a:spcAft>
        <a:defRPr kumimoji="1" sz="2400" b="1">
          <a:solidFill>
            <a:schemeClr val="tx1"/>
          </a:solidFill>
          <a:latin typeface="Arial" charset="0"/>
        </a:defRPr>
      </a:lvl2pPr>
      <a:lvl3pPr algn="r" rtl="0" fontAlgn="base">
        <a:lnSpc>
          <a:spcPct val="105000"/>
        </a:lnSpc>
        <a:spcBef>
          <a:spcPct val="0"/>
        </a:spcBef>
        <a:spcAft>
          <a:spcPct val="25000"/>
        </a:spcAft>
        <a:defRPr kumimoji="1" sz="2400" b="1">
          <a:solidFill>
            <a:schemeClr val="tx1"/>
          </a:solidFill>
          <a:latin typeface="Arial" charset="0"/>
        </a:defRPr>
      </a:lvl3pPr>
      <a:lvl4pPr algn="r" rtl="0" fontAlgn="base">
        <a:lnSpc>
          <a:spcPct val="105000"/>
        </a:lnSpc>
        <a:spcBef>
          <a:spcPct val="0"/>
        </a:spcBef>
        <a:spcAft>
          <a:spcPct val="25000"/>
        </a:spcAft>
        <a:defRPr kumimoji="1" sz="2400" b="1">
          <a:solidFill>
            <a:schemeClr val="tx1"/>
          </a:solidFill>
          <a:latin typeface="Arial" charset="0"/>
        </a:defRPr>
      </a:lvl4pPr>
      <a:lvl5pPr algn="r" rtl="0" fontAlgn="base">
        <a:lnSpc>
          <a:spcPct val="105000"/>
        </a:lnSpc>
        <a:spcBef>
          <a:spcPct val="0"/>
        </a:spcBef>
        <a:spcAft>
          <a:spcPct val="25000"/>
        </a:spcAft>
        <a:defRPr kumimoji="1" sz="2400" b="1">
          <a:solidFill>
            <a:schemeClr val="tx1"/>
          </a:solidFill>
          <a:latin typeface="Arial" charset="0"/>
        </a:defRPr>
      </a:lvl5pPr>
      <a:lvl6pPr marL="457200" algn="r" rtl="0" fontAlgn="base">
        <a:lnSpc>
          <a:spcPct val="105000"/>
        </a:lnSpc>
        <a:spcBef>
          <a:spcPct val="0"/>
        </a:spcBef>
        <a:spcAft>
          <a:spcPct val="25000"/>
        </a:spcAft>
        <a:defRPr kumimoji="1" sz="2400" b="1">
          <a:solidFill>
            <a:schemeClr val="tx1"/>
          </a:solidFill>
          <a:latin typeface="Arial" charset="0"/>
        </a:defRPr>
      </a:lvl6pPr>
      <a:lvl7pPr marL="914400" algn="r" rtl="0" fontAlgn="base">
        <a:lnSpc>
          <a:spcPct val="105000"/>
        </a:lnSpc>
        <a:spcBef>
          <a:spcPct val="0"/>
        </a:spcBef>
        <a:spcAft>
          <a:spcPct val="25000"/>
        </a:spcAft>
        <a:defRPr kumimoji="1" sz="2400" b="1">
          <a:solidFill>
            <a:schemeClr val="tx1"/>
          </a:solidFill>
          <a:latin typeface="Arial" charset="0"/>
        </a:defRPr>
      </a:lvl7pPr>
      <a:lvl8pPr marL="1371600" algn="r" rtl="0" fontAlgn="base">
        <a:lnSpc>
          <a:spcPct val="105000"/>
        </a:lnSpc>
        <a:spcBef>
          <a:spcPct val="0"/>
        </a:spcBef>
        <a:spcAft>
          <a:spcPct val="25000"/>
        </a:spcAft>
        <a:defRPr kumimoji="1" sz="2400" b="1">
          <a:solidFill>
            <a:schemeClr val="tx1"/>
          </a:solidFill>
          <a:latin typeface="Arial" charset="0"/>
        </a:defRPr>
      </a:lvl8pPr>
      <a:lvl9pPr marL="1828800" algn="r" rtl="0" fontAlgn="base">
        <a:lnSpc>
          <a:spcPct val="105000"/>
        </a:lnSpc>
        <a:spcBef>
          <a:spcPct val="0"/>
        </a:spcBef>
        <a:spcAft>
          <a:spcPct val="25000"/>
        </a:spcAft>
        <a:defRPr kumimoji="1" sz="2400" b="1">
          <a:solidFill>
            <a:schemeClr val="tx1"/>
          </a:solidFill>
          <a:latin typeface="Arial" charset="0"/>
        </a:defRPr>
      </a:lvl9pPr>
    </p:titleStyle>
    <p:bodyStyle>
      <a:lvl1pPr marL="342900" indent="-342900" algn="l" rtl="0" fontAlgn="base">
        <a:spcBef>
          <a:spcPct val="20000"/>
        </a:spcBef>
        <a:spcAft>
          <a:spcPct val="0"/>
        </a:spcAft>
        <a:buClr>
          <a:schemeClr val="accent2"/>
        </a:buClr>
        <a:buChar char="•"/>
        <a:defRPr kumimoji="1" sz="2000">
          <a:solidFill>
            <a:schemeClr val="tx1"/>
          </a:solidFill>
          <a:latin typeface="+mn-lt"/>
          <a:ea typeface="+mn-ea"/>
          <a:cs typeface="+mn-cs"/>
        </a:defRPr>
      </a:lvl1pPr>
      <a:lvl2pPr marL="742950" indent="-285750" algn="l" rtl="0" fontAlgn="base">
        <a:spcBef>
          <a:spcPct val="20000"/>
        </a:spcBef>
        <a:spcAft>
          <a:spcPct val="0"/>
        </a:spcAft>
        <a:buClr>
          <a:schemeClr val="accent2"/>
        </a:buClr>
        <a:buChar char="•"/>
        <a:defRPr kumimoji="1">
          <a:solidFill>
            <a:schemeClr val="tx1"/>
          </a:solidFill>
          <a:latin typeface="+mn-lt"/>
        </a:defRPr>
      </a:lvl2pPr>
      <a:lvl3pPr marL="1143000" indent="-228600" algn="l" rtl="0" fontAlgn="base">
        <a:spcBef>
          <a:spcPct val="20000"/>
        </a:spcBef>
        <a:spcAft>
          <a:spcPct val="0"/>
        </a:spcAft>
        <a:buClr>
          <a:schemeClr val="accent2"/>
        </a:buClr>
        <a:buChar char="•"/>
        <a:defRPr kumimoji="1" sz="1600">
          <a:solidFill>
            <a:schemeClr val="tx1"/>
          </a:solidFill>
          <a:latin typeface="+mn-lt"/>
        </a:defRPr>
      </a:lvl3pPr>
      <a:lvl4pPr marL="1600200" indent="-228600" algn="l" rtl="0" fontAlgn="base">
        <a:spcBef>
          <a:spcPct val="20000"/>
        </a:spcBef>
        <a:spcAft>
          <a:spcPct val="0"/>
        </a:spcAft>
        <a:buClr>
          <a:schemeClr val="accent2"/>
        </a:buClr>
        <a:buChar char="•"/>
        <a:defRPr kumimoji="1" sz="1400">
          <a:solidFill>
            <a:schemeClr val="tx1"/>
          </a:solidFill>
          <a:latin typeface="+mn-lt"/>
        </a:defRPr>
      </a:lvl4pPr>
      <a:lvl5pPr marL="2057400" indent="-228600" algn="l" rtl="0" fontAlgn="base">
        <a:spcBef>
          <a:spcPct val="20000"/>
        </a:spcBef>
        <a:spcAft>
          <a:spcPct val="0"/>
        </a:spcAft>
        <a:buClr>
          <a:schemeClr val="accent2"/>
        </a:buClr>
        <a:buChar char="•"/>
        <a:defRPr kumimoji="1" sz="1200">
          <a:solidFill>
            <a:schemeClr val="tx1"/>
          </a:solidFill>
          <a:latin typeface="+mn-lt"/>
        </a:defRPr>
      </a:lvl5pPr>
      <a:lvl6pPr marL="2514600" indent="-228600" algn="l" rtl="0" fontAlgn="base">
        <a:spcBef>
          <a:spcPct val="20000"/>
        </a:spcBef>
        <a:spcAft>
          <a:spcPct val="0"/>
        </a:spcAft>
        <a:buClr>
          <a:schemeClr val="accent2"/>
        </a:buClr>
        <a:buChar char="•"/>
        <a:defRPr kumimoji="1" sz="1200">
          <a:solidFill>
            <a:schemeClr val="tx1"/>
          </a:solidFill>
          <a:latin typeface="+mn-lt"/>
        </a:defRPr>
      </a:lvl6pPr>
      <a:lvl7pPr marL="2971800" indent="-228600" algn="l" rtl="0" fontAlgn="base">
        <a:spcBef>
          <a:spcPct val="20000"/>
        </a:spcBef>
        <a:spcAft>
          <a:spcPct val="0"/>
        </a:spcAft>
        <a:buClr>
          <a:schemeClr val="accent2"/>
        </a:buClr>
        <a:buChar char="•"/>
        <a:defRPr kumimoji="1" sz="1200">
          <a:solidFill>
            <a:schemeClr val="tx1"/>
          </a:solidFill>
          <a:latin typeface="+mn-lt"/>
        </a:defRPr>
      </a:lvl7pPr>
      <a:lvl8pPr marL="3429000" indent="-228600" algn="l" rtl="0" fontAlgn="base">
        <a:spcBef>
          <a:spcPct val="20000"/>
        </a:spcBef>
        <a:spcAft>
          <a:spcPct val="0"/>
        </a:spcAft>
        <a:buClr>
          <a:schemeClr val="accent2"/>
        </a:buClr>
        <a:buChar char="•"/>
        <a:defRPr kumimoji="1" sz="1200">
          <a:solidFill>
            <a:schemeClr val="tx1"/>
          </a:solidFill>
          <a:latin typeface="+mn-lt"/>
        </a:defRPr>
      </a:lvl8pPr>
      <a:lvl9pPr marL="3886200" indent="-228600" algn="l" rtl="0" fontAlgn="base">
        <a:spcBef>
          <a:spcPct val="20000"/>
        </a:spcBef>
        <a:spcAft>
          <a:spcPct val="0"/>
        </a:spcAft>
        <a:buClr>
          <a:schemeClr val="accent2"/>
        </a:buClr>
        <a:buChar char="•"/>
        <a:defRPr kumimoji="1" sz="12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3315" name="Rectangle 24"/>
          <p:cNvSpPr>
            <a:spLocks noGrp="1" noChangeArrowheads="1"/>
          </p:cNvSpPr>
          <p:nvPr>
            <p:ph type="title"/>
          </p:nvPr>
        </p:nvSpPr>
        <p:spPr bwMode="auto">
          <a:xfrm>
            <a:off x="0" y="13547"/>
            <a:ext cx="12192000" cy="395288"/>
          </a:xfrm>
          <a:prstGeom prst="rect">
            <a:avLst/>
          </a:prstGeom>
          <a:noFill/>
          <a:ln w="9525">
            <a:noFill/>
            <a:miter lim="800000"/>
            <a:headEnd/>
            <a:tailEnd/>
          </a:ln>
        </p:spPr>
        <p:txBody>
          <a:bodyPr vert="horz" wrap="square" lIns="91422" tIns="45711" rIns="91422" bIns="45711" numCol="1" anchor="ctr" anchorCtr="0" compatLnSpc="1">
            <a:prstTxWarp prst="textNoShape">
              <a:avLst/>
            </a:prstTxWarp>
          </a:bodyPr>
          <a:lstStyle/>
          <a:p>
            <a:pPr lvl="0"/>
            <a:r>
              <a:rPr lang="en-US"/>
              <a:t>Click to edit Master title style</a:t>
            </a:r>
          </a:p>
        </p:txBody>
      </p:sp>
      <p:sp>
        <p:nvSpPr>
          <p:cNvPr id="2052" name="Line 26"/>
          <p:cNvSpPr>
            <a:spLocks noChangeShapeType="1"/>
          </p:cNvSpPr>
          <p:nvPr/>
        </p:nvSpPr>
        <p:spPr bwMode="auto">
          <a:xfrm>
            <a:off x="-2115" y="490115"/>
            <a:ext cx="12192001" cy="0"/>
          </a:xfrm>
          <a:prstGeom prst="line">
            <a:avLst/>
          </a:prstGeom>
          <a:noFill/>
          <a:ln w="19050">
            <a:solidFill>
              <a:srgbClr val="F2B300"/>
            </a:solidFill>
            <a:round/>
            <a:headEnd/>
            <a:tailEnd/>
          </a:ln>
        </p:spPr>
        <p:txBody>
          <a:bodyPr lIns="121897" tIns="60948" rIns="121897" bIns="60948"/>
          <a:lstStyle/>
          <a:p>
            <a:pPr>
              <a:defRPr/>
            </a:pPr>
            <a:endParaRPr lang="en-US" sz="2400">
              <a:solidFill>
                <a:srgbClr val="000000"/>
              </a:solidFill>
            </a:endParaRPr>
          </a:p>
        </p:txBody>
      </p:sp>
      <p:sp>
        <p:nvSpPr>
          <p:cNvPr id="13318" name="Rectangle 28"/>
          <p:cNvSpPr>
            <a:spLocks noGrp="1" noChangeArrowheads="1"/>
          </p:cNvSpPr>
          <p:nvPr>
            <p:ph type="body" idx="1"/>
          </p:nvPr>
        </p:nvSpPr>
        <p:spPr bwMode="auto">
          <a:xfrm>
            <a:off x="143982" y="548682"/>
            <a:ext cx="11808884" cy="5975972"/>
          </a:xfrm>
          <a:prstGeom prst="rect">
            <a:avLst/>
          </a:prstGeom>
          <a:noFill/>
          <a:ln w="9525">
            <a:noFill/>
            <a:miter lim="800000"/>
            <a:headEnd/>
            <a:tailEnd/>
          </a:ln>
        </p:spPr>
        <p:txBody>
          <a:bodyPr vert="horz" wrap="square" lIns="91422" tIns="45711" rIns="91422" bIns="45711"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9" name="Picture 7" descr="Z:\Mrcom creatives\sunlife LOGO\677px-Sun_Life_Financial_logo_svg.png"/>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11165609" y="56555"/>
            <a:ext cx="950912" cy="389073"/>
          </a:xfrm>
          <a:prstGeom prst="rect">
            <a:avLst/>
          </a:prstGeom>
          <a:noFill/>
          <a:extLst>
            <a:ext uri="{909E8E84-426E-40DD-AFC4-6F175D3DCCD1}">
              <a14:hiddenFill xmlns:a14="http://schemas.microsoft.com/office/drawing/2010/main">
                <a:solidFill>
                  <a:srgbClr val="FFFFFF"/>
                </a:solidFill>
              </a14:hiddenFill>
            </a:ext>
          </a:extLst>
        </p:spPr>
      </p:pic>
      <p:sp>
        <p:nvSpPr>
          <p:cNvPr id="10" name="Text Box 5"/>
          <p:cNvSpPr txBox="1">
            <a:spLocks noChangeArrowheads="1"/>
          </p:cNvSpPr>
          <p:nvPr/>
        </p:nvSpPr>
        <p:spPr bwMode="auto">
          <a:xfrm>
            <a:off x="-9053" y="6637691"/>
            <a:ext cx="12198939" cy="228600"/>
          </a:xfrm>
          <a:prstGeom prst="rect">
            <a:avLst/>
          </a:prstGeom>
          <a:solidFill>
            <a:srgbClr val="003F54"/>
          </a:solidFill>
          <a:ln>
            <a:noFill/>
          </a:ln>
          <a:effectLst/>
          <a:extLs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tIns="91440" bIns="91440" anchor="ctr"/>
          <a:lstStyle>
            <a:lvl1pPr algn="l">
              <a:tabLst>
                <a:tab pos="4406900" algn="ctr"/>
                <a:tab pos="7772400" algn="l"/>
              </a:tabLst>
              <a:defRPr sz="2400">
                <a:solidFill>
                  <a:schemeClr val="tx1"/>
                </a:solidFill>
                <a:latin typeface="Calibri" pitchFamily="34" charset="0"/>
              </a:defRPr>
            </a:lvl1pPr>
            <a:lvl2pPr marL="742950" indent="-285750" algn="l">
              <a:tabLst>
                <a:tab pos="4406900" algn="ctr"/>
                <a:tab pos="7772400" algn="l"/>
              </a:tabLst>
              <a:defRPr sz="2400">
                <a:solidFill>
                  <a:schemeClr val="tx1"/>
                </a:solidFill>
                <a:latin typeface="Calibri" pitchFamily="34" charset="0"/>
              </a:defRPr>
            </a:lvl2pPr>
            <a:lvl3pPr marL="1143000" indent="-228600" algn="l">
              <a:tabLst>
                <a:tab pos="4406900" algn="ctr"/>
                <a:tab pos="7772400" algn="l"/>
              </a:tabLst>
              <a:defRPr sz="2400">
                <a:solidFill>
                  <a:schemeClr val="tx1"/>
                </a:solidFill>
                <a:latin typeface="Calibri" pitchFamily="34" charset="0"/>
              </a:defRPr>
            </a:lvl3pPr>
            <a:lvl4pPr marL="1600200" indent="-228600" algn="l">
              <a:tabLst>
                <a:tab pos="4406900" algn="ctr"/>
                <a:tab pos="7772400" algn="l"/>
              </a:tabLst>
              <a:defRPr sz="2400">
                <a:solidFill>
                  <a:schemeClr val="tx1"/>
                </a:solidFill>
                <a:latin typeface="Calibri" pitchFamily="34" charset="0"/>
              </a:defRPr>
            </a:lvl4pPr>
            <a:lvl5pPr marL="2057400" indent="-228600" algn="l">
              <a:tabLst>
                <a:tab pos="4406900" algn="ctr"/>
                <a:tab pos="7772400" algn="l"/>
              </a:tabLst>
              <a:defRPr sz="2400">
                <a:solidFill>
                  <a:schemeClr val="tx1"/>
                </a:solidFill>
                <a:latin typeface="Calibri" pitchFamily="34" charset="0"/>
              </a:defRPr>
            </a:lvl5pPr>
            <a:lvl6pPr marL="2514600" indent="-228600" eaLnBrk="0" fontAlgn="base" hangingPunct="0">
              <a:spcBef>
                <a:spcPct val="0"/>
              </a:spcBef>
              <a:spcAft>
                <a:spcPct val="0"/>
              </a:spcAft>
              <a:tabLst>
                <a:tab pos="4406900" algn="ctr"/>
                <a:tab pos="7772400" algn="l"/>
              </a:tabLst>
              <a:defRPr sz="2400">
                <a:solidFill>
                  <a:schemeClr val="tx1"/>
                </a:solidFill>
                <a:latin typeface="Calibri" pitchFamily="34" charset="0"/>
              </a:defRPr>
            </a:lvl6pPr>
            <a:lvl7pPr marL="2971800" indent="-228600" eaLnBrk="0" fontAlgn="base" hangingPunct="0">
              <a:spcBef>
                <a:spcPct val="0"/>
              </a:spcBef>
              <a:spcAft>
                <a:spcPct val="0"/>
              </a:spcAft>
              <a:tabLst>
                <a:tab pos="4406900" algn="ctr"/>
                <a:tab pos="7772400" algn="l"/>
              </a:tabLst>
              <a:defRPr sz="2400">
                <a:solidFill>
                  <a:schemeClr val="tx1"/>
                </a:solidFill>
                <a:latin typeface="Calibri" pitchFamily="34" charset="0"/>
              </a:defRPr>
            </a:lvl7pPr>
            <a:lvl8pPr marL="3429000" indent="-228600" eaLnBrk="0" fontAlgn="base" hangingPunct="0">
              <a:spcBef>
                <a:spcPct val="0"/>
              </a:spcBef>
              <a:spcAft>
                <a:spcPct val="0"/>
              </a:spcAft>
              <a:tabLst>
                <a:tab pos="4406900" algn="ctr"/>
                <a:tab pos="7772400" algn="l"/>
              </a:tabLst>
              <a:defRPr sz="2400">
                <a:solidFill>
                  <a:schemeClr val="tx1"/>
                </a:solidFill>
                <a:latin typeface="Calibri" pitchFamily="34" charset="0"/>
              </a:defRPr>
            </a:lvl8pPr>
            <a:lvl9pPr marL="3886200" indent="-228600" eaLnBrk="0" fontAlgn="base" hangingPunct="0">
              <a:spcBef>
                <a:spcPct val="0"/>
              </a:spcBef>
              <a:spcAft>
                <a:spcPct val="0"/>
              </a:spcAft>
              <a:tabLst>
                <a:tab pos="4406900" algn="ctr"/>
                <a:tab pos="7772400" algn="l"/>
              </a:tabLst>
              <a:defRPr sz="2400">
                <a:solidFill>
                  <a:schemeClr val="tx1"/>
                </a:solidFill>
                <a:latin typeface="Calibri" pitchFamily="34" charset="0"/>
              </a:defRPr>
            </a:lvl9pPr>
          </a:lstStyle>
          <a:p>
            <a:pPr eaLnBrk="1" hangingPunct="1">
              <a:spcBef>
                <a:spcPct val="50000"/>
              </a:spcBef>
              <a:defRPr/>
            </a:pPr>
            <a:r>
              <a:rPr lang="en-US" sz="1000" b="1">
                <a:solidFill>
                  <a:srgbClr val="FFBE05"/>
                </a:solidFill>
                <a:cs typeface="Arial" charset="0"/>
              </a:rPr>
              <a:t>	</a:t>
            </a:r>
          </a:p>
        </p:txBody>
      </p:sp>
      <p:sp>
        <p:nvSpPr>
          <p:cNvPr id="11" name="Slide Number Placeholder 4"/>
          <p:cNvSpPr txBox="1">
            <a:spLocks/>
          </p:cNvSpPr>
          <p:nvPr/>
        </p:nvSpPr>
        <p:spPr bwMode="auto">
          <a:xfrm>
            <a:off x="11316211" y="6651207"/>
            <a:ext cx="360088" cy="207336"/>
          </a:xfrm>
          <a:prstGeom prst="rect">
            <a:avLst/>
          </a:prstGeom>
        </p:spPr>
        <p:txBody>
          <a:bodyPr vert="horz" wrap="square" lIns="91440" tIns="45720" rIns="91440" bIns="45720" numCol="1" anchor="t" anchorCtr="0" compatLnSpc="1">
            <a:prstTxWarp prst="textNoShape">
              <a:avLst/>
            </a:prstTxWarp>
          </a:bodyPr>
          <a:lstStyle>
            <a:defPPr>
              <a:defRPr lang="en-US"/>
            </a:defPPr>
            <a:lvl1pPr marL="0" algn="r" defTabSz="914400" rtl="0" eaLnBrk="1" latinLnBrk="0" hangingPunct="1">
              <a:defRPr sz="900" kern="1200">
                <a:solidFill>
                  <a:schemeClr val="bg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FF815B20-6AC2-420F-8237-4038B0A11480}" type="slidenum">
              <a:rPr lang="en-US" smtClean="0">
                <a:solidFill>
                  <a:srgbClr val="FFFFFF"/>
                </a:solidFill>
              </a:rPr>
              <a:pPr>
                <a:defRPr/>
              </a:pPr>
              <a:t>‹#›</a:t>
            </a:fld>
            <a:endParaRPr lang="en-US">
              <a:solidFill>
                <a:srgbClr val="FFFFFF"/>
              </a:solidFill>
            </a:endParaRPr>
          </a:p>
        </p:txBody>
      </p:sp>
      <p:sp>
        <p:nvSpPr>
          <p:cNvPr id="12" name="Rectangle 11"/>
          <p:cNvSpPr/>
          <p:nvPr/>
        </p:nvSpPr>
        <p:spPr>
          <a:xfrm>
            <a:off x="3974330" y="6628638"/>
            <a:ext cx="4273235" cy="246221"/>
          </a:xfrm>
          <a:prstGeom prst="rect">
            <a:avLst/>
          </a:prstGeom>
        </p:spPr>
        <p:txBody>
          <a:bodyPr wrap="square">
            <a:spAutoFit/>
          </a:bodyPr>
          <a:lstStyle/>
          <a:p>
            <a:pPr marL="0" marR="0" indent="0" algn="ctr" defTabSz="914400" rtl="0" eaLnBrk="1" fontAlgn="base" latinLnBrk="0" hangingPunct="1">
              <a:lnSpc>
                <a:spcPct val="100000"/>
              </a:lnSpc>
              <a:spcBef>
                <a:spcPct val="0"/>
              </a:spcBef>
              <a:spcAft>
                <a:spcPct val="0"/>
              </a:spcAft>
              <a:buClrTx/>
              <a:buSzTx/>
              <a:buFontTx/>
              <a:buNone/>
              <a:tabLst/>
              <a:defRPr/>
            </a:pPr>
            <a:r>
              <a:rPr lang="en-US" sz="1000" b="0" i="1">
                <a:solidFill>
                  <a:schemeClr val="bg1"/>
                </a:solidFill>
                <a:latin typeface="Arial" panose="020B0604020202020204" pitchFamily="34" charset="0"/>
                <a:cs typeface="Arial" panose="020B0604020202020204" pitchFamily="34" charset="0"/>
              </a:rPr>
              <a:t>Sun Life Confidential – For</a:t>
            </a:r>
            <a:r>
              <a:rPr lang="en-US" sz="1000" b="0" i="1" baseline="0">
                <a:solidFill>
                  <a:schemeClr val="bg1"/>
                </a:solidFill>
                <a:latin typeface="Arial" panose="020B0604020202020204" pitchFamily="34" charset="0"/>
                <a:cs typeface="Arial" panose="020B0604020202020204" pitchFamily="34" charset="0"/>
              </a:rPr>
              <a:t> Internal circulation only</a:t>
            </a:r>
            <a:endParaRPr lang="en-US" sz="1000" b="0">
              <a:solidFill>
                <a:schemeClr val="bg1"/>
              </a:solidFill>
              <a:latin typeface="Arial" panose="020B0604020202020204" pitchFamily="34" charset="0"/>
              <a:cs typeface="Arial" panose="020B0604020202020204" pitchFamily="34" charset="0"/>
            </a:endParaRPr>
          </a:p>
        </p:txBody>
      </p:sp>
      <p:grpSp>
        <p:nvGrpSpPr>
          <p:cNvPr id="2" name="Group 1"/>
          <p:cNvGrpSpPr/>
          <p:nvPr/>
        </p:nvGrpSpPr>
        <p:grpSpPr>
          <a:xfrm>
            <a:off x="-5878" y="6637963"/>
            <a:ext cx="1188720" cy="226577"/>
            <a:chOff x="1962097" y="3159269"/>
            <a:chExt cx="1188720" cy="237744"/>
          </a:xfrm>
        </p:grpSpPr>
        <p:sp>
          <p:nvSpPr>
            <p:cNvPr id="13" name="Rectangle 12"/>
            <p:cNvSpPr/>
            <p:nvPr userDrawn="1"/>
          </p:nvSpPr>
          <p:spPr bwMode="auto">
            <a:xfrm>
              <a:off x="1962097" y="3159269"/>
              <a:ext cx="1188720" cy="237744"/>
            </a:xfrm>
            <a:prstGeom prst="rect">
              <a:avLst/>
            </a:prstGeom>
            <a:solidFill>
              <a:schemeClr val="bg1"/>
            </a:solidFill>
            <a:ln w="9525" cap="flat" cmpd="sng" algn="ctr">
              <a:solidFill>
                <a:schemeClr val="bg1">
                  <a:lumMod val="8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latin typeface="Calibri" pitchFamily="34" charset="0"/>
              </a:endParaRPr>
            </a:p>
          </p:txBody>
        </p:sp>
        <p:pic>
          <p:nvPicPr>
            <p:cNvPr id="14" name="Content Placeholder 2"/>
            <p:cNvPicPr>
              <a:picLocks noChangeAspect="1"/>
            </p:cNvPicPr>
            <p:nvPr userDrawn="1"/>
          </p:nvPicPr>
          <p:blipFill>
            <a:blip r:embed="rId21" cstate="print">
              <a:extLst>
                <a:ext uri="{28A0092B-C50C-407E-A947-70E740481C1C}">
                  <a14:useLocalDpi xmlns:a14="http://schemas.microsoft.com/office/drawing/2010/main" val="0"/>
                </a:ext>
              </a:extLst>
            </a:blip>
            <a:stretch>
              <a:fillRect/>
            </a:stretch>
          </p:blipFill>
          <p:spPr>
            <a:xfrm>
              <a:off x="1962097" y="3161004"/>
              <a:ext cx="1188720" cy="234275"/>
            </a:xfrm>
            <a:prstGeom prst="rect">
              <a:avLst/>
            </a:prstGeom>
          </p:spPr>
        </p:pic>
      </p:grpSp>
    </p:spTree>
    <p:extLst>
      <p:ext uri="{BB962C8B-B14F-4D97-AF65-F5344CB8AC3E}">
        <p14:creationId xmlns:p14="http://schemas.microsoft.com/office/powerpoint/2010/main" val="3118661189"/>
      </p:ext>
    </p:extLst>
  </p:cSld>
  <p:clrMap bg1="lt1" tx1="dk1" bg2="lt2" tx2="dk2" accent1="accent1" accent2="accent2" accent3="accent3" accent4="accent4" accent5="accent5" accent6="accent6" hlink="hlink" folHlink="folHlink"/>
  <p:sldLayoutIdLst>
    <p:sldLayoutId id="2147483743" r:id="rId1"/>
    <p:sldLayoutId id="2147483744" r:id="rId2"/>
    <p:sldLayoutId id="2147483745" r:id="rId3"/>
    <p:sldLayoutId id="2147483746" r:id="rId4"/>
    <p:sldLayoutId id="2147483747" r:id="rId5"/>
    <p:sldLayoutId id="2147483748" r:id="rId6"/>
    <p:sldLayoutId id="2147483749" r:id="rId7"/>
    <p:sldLayoutId id="2147483750" r:id="rId8"/>
    <p:sldLayoutId id="2147483751" r:id="rId9"/>
    <p:sldLayoutId id="2147483752" r:id="rId10"/>
    <p:sldLayoutId id="2147483753" r:id="rId11"/>
    <p:sldLayoutId id="2147483754" r:id="rId12"/>
    <p:sldLayoutId id="2147483755" r:id="rId13"/>
    <p:sldLayoutId id="2147483756" r:id="rId14"/>
    <p:sldLayoutId id="2147483757" r:id="rId15"/>
    <p:sldLayoutId id="2147483758" r:id="rId16"/>
    <p:sldLayoutId id="2147483759" r:id="rId17"/>
    <p:sldLayoutId id="2147483832" r:id="rId18"/>
  </p:sldLayoutIdLst>
  <p:transition spd="med">
    <p:wipe dir="r"/>
  </p:transition>
  <p:txStyles>
    <p:titleStyle>
      <a:lvl1pPr algn="l" rtl="0" eaLnBrk="1" fontAlgn="base" hangingPunct="1">
        <a:spcBef>
          <a:spcPct val="0"/>
        </a:spcBef>
        <a:spcAft>
          <a:spcPct val="0"/>
        </a:spcAft>
        <a:defRPr sz="3200" b="1">
          <a:solidFill>
            <a:srgbClr val="003F54"/>
          </a:solidFill>
          <a:latin typeface="Arial" panose="020B0604020202020204" pitchFamily="34" charset="0"/>
          <a:ea typeface="+mj-ea"/>
          <a:cs typeface="Arial" panose="020B0604020202020204" pitchFamily="34" charset="0"/>
        </a:defRPr>
      </a:lvl1pPr>
      <a:lvl2pPr algn="l" rtl="0" eaLnBrk="1" fontAlgn="base" hangingPunct="1">
        <a:spcBef>
          <a:spcPct val="0"/>
        </a:spcBef>
        <a:spcAft>
          <a:spcPct val="0"/>
        </a:spcAft>
        <a:defRPr sz="3200" b="1">
          <a:solidFill>
            <a:srgbClr val="003F54"/>
          </a:solidFill>
          <a:latin typeface="Calibri" pitchFamily="34" charset="0"/>
        </a:defRPr>
      </a:lvl2pPr>
      <a:lvl3pPr algn="l" rtl="0" eaLnBrk="1" fontAlgn="base" hangingPunct="1">
        <a:spcBef>
          <a:spcPct val="0"/>
        </a:spcBef>
        <a:spcAft>
          <a:spcPct val="0"/>
        </a:spcAft>
        <a:defRPr sz="3200" b="1">
          <a:solidFill>
            <a:srgbClr val="003F54"/>
          </a:solidFill>
          <a:latin typeface="Calibri" pitchFamily="34" charset="0"/>
        </a:defRPr>
      </a:lvl3pPr>
      <a:lvl4pPr algn="l" rtl="0" eaLnBrk="1" fontAlgn="base" hangingPunct="1">
        <a:spcBef>
          <a:spcPct val="0"/>
        </a:spcBef>
        <a:spcAft>
          <a:spcPct val="0"/>
        </a:spcAft>
        <a:defRPr sz="3200" b="1">
          <a:solidFill>
            <a:srgbClr val="003F54"/>
          </a:solidFill>
          <a:latin typeface="Calibri" pitchFamily="34" charset="0"/>
        </a:defRPr>
      </a:lvl4pPr>
      <a:lvl5pPr algn="l" rtl="0" eaLnBrk="1" fontAlgn="base" hangingPunct="1">
        <a:spcBef>
          <a:spcPct val="0"/>
        </a:spcBef>
        <a:spcAft>
          <a:spcPct val="0"/>
        </a:spcAft>
        <a:defRPr sz="3200" b="1">
          <a:solidFill>
            <a:srgbClr val="003F54"/>
          </a:solidFill>
          <a:latin typeface="Calibri" pitchFamily="34" charset="0"/>
        </a:defRPr>
      </a:lvl5pPr>
      <a:lvl6pPr marL="609454" algn="l" rtl="0" eaLnBrk="1" fontAlgn="base" hangingPunct="1">
        <a:spcBef>
          <a:spcPct val="0"/>
        </a:spcBef>
        <a:spcAft>
          <a:spcPct val="0"/>
        </a:spcAft>
        <a:defRPr sz="3200" b="1">
          <a:solidFill>
            <a:srgbClr val="003F54"/>
          </a:solidFill>
          <a:latin typeface="Calibri" pitchFamily="34" charset="0"/>
        </a:defRPr>
      </a:lvl6pPr>
      <a:lvl7pPr marL="1218904" algn="l" rtl="0" eaLnBrk="1" fontAlgn="base" hangingPunct="1">
        <a:spcBef>
          <a:spcPct val="0"/>
        </a:spcBef>
        <a:spcAft>
          <a:spcPct val="0"/>
        </a:spcAft>
        <a:defRPr sz="3200" b="1">
          <a:solidFill>
            <a:srgbClr val="003F54"/>
          </a:solidFill>
          <a:latin typeface="Calibri" pitchFamily="34" charset="0"/>
        </a:defRPr>
      </a:lvl7pPr>
      <a:lvl8pPr marL="1828357" algn="l" rtl="0" eaLnBrk="1" fontAlgn="base" hangingPunct="1">
        <a:spcBef>
          <a:spcPct val="0"/>
        </a:spcBef>
        <a:spcAft>
          <a:spcPct val="0"/>
        </a:spcAft>
        <a:defRPr sz="3200" b="1">
          <a:solidFill>
            <a:srgbClr val="003F54"/>
          </a:solidFill>
          <a:latin typeface="Calibri" pitchFamily="34" charset="0"/>
        </a:defRPr>
      </a:lvl8pPr>
      <a:lvl9pPr marL="2437811" algn="l" rtl="0" eaLnBrk="1" fontAlgn="base" hangingPunct="1">
        <a:spcBef>
          <a:spcPct val="0"/>
        </a:spcBef>
        <a:spcAft>
          <a:spcPct val="0"/>
        </a:spcAft>
        <a:defRPr sz="3200" b="1">
          <a:solidFill>
            <a:srgbClr val="003F54"/>
          </a:solidFill>
          <a:latin typeface="Calibri" pitchFamily="34" charset="0"/>
        </a:defRPr>
      </a:lvl9pPr>
    </p:titleStyle>
    <p:bodyStyle>
      <a:lvl1pPr marL="457090" indent="-457090" algn="l" rtl="0" eaLnBrk="1" fontAlgn="base" hangingPunct="1">
        <a:spcBef>
          <a:spcPct val="20000"/>
        </a:spcBef>
        <a:spcAft>
          <a:spcPct val="0"/>
        </a:spcAft>
        <a:buClr>
          <a:srgbClr val="FF9900"/>
        </a:buClr>
        <a:buFont typeface="Arial" charset="0"/>
        <a:defRPr sz="2133" b="1">
          <a:solidFill>
            <a:schemeClr val="tx1"/>
          </a:solidFill>
          <a:latin typeface="Arial" panose="020B0604020202020204" pitchFamily="34" charset="0"/>
          <a:ea typeface="+mn-ea"/>
          <a:cs typeface="Arial" panose="020B0604020202020204" pitchFamily="34" charset="0"/>
        </a:defRPr>
      </a:lvl1pPr>
      <a:lvl2pPr marL="990359" indent="-380909" algn="l" rtl="0" eaLnBrk="1" fontAlgn="base" hangingPunct="1">
        <a:spcBef>
          <a:spcPct val="20000"/>
        </a:spcBef>
        <a:spcAft>
          <a:spcPct val="0"/>
        </a:spcAft>
        <a:buClr>
          <a:srgbClr val="FF9900"/>
        </a:buClr>
        <a:buFont typeface="Wingdings" pitchFamily="2" charset="2"/>
        <a:buChar char="§"/>
        <a:defRPr sz="1867">
          <a:solidFill>
            <a:schemeClr val="tx1"/>
          </a:solidFill>
          <a:latin typeface="Arial" panose="020B0604020202020204" pitchFamily="34" charset="0"/>
          <a:cs typeface="Arial" panose="020B0604020202020204" pitchFamily="34" charset="0"/>
        </a:defRPr>
      </a:lvl2pPr>
      <a:lvl3pPr marL="1523633" indent="-304726" algn="l" rtl="0" eaLnBrk="1" fontAlgn="base" hangingPunct="1">
        <a:spcBef>
          <a:spcPct val="20000"/>
        </a:spcBef>
        <a:spcAft>
          <a:spcPct val="0"/>
        </a:spcAft>
        <a:buClr>
          <a:srgbClr val="FF9900"/>
        </a:buClr>
        <a:buFont typeface="Wingdings" pitchFamily="2" charset="2"/>
        <a:buChar char="§"/>
        <a:defRPr sz="1867">
          <a:solidFill>
            <a:schemeClr val="tx1"/>
          </a:solidFill>
          <a:latin typeface="Arial" panose="020B0604020202020204" pitchFamily="34" charset="0"/>
          <a:cs typeface="Arial" panose="020B0604020202020204" pitchFamily="34" charset="0"/>
        </a:defRPr>
      </a:lvl3pPr>
      <a:lvl4pPr marL="2133087" indent="-304726" algn="l" rtl="0" eaLnBrk="1" fontAlgn="base" hangingPunct="1">
        <a:spcBef>
          <a:spcPct val="20000"/>
        </a:spcBef>
        <a:spcAft>
          <a:spcPct val="0"/>
        </a:spcAft>
        <a:buClr>
          <a:srgbClr val="FF9900"/>
        </a:buClr>
        <a:buFont typeface="Wingdings" pitchFamily="2" charset="2"/>
        <a:buChar char="§"/>
        <a:defRPr sz="1867">
          <a:solidFill>
            <a:schemeClr val="tx1"/>
          </a:solidFill>
          <a:latin typeface="Arial" panose="020B0604020202020204" pitchFamily="34" charset="0"/>
          <a:cs typeface="Arial" panose="020B0604020202020204" pitchFamily="34" charset="0"/>
        </a:defRPr>
      </a:lvl4pPr>
      <a:lvl5pPr marL="2742535" indent="-304726" algn="l" rtl="0" eaLnBrk="1" fontAlgn="base" hangingPunct="1">
        <a:spcBef>
          <a:spcPct val="20000"/>
        </a:spcBef>
        <a:spcAft>
          <a:spcPct val="0"/>
        </a:spcAft>
        <a:buClr>
          <a:srgbClr val="FF9900"/>
        </a:buClr>
        <a:buFont typeface="Wingdings" pitchFamily="2" charset="2"/>
        <a:buChar char="§"/>
        <a:defRPr sz="1867">
          <a:solidFill>
            <a:schemeClr val="tx1"/>
          </a:solidFill>
          <a:latin typeface="Arial" panose="020B0604020202020204" pitchFamily="34" charset="0"/>
          <a:cs typeface="Arial" panose="020B0604020202020204" pitchFamily="34" charset="0"/>
        </a:defRPr>
      </a:lvl5pPr>
      <a:lvl6pPr marL="3351988" indent="-304726" algn="l" rtl="0" eaLnBrk="1" fontAlgn="base" hangingPunct="1">
        <a:spcBef>
          <a:spcPct val="20000"/>
        </a:spcBef>
        <a:spcAft>
          <a:spcPct val="0"/>
        </a:spcAft>
        <a:buClr>
          <a:srgbClr val="FF9900"/>
        </a:buClr>
        <a:buFont typeface="Wingdings" pitchFamily="2" charset="2"/>
        <a:buChar char="§"/>
        <a:defRPr sz="1867">
          <a:solidFill>
            <a:schemeClr val="tx1"/>
          </a:solidFill>
          <a:latin typeface="+mn-lt"/>
        </a:defRPr>
      </a:lvl6pPr>
      <a:lvl7pPr marL="3961442" indent="-304726" algn="l" rtl="0" eaLnBrk="1" fontAlgn="base" hangingPunct="1">
        <a:spcBef>
          <a:spcPct val="20000"/>
        </a:spcBef>
        <a:spcAft>
          <a:spcPct val="0"/>
        </a:spcAft>
        <a:buClr>
          <a:srgbClr val="FF9900"/>
        </a:buClr>
        <a:buFont typeface="Wingdings" pitchFamily="2" charset="2"/>
        <a:buChar char="§"/>
        <a:defRPr sz="1867">
          <a:solidFill>
            <a:schemeClr val="tx1"/>
          </a:solidFill>
          <a:latin typeface="+mn-lt"/>
        </a:defRPr>
      </a:lvl7pPr>
      <a:lvl8pPr marL="4570895" indent="-304726" algn="l" rtl="0" eaLnBrk="1" fontAlgn="base" hangingPunct="1">
        <a:spcBef>
          <a:spcPct val="20000"/>
        </a:spcBef>
        <a:spcAft>
          <a:spcPct val="0"/>
        </a:spcAft>
        <a:buClr>
          <a:srgbClr val="FF9900"/>
        </a:buClr>
        <a:buFont typeface="Wingdings" pitchFamily="2" charset="2"/>
        <a:buChar char="§"/>
        <a:defRPr sz="1867">
          <a:solidFill>
            <a:schemeClr val="tx1"/>
          </a:solidFill>
          <a:latin typeface="+mn-lt"/>
        </a:defRPr>
      </a:lvl8pPr>
      <a:lvl9pPr marL="5180345" indent="-304726" algn="l" rtl="0" eaLnBrk="1" fontAlgn="base" hangingPunct="1">
        <a:spcBef>
          <a:spcPct val="20000"/>
        </a:spcBef>
        <a:spcAft>
          <a:spcPct val="0"/>
        </a:spcAft>
        <a:buClr>
          <a:srgbClr val="FF9900"/>
        </a:buClr>
        <a:buFont typeface="Wingdings" pitchFamily="2" charset="2"/>
        <a:buChar char="§"/>
        <a:defRPr sz="1867">
          <a:solidFill>
            <a:schemeClr val="tx1"/>
          </a:solidFill>
          <a:latin typeface="+mn-lt"/>
        </a:defRPr>
      </a:lvl9pPr>
    </p:bodyStyle>
    <p:otherStyle>
      <a:defPPr>
        <a:defRPr lang="en-US"/>
      </a:defPPr>
      <a:lvl1pPr marL="0" algn="l" defTabSz="1218904" rtl="0" eaLnBrk="1" latinLnBrk="0" hangingPunct="1">
        <a:defRPr sz="2400" kern="1200">
          <a:solidFill>
            <a:schemeClr val="tx1"/>
          </a:solidFill>
          <a:latin typeface="+mn-lt"/>
          <a:ea typeface="+mn-ea"/>
          <a:cs typeface="+mn-cs"/>
        </a:defRPr>
      </a:lvl1pPr>
      <a:lvl2pPr marL="609454" algn="l" defTabSz="1218904" rtl="0" eaLnBrk="1" latinLnBrk="0" hangingPunct="1">
        <a:defRPr sz="2400" kern="1200">
          <a:solidFill>
            <a:schemeClr val="tx1"/>
          </a:solidFill>
          <a:latin typeface="+mn-lt"/>
          <a:ea typeface="+mn-ea"/>
          <a:cs typeface="+mn-cs"/>
        </a:defRPr>
      </a:lvl2pPr>
      <a:lvl3pPr marL="1218904" algn="l" defTabSz="1218904" rtl="0" eaLnBrk="1" latinLnBrk="0" hangingPunct="1">
        <a:defRPr sz="2400" kern="1200">
          <a:solidFill>
            <a:schemeClr val="tx1"/>
          </a:solidFill>
          <a:latin typeface="+mn-lt"/>
          <a:ea typeface="+mn-ea"/>
          <a:cs typeface="+mn-cs"/>
        </a:defRPr>
      </a:lvl3pPr>
      <a:lvl4pPr marL="1828357" algn="l" defTabSz="1218904" rtl="0" eaLnBrk="1" latinLnBrk="0" hangingPunct="1">
        <a:defRPr sz="2400" kern="1200">
          <a:solidFill>
            <a:schemeClr val="tx1"/>
          </a:solidFill>
          <a:latin typeface="+mn-lt"/>
          <a:ea typeface="+mn-ea"/>
          <a:cs typeface="+mn-cs"/>
        </a:defRPr>
      </a:lvl4pPr>
      <a:lvl5pPr marL="2437811" algn="l" defTabSz="1218904" rtl="0" eaLnBrk="1" latinLnBrk="0" hangingPunct="1">
        <a:defRPr sz="2400" kern="1200">
          <a:solidFill>
            <a:schemeClr val="tx1"/>
          </a:solidFill>
          <a:latin typeface="+mn-lt"/>
          <a:ea typeface="+mn-ea"/>
          <a:cs typeface="+mn-cs"/>
        </a:defRPr>
      </a:lvl5pPr>
      <a:lvl6pPr marL="3047265" algn="l" defTabSz="1218904" rtl="0" eaLnBrk="1" latinLnBrk="0" hangingPunct="1">
        <a:defRPr sz="2400" kern="1200">
          <a:solidFill>
            <a:schemeClr val="tx1"/>
          </a:solidFill>
          <a:latin typeface="+mn-lt"/>
          <a:ea typeface="+mn-ea"/>
          <a:cs typeface="+mn-cs"/>
        </a:defRPr>
      </a:lvl6pPr>
      <a:lvl7pPr marL="3656715" algn="l" defTabSz="1218904" rtl="0" eaLnBrk="1" latinLnBrk="0" hangingPunct="1">
        <a:defRPr sz="2400" kern="1200">
          <a:solidFill>
            <a:schemeClr val="tx1"/>
          </a:solidFill>
          <a:latin typeface="+mn-lt"/>
          <a:ea typeface="+mn-ea"/>
          <a:cs typeface="+mn-cs"/>
        </a:defRPr>
      </a:lvl7pPr>
      <a:lvl8pPr marL="4266167" algn="l" defTabSz="1218904" rtl="0" eaLnBrk="1" latinLnBrk="0" hangingPunct="1">
        <a:defRPr sz="2400" kern="1200">
          <a:solidFill>
            <a:schemeClr val="tx1"/>
          </a:solidFill>
          <a:latin typeface="+mn-lt"/>
          <a:ea typeface="+mn-ea"/>
          <a:cs typeface="+mn-cs"/>
        </a:defRPr>
      </a:lvl8pPr>
      <a:lvl9pPr marL="4875621" algn="l" defTabSz="1218904" rtl="0" eaLnBrk="1" latinLnBrk="0" hangingPunct="1">
        <a:defRPr sz="24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Espaço Reservado para Data 3"/>
          <p:cNvSpPr>
            <a:spLocks noGrp="1"/>
          </p:cNvSpPr>
          <p:nvPr>
            <p:ph type="dt" sz="half" idx="2"/>
          </p:nvPr>
        </p:nvSpPr>
        <p:spPr>
          <a:xfrm>
            <a:off x="609600" y="6356357"/>
            <a:ext cx="2844800" cy="366183"/>
          </a:xfrm>
          <a:prstGeom prst="rect">
            <a:avLst/>
          </a:prstGeom>
        </p:spPr>
        <p:txBody>
          <a:bodyPr vert="horz" lIns="121906" tIns="60953" rIns="121906" bIns="60953" rtlCol="0" anchor="ctr"/>
          <a:lstStyle>
            <a:lvl1pPr algn="l">
              <a:defRPr sz="1600">
                <a:solidFill>
                  <a:schemeClr val="tx1">
                    <a:tint val="75000"/>
                  </a:schemeClr>
                </a:solidFill>
              </a:defRPr>
            </a:lvl1pPr>
          </a:lstStyle>
          <a:p>
            <a:pPr defTabSz="1219050" fontAlgn="base">
              <a:spcBef>
                <a:spcPct val="0"/>
              </a:spcBef>
              <a:spcAft>
                <a:spcPct val="0"/>
              </a:spcAft>
            </a:pPr>
            <a:fld id="{90492EBA-485C-414D-9D5C-73D29791653A}" type="datetime1">
              <a:rPr lang="en-CA" smtClean="0">
                <a:solidFill>
                  <a:prstClr val="black">
                    <a:tint val="75000"/>
                  </a:prstClr>
                </a:solidFill>
                <a:latin typeface="Gill Sans" charset="0"/>
                <a:sym typeface="Gill Sans" charset="0"/>
              </a:rPr>
              <a:t>2021-07-14</a:t>
            </a:fld>
            <a:endParaRPr lang="en-US">
              <a:solidFill>
                <a:prstClr val="black">
                  <a:tint val="75000"/>
                </a:prstClr>
              </a:solidFill>
              <a:latin typeface="Gill Sans" charset="0"/>
              <a:sym typeface="Gill Sans" charset="0"/>
            </a:endParaRPr>
          </a:p>
        </p:txBody>
      </p:sp>
      <p:sp>
        <p:nvSpPr>
          <p:cNvPr id="5" name="Espaço Reservado para Rodapé 4"/>
          <p:cNvSpPr>
            <a:spLocks noGrp="1"/>
          </p:cNvSpPr>
          <p:nvPr>
            <p:ph type="ftr" sz="quarter" idx="3"/>
          </p:nvPr>
        </p:nvSpPr>
        <p:spPr>
          <a:xfrm>
            <a:off x="4165600" y="6356357"/>
            <a:ext cx="3860800" cy="366183"/>
          </a:xfrm>
          <a:prstGeom prst="rect">
            <a:avLst/>
          </a:prstGeom>
        </p:spPr>
        <p:txBody>
          <a:bodyPr vert="horz" lIns="121906" tIns="60953" rIns="121906" bIns="60953" rtlCol="0" anchor="ctr"/>
          <a:lstStyle>
            <a:lvl1pPr algn="ctr">
              <a:defRPr sz="1600">
                <a:solidFill>
                  <a:schemeClr val="tx1">
                    <a:tint val="75000"/>
                  </a:schemeClr>
                </a:solidFill>
              </a:defRPr>
            </a:lvl1pPr>
          </a:lstStyle>
          <a:p>
            <a:pPr defTabSz="1219050" fontAlgn="base">
              <a:spcBef>
                <a:spcPct val="0"/>
              </a:spcBef>
              <a:spcAft>
                <a:spcPct val="0"/>
              </a:spcAft>
            </a:pPr>
            <a:endParaRPr lang="en-US">
              <a:solidFill>
                <a:prstClr val="black">
                  <a:tint val="75000"/>
                </a:prstClr>
              </a:solidFill>
              <a:latin typeface="Gill Sans" charset="0"/>
              <a:sym typeface="Gill Sans" charset="0"/>
            </a:endParaRPr>
          </a:p>
        </p:txBody>
      </p:sp>
      <p:sp>
        <p:nvSpPr>
          <p:cNvPr id="6" name="Espaço Reservado para Número de Slide 5"/>
          <p:cNvSpPr>
            <a:spLocks noGrp="1"/>
          </p:cNvSpPr>
          <p:nvPr>
            <p:ph type="sldNum" sz="quarter" idx="4"/>
          </p:nvPr>
        </p:nvSpPr>
        <p:spPr>
          <a:xfrm>
            <a:off x="8737600" y="6356357"/>
            <a:ext cx="2844800" cy="366183"/>
          </a:xfrm>
          <a:prstGeom prst="rect">
            <a:avLst/>
          </a:prstGeom>
        </p:spPr>
        <p:txBody>
          <a:bodyPr vert="horz" lIns="121906" tIns="60953" rIns="121906" bIns="60953" rtlCol="0" anchor="ctr"/>
          <a:lstStyle>
            <a:lvl1pPr algn="r">
              <a:defRPr sz="1600">
                <a:solidFill>
                  <a:schemeClr val="tx1">
                    <a:tint val="75000"/>
                  </a:schemeClr>
                </a:solidFill>
              </a:defRPr>
            </a:lvl1pPr>
          </a:lstStyle>
          <a:p>
            <a:pPr defTabSz="1219050" fontAlgn="base">
              <a:spcBef>
                <a:spcPct val="0"/>
              </a:spcBef>
              <a:spcAft>
                <a:spcPct val="0"/>
              </a:spcAft>
            </a:pPr>
            <a:fld id="{026739EE-2E1F-4BD0-A392-1B10986D4BD2}" type="slidenum">
              <a:rPr lang="en-US" smtClean="0">
                <a:solidFill>
                  <a:prstClr val="black">
                    <a:tint val="75000"/>
                  </a:prstClr>
                </a:solidFill>
                <a:latin typeface="Gill Sans" charset="0"/>
                <a:sym typeface="Gill Sans" charset="0"/>
              </a:rPr>
              <a:pPr defTabSz="1219050" fontAlgn="base">
                <a:spcBef>
                  <a:spcPct val="0"/>
                </a:spcBef>
                <a:spcAft>
                  <a:spcPct val="0"/>
                </a:spcAft>
              </a:pPr>
              <a:t>‹#›</a:t>
            </a:fld>
            <a:endParaRPr lang="en-US">
              <a:solidFill>
                <a:prstClr val="black">
                  <a:tint val="75000"/>
                </a:prstClr>
              </a:solidFill>
              <a:latin typeface="Gill Sans" charset="0"/>
              <a:sym typeface="Gill Sans" charset="0"/>
            </a:endParaRPr>
          </a:p>
        </p:txBody>
      </p:sp>
    </p:spTree>
    <p:extLst>
      <p:ext uri="{BB962C8B-B14F-4D97-AF65-F5344CB8AC3E}">
        <p14:creationId xmlns:p14="http://schemas.microsoft.com/office/powerpoint/2010/main" val="36706217"/>
      </p:ext>
    </p:extLst>
  </p:cSld>
  <p:clrMap bg1="lt1" tx1="dk1" bg2="lt2" tx2="dk2" accent1="accent1" accent2="accent2" accent3="accent3" accent4="accent4" accent5="accent5" accent6="accent6" hlink="hlink" folHlink="folHlink"/>
  <p:sldLayoutIdLst>
    <p:sldLayoutId id="2147483762" r:id="rId1"/>
    <p:sldLayoutId id="2147483763" r:id="rId2"/>
    <p:sldLayoutId id="2147483764" r:id="rId3"/>
    <p:sldLayoutId id="2147483765" r:id="rId4"/>
    <p:sldLayoutId id="2147483766" r:id="rId5"/>
    <p:sldLayoutId id="2147483767" r:id="rId6"/>
  </p:sldLayoutIdLst>
  <p:transition>
    <p:fade thruBlk="1"/>
  </p:transition>
  <p:hf hdr="0" ftr="0" dt="0"/>
  <p:txStyles>
    <p:titleStyle>
      <a:lvl1pPr algn="ctr" defTabSz="1219050" rtl="0" eaLnBrk="1" latinLnBrk="0" hangingPunct="1">
        <a:spcBef>
          <a:spcPct val="0"/>
        </a:spcBef>
        <a:buNone/>
        <a:defRPr sz="5900" kern="1200">
          <a:solidFill>
            <a:schemeClr val="tx1"/>
          </a:solidFill>
          <a:latin typeface="+mj-lt"/>
          <a:ea typeface="+mj-ea"/>
          <a:cs typeface="+mj-cs"/>
        </a:defRPr>
      </a:lvl1pPr>
    </p:titleStyle>
    <p:bodyStyle>
      <a:lvl1pPr marL="457143" indent="-457143" algn="l" defTabSz="1219050" rtl="0" eaLnBrk="1" latinLnBrk="0" hangingPunct="1">
        <a:spcBef>
          <a:spcPct val="20000"/>
        </a:spcBef>
        <a:buFont typeface="Arial" pitchFamily="34" charset="0"/>
        <a:buChar char="•"/>
        <a:defRPr sz="4300" kern="1200">
          <a:solidFill>
            <a:schemeClr val="tx1"/>
          </a:solidFill>
          <a:latin typeface="+mn-lt"/>
          <a:ea typeface="+mn-ea"/>
          <a:cs typeface="+mn-cs"/>
        </a:defRPr>
      </a:lvl1pPr>
      <a:lvl2pPr marL="990478" indent="-380953" algn="l" defTabSz="1219050" rtl="0" eaLnBrk="1" latinLnBrk="0" hangingPunct="1">
        <a:spcBef>
          <a:spcPct val="20000"/>
        </a:spcBef>
        <a:buFont typeface="Arial" pitchFamily="34" charset="0"/>
        <a:buChar char="–"/>
        <a:defRPr sz="3700" kern="1200">
          <a:solidFill>
            <a:schemeClr val="tx1"/>
          </a:solidFill>
          <a:latin typeface="+mn-lt"/>
          <a:ea typeface="+mn-ea"/>
          <a:cs typeface="+mn-cs"/>
        </a:defRPr>
      </a:lvl2pPr>
      <a:lvl3pPr marL="1523811" indent="-304760" algn="l" defTabSz="1219050" rtl="0" eaLnBrk="1" latinLnBrk="0" hangingPunct="1">
        <a:spcBef>
          <a:spcPct val="20000"/>
        </a:spcBef>
        <a:buFont typeface="Arial" pitchFamily="34" charset="0"/>
        <a:buChar char="•"/>
        <a:defRPr sz="3200" kern="1200">
          <a:solidFill>
            <a:schemeClr val="tx1"/>
          </a:solidFill>
          <a:latin typeface="+mn-lt"/>
          <a:ea typeface="+mn-ea"/>
          <a:cs typeface="+mn-cs"/>
        </a:defRPr>
      </a:lvl3pPr>
      <a:lvl4pPr marL="2133333" indent="-304760" algn="l" defTabSz="1219050" rtl="0" eaLnBrk="1" latinLnBrk="0" hangingPunct="1">
        <a:spcBef>
          <a:spcPct val="20000"/>
        </a:spcBef>
        <a:buFont typeface="Arial" pitchFamily="34" charset="0"/>
        <a:buChar char="–"/>
        <a:defRPr sz="2700" kern="1200">
          <a:solidFill>
            <a:schemeClr val="tx1"/>
          </a:solidFill>
          <a:latin typeface="+mn-lt"/>
          <a:ea typeface="+mn-ea"/>
          <a:cs typeface="+mn-cs"/>
        </a:defRPr>
      </a:lvl4pPr>
      <a:lvl5pPr marL="2742858" indent="-304760" algn="l" defTabSz="1219050" rtl="0" eaLnBrk="1" latinLnBrk="0" hangingPunct="1">
        <a:spcBef>
          <a:spcPct val="20000"/>
        </a:spcBef>
        <a:buFont typeface="Arial" pitchFamily="34" charset="0"/>
        <a:buChar char="»"/>
        <a:defRPr sz="2700" kern="1200">
          <a:solidFill>
            <a:schemeClr val="tx1"/>
          </a:solidFill>
          <a:latin typeface="+mn-lt"/>
          <a:ea typeface="+mn-ea"/>
          <a:cs typeface="+mn-cs"/>
        </a:defRPr>
      </a:lvl5pPr>
      <a:lvl6pPr marL="3352380" indent="-304760" algn="l" defTabSz="1219050"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906" indent="-304760" algn="l" defTabSz="1219050"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430" indent="-304760" algn="l" defTabSz="1219050"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953" indent="-304760" algn="l" defTabSz="1219050"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9050" rtl="0" eaLnBrk="1" latinLnBrk="0" hangingPunct="1">
        <a:defRPr sz="2400" kern="1200">
          <a:solidFill>
            <a:schemeClr val="tx1"/>
          </a:solidFill>
          <a:latin typeface="+mn-lt"/>
          <a:ea typeface="+mn-ea"/>
          <a:cs typeface="+mn-cs"/>
        </a:defRPr>
      </a:lvl1pPr>
      <a:lvl2pPr marL="609523" algn="l" defTabSz="1219050" rtl="0" eaLnBrk="1" latinLnBrk="0" hangingPunct="1">
        <a:defRPr sz="2400" kern="1200">
          <a:solidFill>
            <a:schemeClr val="tx1"/>
          </a:solidFill>
          <a:latin typeface="+mn-lt"/>
          <a:ea typeface="+mn-ea"/>
          <a:cs typeface="+mn-cs"/>
        </a:defRPr>
      </a:lvl2pPr>
      <a:lvl3pPr marL="1219050" algn="l" defTabSz="1219050" rtl="0" eaLnBrk="1" latinLnBrk="0" hangingPunct="1">
        <a:defRPr sz="2400" kern="1200">
          <a:solidFill>
            <a:schemeClr val="tx1"/>
          </a:solidFill>
          <a:latin typeface="+mn-lt"/>
          <a:ea typeface="+mn-ea"/>
          <a:cs typeface="+mn-cs"/>
        </a:defRPr>
      </a:lvl3pPr>
      <a:lvl4pPr marL="1828573" algn="l" defTabSz="1219050" rtl="0" eaLnBrk="1" latinLnBrk="0" hangingPunct="1">
        <a:defRPr sz="2400" kern="1200">
          <a:solidFill>
            <a:schemeClr val="tx1"/>
          </a:solidFill>
          <a:latin typeface="+mn-lt"/>
          <a:ea typeface="+mn-ea"/>
          <a:cs typeface="+mn-cs"/>
        </a:defRPr>
      </a:lvl4pPr>
      <a:lvl5pPr marL="2438098" algn="l" defTabSz="1219050" rtl="0" eaLnBrk="1" latinLnBrk="0" hangingPunct="1">
        <a:defRPr sz="2400" kern="1200">
          <a:solidFill>
            <a:schemeClr val="tx1"/>
          </a:solidFill>
          <a:latin typeface="+mn-lt"/>
          <a:ea typeface="+mn-ea"/>
          <a:cs typeface="+mn-cs"/>
        </a:defRPr>
      </a:lvl5pPr>
      <a:lvl6pPr marL="3047620" algn="l" defTabSz="1219050" rtl="0" eaLnBrk="1" latinLnBrk="0" hangingPunct="1">
        <a:defRPr sz="2400" kern="1200">
          <a:solidFill>
            <a:schemeClr val="tx1"/>
          </a:solidFill>
          <a:latin typeface="+mn-lt"/>
          <a:ea typeface="+mn-ea"/>
          <a:cs typeface="+mn-cs"/>
        </a:defRPr>
      </a:lvl6pPr>
      <a:lvl7pPr marL="3657143" algn="l" defTabSz="1219050" rtl="0" eaLnBrk="1" latinLnBrk="0" hangingPunct="1">
        <a:defRPr sz="2400" kern="1200">
          <a:solidFill>
            <a:schemeClr val="tx1"/>
          </a:solidFill>
          <a:latin typeface="+mn-lt"/>
          <a:ea typeface="+mn-ea"/>
          <a:cs typeface="+mn-cs"/>
        </a:defRPr>
      </a:lvl7pPr>
      <a:lvl8pPr marL="4266667" algn="l" defTabSz="1219050" rtl="0" eaLnBrk="1" latinLnBrk="0" hangingPunct="1">
        <a:defRPr sz="2400" kern="1200">
          <a:solidFill>
            <a:schemeClr val="tx1"/>
          </a:solidFill>
          <a:latin typeface="+mn-lt"/>
          <a:ea typeface="+mn-ea"/>
          <a:cs typeface="+mn-cs"/>
        </a:defRPr>
      </a:lvl8pPr>
      <a:lvl9pPr marL="4876191" algn="l" defTabSz="1219050" rtl="0" eaLnBrk="1" latinLnBrk="0" hangingPunct="1">
        <a:defRPr sz="24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Espaço Reservado para Data 3"/>
          <p:cNvSpPr>
            <a:spLocks noGrp="1"/>
          </p:cNvSpPr>
          <p:nvPr>
            <p:ph type="dt" sz="half" idx="2"/>
          </p:nvPr>
        </p:nvSpPr>
        <p:spPr>
          <a:xfrm>
            <a:off x="609600" y="6356357"/>
            <a:ext cx="2844800" cy="366183"/>
          </a:xfrm>
          <a:prstGeom prst="rect">
            <a:avLst/>
          </a:prstGeom>
        </p:spPr>
        <p:txBody>
          <a:bodyPr vert="horz" lIns="121906" tIns="60953" rIns="121906" bIns="60953" rtlCol="0" anchor="ctr"/>
          <a:lstStyle>
            <a:lvl1pPr algn="l">
              <a:defRPr sz="1600">
                <a:solidFill>
                  <a:schemeClr val="tx1">
                    <a:tint val="75000"/>
                  </a:schemeClr>
                </a:solidFill>
              </a:defRPr>
            </a:lvl1pPr>
          </a:lstStyle>
          <a:p>
            <a:pPr fontAlgn="base">
              <a:spcBef>
                <a:spcPct val="0"/>
              </a:spcBef>
              <a:spcAft>
                <a:spcPct val="0"/>
              </a:spcAft>
            </a:pPr>
            <a:fld id="{4BDFC6B2-0D50-40A4-81D5-D7A7478D14E2}" type="datetime1">
              <a:rPr lang="en-CA" smtClean="0">
                <a:solidFill>
                  <a:srgbClr val="FFC000">
                    <a:tint val="75000"/>
                  </a:srgbClr>
                </a:solidFill>
                <a:latin typeface="Gill Sans" charset="0"/>
                <a:sym typeface="Gill Sans" charset="0"/>
              </a:rPr>
              <a:t>2021-07-14</a:t>
            </a:fld>
            <a:endParaRPr lang="en-US">
              <a:solidFill>
                <a:srgbClr val="FFC000">
                  <a:tint val="75000"/>
                </a:srgbClr>
              </a:solidFill>
              <a:latin typeface="Gill Sans" charset="0"/>
              <a:sym typeface="Gill Sans" charset="0"/>
            </a:endParaRPr>
          </a:p>
        </p:txBody>
      </p:sp>
      <p:sp>
        <p:nvSpPr>
          <p:cNvPr id="5" name="Espaço Reservado para Rodapé 4"/>
          <p:cNvSpPr>
            <a:spLocks noGrp="1"/>
          </p:cNvSpPr>
          <p:nvPr>
            <p:ph type="ftr" sz="quarter" idx="3"/>
          </p:nvPr>
        </p:nvSpPr>
        <p:spPr>
          <a:xfrm>
            <a:off x="4165600" y="6356357"/>
            <a:ext cx="3860800" cy="366183"/>
          </a:xfrm>
          <a:prstGeom prst="rect">
            <a:avLst/>
          </a:prstGeom>
        </p:spPr>
        <p:txBody>
          <a:bodyPr vert="horz" lIns="121906" tIns="60953" rIns="121906" bIns="60953" rtlCol="0" anchor="ctr"/>
          <a:lstStyle>
            <a:lvl1pPr algn="ctr">
              <a:defRPr sz="1600">
                <a:solidFill>
                  <a:schemeClr val="tx1">
                    <a:tint val="75000"/>
                  </a:schemeClr>
                </a:solidFill>
              </a:defRPr>
            </a:lvl1pPr>
          </a:lstStyle>
          <a:p>
            <a:pPr fontAlgn="base">
              <a:spcBef>
                <a:spcPct val="0"/>
              </a:spcBef>
              <a:spcAft>
                <a:spcPct val="0"/>
              </a:spcAft>
            </a:pPr>
            <a:endParaRPr lang="en-US">
              <a:solidFill>
                <a:srgbClr val="FFC000">
                  <a:tint val="75000"/>
                </a:srgbClr>
              </a:solidFill>
              <a:latin typeface="Gill Sans" charset="0"/>
              <a:sym typeface="Gill Sans" charset="0"/>
            </a:endParaRPr>
          </a:p>
        </p:txBody>
      </p:sp>
      <p:sp>
        <p:nvSpPr>
          <p:cNvPr id="6" name="Espaço Reservado para Número de Slide 5"/>
          <p:cNvSpPr>
            <a:spLocks noGrp="1"/>
          </p:cNvSpPr>
          <p:nvPr>
            <p:ph type="sldNum" sz="quarter" idx="4"/>
          </p:nvPr>
        </p:nvSpPr>
        <p:spPr>
          <a:xfrm>
            <a:off x="8737600" y="6356357"/>
            <a:ext cx="2844800" cy="366183"/>
          </a:xfrm>
          <a:prstGeom prst="rect">
            <a:avLst/>
          </a:prstGeom>
        </p:spPr>
        <p:txBody>
          <a:bodyPr vert="horz" lIns="121906" tIns="60953" rIns="121906" bIns="60953" rtlCol="0" anchor="ctr"/>
          <a:lstStyle>
            <a:lvl1pPr algn="r">
              <a:defRPr sz="1600">
                <a:solidFill>
                  <a:schemeClr val="tx1">
                    <a:tint val="75000"/>
                  </a:schemeClr>
                </a:solidFill>
              </a:defRPr>
            </a:lvl1pPr>
          </a:lstStyle>
          <a:p>
            <a:pPr fontAlgn="base">
              <a:spcBef>
                <a:spcPct val="0"/>
              </a:spcBef>
              <a:spcAft>
                <a:spcPct val="0"/>
              </a:spcAft>
            </a:pPr>
            <a:fld id="{026739EE-2E1F-4BD0-A392-1B10986D4BD2}" type="slidenum">
              <a:rPr lang="en-US" smtClean="0">
                <a:solidFill>
                  <a:srgbClr val="FFC000">
                    <a:tint val="75000"/>
                  </a:srgbClr>
                </a:solidFill>
                <a:latin typeface="Gill Sans" charset="0"/>
                <a:sym typeface="Gill Sans" charset="0"/>
              </a:rPr>
              <a:pPr fontAlgn="base">
                <a:spcBef>
                  <a:spcPct val="0"/>
                </a:spcBef>
                <a:spcAft>
                  <a:spcPct val="0"/>
                </a:spcAft>
              </a:pPr>
              <a:t>‹#›</a:t>
            </a:fld>
            <a:endParaRPr lang="en-US">
              <a:solidFill>
                <a:srgbClr val="FFC000">
                  <a:tint val="75000"/>
                </a:srgbClr>
              </a:solidFill>
              <a:latin typeface="Gill Sans" charset="0"/>
              <a:sym typeface="Gill Sans" charset="0"/>
            </a:endParaRPr>
          </a:p>
        </p:txBody>
      </p:sp>
    </p:spTree>
    <p:extLst>
      <p:ext uri="{BB962C8B-B14F-4D97-AF65-F5344CB8AC3E}">
        <p14:creationId xmlns:p14="http://schemas.microsoft.com/office/powerpoint/2010/main" val="3936354652"/>
      </p:ext>
    </p:extLst>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Lst>
  <p:transition>
    <p:fade thruBlk="1"/>
  </p:transition>
  <p:hf hdr="0" ftr="0" dt="0"/>
  <p:txStyles>
    <p:titleStyle>
      <a:lvl1pPr algn="ctr" defTabSz="1219050" rtl="0" eaLnBrk="1" latinLnBrk="0" hangingPunct="1">
        <a:spcBef>
          <a:spcPct val="0"/>
        </a:spcBef>
        <a:buNone/>
        <a:defRPr sz="5900" kern="1200">
          <a:solidFill>
            <a:schemeClr val="tx1"/>
          </a:solidFill>
          <a:latin typeface="+mj-lt"/>
          <a:ea typeface="+mj-ea"/>
          <a:cs typeface="+mj-cs"/>
        </a:defRPr>
      </a:lvl1pPr>
    </p:titleStyle>
    <p:bodyStyle>
      <a:lvl1pPr marL="457143" indent="-457143" algn="l" defTabSz="1219050" rtl="0" eaLnBrk="1" latinLnBrk="0" hangingPunct="1">
        <a:spcBef>
          <a:spcPct val="20000"/>
        </a:spcBef>
        <a:buFont typeface="Arial" pitchFamily="34" charset="0"/>
        <a:buChar char="•"/>
        <a:defRPr sz="4300" kern="1200">
          <a:solidFill>
            <a:schemeClr val="tx1"/>
          </a:solidFill>
          <a:latin typeface="+mn-lt"/>
          <a:ea typeface="+mn-ea"/>
          <a:cs typeface="+mn-cs"/>
        </a:defRPr>
      </a:lvl1pPr>
      <a:lvl2pPr marL="990478" indent="-380953" algn="l" defTabSz="1219050" rtl="0" eaLnBrk="1" latinLnBrk="0" hangingPunct="1">
        <a:spcBef>
          <a:spcPct val="20000"/>
        </a:spcBef>
        <a:buFont typeface="Arial" pitchFamily="34" charset="0"/>
        <a:buChar char="–"/>
        <a:defRPr sz="3700" kern="1200">
          <a:solidFill>
            <a:schemeClr val="tx1"/>
          </a:solidFill>
          <a:latin typeface="+mn-lt"/>
          <a:ea typeface="+mn-ea"/>
          <a:cs typeface="+mn-cs"/>
        </a:defRPr>
      </a:lvl2pPr>
      <a:lvl3pPr marL="1523811" indent="-304760" algn="l" defTabSz="1219050" rtl="0" eaLnBrk="1" latinLnBrk="0" hangingPunct="1">
        <a:spcBef>
          <a:spcPct val="20000"/>
        </a:spcBef>
        <a:buFont typeface="Arial" pitchFamily="34" charset="0"/>
        <a:buChar char="•"/>
        <a:defRPr sz="3200" kern="1200">
          <a:solidFill>
            <a:schemeClr val="tx1"/>
          </a:solidFill>
          <a:latin typeface="+mn-lt"/>
          <a:ea typeface="+mn-ea"/>
          <a:cs typeface="+mn-cs"/>
        </a:defRPr>
      </a:lvl3pPr>
      <a:lvl4pPr marL="2133333" indent="-304760" algn="l" defTabSz="1219050" rtl="0" eaLnBrk="1" latinLnBrk="0" hangingPunct="1">
        <a:spcBef>
          <a:spcPct val="20000"/>
        </a:spcBef>
        <a:buFont typeface="Arial" pitchFamily="34" charset="0"/>
        <a:buChar char="–"/>
        <a:defRPr sz="2700" kern="1200">
          <a:solidFill>
            <a:schemeClr val="tx1"/>
          </a:solidFill>
          <a:latin typeface="+mn-lt"/>
          <a:ea typeface="+mn-ea"/>
          <a:cs typeface="+mn-cs"/>
        </a:defRPr>
      </a:lvl4pPr>
      <a:lvl5pPr marL="2742858" indent="-304760" algn="l" defTabSz="1219050" rtl="0" eaLnBrk="1" latinLnBrk="0" hangingPunct="1">
        <a:spcBef>
          <a:spcPct val="20000"/>
        </a:spcBef>
        <a:buFont typeface="Arial" pitchFamily="34" charset="0"/>
        <a:buChar char="»"/>
        <a:defRPr sz="2700" kern="1200">
          <a:solidFill>
            <a:schemeClr val="tx1"/>
          </a:solidFill>
          <a:latin typeface="+mn-lt"/>
          <a:ea typeface="+mn-ea"/>
          <a:cs typeface="+mn-cs"/>
        </a:defRPr>
      </a:lvl5pPr>
      <a:lvl6pPr marL="3352380" indent="-304760" algn="l" defTabSz="1219050"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906" indent="-304760" algn="l" defTabSz="1219050"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430" indent="-304760" algn="l" defTabSz="1219050"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953" indent="-304760" algn="l" defTabSz="1219050"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9050" rtl="0" eaLnBrk="1" latinLnBrk="0" hangingPunct="1">
        <a:defRPr sz="2400" kern="1200">
          <a:solidFill>
            <a:schemeClr val="tx1"/>
          </a:solidFill>
          <a:latin typeface="+mn-lt"/>
          <a:ea typeface="+mn-ea"/>
          <a:cs typeface="+mn-cs"/>
        </a:defRPr>
      </a:lvl1pPr>
      <a:lvl2pPr marL="609523" algn="l" defTabSz="1219050" rtl="0" eaLnBrk="1" latinLnBrk="0" hangingPunct="1">
        <a:defRPr sz="2400" kern="1200">
          <a:solidFill>
            <a:schemeClr val="tx1"/>
          </a:solidFill>
          <a:latin typeface="+mn-lt"/>
          <a:ea typeface="+mn-ea"/>
          <a:cs typeface="+mn-cs"/>
        </a:defRPr>
      </a:lvl2pPr>
      <a:lvl3pPr marL="1219050" algn="l" defTabSz="1219050" rtl="0" eaLnBrk="1" latinLnBrk="0" hangingPunct="1">
        <a:defRPr sz="2400" kern="1200">
          <a:solidFill>
            <a:schemeClr val="tx1"/>
          </a:solidFill>
          <a:latin typeface="+mn-lt"/>
          <a:ea typeface="+mn-ea"/>
          <a:cs typeface="+mn-cs"/>
        </a:defRPr>
      </a:lvl3pPr>
      <a:lvl4pPr marL="1828573" algn="l" defTabSz="1219050" rtl="0" eaLnBrk="1" latinLnBrk="0" hangingPunct="1">
        <a:defRPr sz="2400" kern="1200">
          <a:solidFill>
            <a:schemeClr val="tx1"/>
          </a:solidFill>
          <a:latin typeface="+mn-lt"/>
          <a:ea typeface="+mn-ea"/>
          <a:cs typeface="+mn-cs"/>
        </a:defRPr>
      </a:lvl4pPr>
      <a:lvl5pPr marL="2438098" algn="l" defTabSz="1219050" rtl="0" eaLnBrk="1" latinLnBrk="0" hangingPunct="1">
        <a:defRPr sz="2400" kern="1200">
          <a:solidFill>
            <a:schemeClr val="tx1"/>
          </a:solidFill>
          <a:latin typeface="+mn-lt"/>
          <a:ea typeface="+mn-ea"/>
          <a:cs typeface="+mn-cs"/>
        </a:defRPr>
      </a:lvl5pPr>
      <a:lvl6pPr marL="3047620" algn="l" defTabSz="1219050" rtl="0" eaLnBrk="1" latinLnBrk="0" hangingPunct="1">
        <a:defRPr sz="2400" kern="1200">
          <a:solidFill>
            <a:schemeClr val="tx1"/>
          </a:solidFill>
          <a:latin typeface="+mn-lt"/>
          <a:ea typeface="+mn-ea"/>
          <a:cs typeface="+mn-cs"/>
        </a:defRPr>
      </a:lvl6pPr>
      <a:lvl7pPr marL="3657143" algn="l" defTabSz="1219050" rtl="0" eaLnBrk="1" latinLnBrk="0" hangingPunct="1">
        <a:defRPr sz="2400" kern="1200">
          <a:solidFill>
            <a:schemeClr val="tx1"/>
          </a:solidFill>
          <a:latin typeface="+mn-lt"/>
          <a:ea typeface="+mn-ea"/>
          <a:cs typeface="+mn-cs"/>
        </a:defRPr>
      </a:lvl7pPr>
      <a:lvl8pPr marL="4266667" algn="l" defTabSz="1219050" rtl="0" eaLnBrk="1" latinLnBrk="0" hangingPunct="1">
        <a:defRPr sz="2400" kern="1200">
          <a:solidFill>
            <a:schemeClr val="tx1"/>
          </a:solidFill>
          <a:latin typeface="+mn-lt"/>
          <a:ea typeface="+mn-ea"/>
          <a:cs typeface="+mn-cs"/>
        </a:defRPr>
      </a:lvl8pPr>
      <a:lvl9pPr marL="4876191" algn="l" defTabSz="1219050" rtl="0" eaLnBrk="1" latinLnBrk="0" hangingPunct="1">
        <a:defRPr sz="24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Espaço Reservado para Data 3"/>
          <p:cNvSpPr>
            <a:spLocks noGrp="1"/>
          </p:cNvSpPr>
          <p:nvPr>
            <p:ph type="dt" sz="half" idx="2"/>
          </p:nvPr>
        </p:nvSpPr>
        <p:spPr>
          <a:xfrm>
            <a:off x="609600" y="6356354"/>
            <a:ext cx="2844800" cy="366183"/>
          </a:xfrm>
          <a:prstGeom prst="rect">
            <a:avLst/>
          </a:prstGeom>
        </p:spPr>
        <p:txBody>
          <a:bodyPr vert="horz" lIns="121912" tIns="60956" rIns="121912" bIns="60956" rtlCol="0" anchor="ctr"/>
          <a:lstStyle>
            <a:lvl1pPr algn="l">
              <a:defRPr sz="1600">
                <a:solidFill>
                  <a:schemeClr val="tx1">
                    <a:tint val="75000"/>
                  </a:schemeClr>
                </a:solidFill>
              </a:defRPr>
            </a:lvl1pPr>
          </a:lstStyle>
          <a:p>
            <a:pPr defTabSz="914354" fontAlgn="base">
              <a:spcBef>
                <a:spcPct val="0"/>
              </a:spcBef>
              <a:spcAft>
                <a:spcPct val="0"/>
              </a:spcAft>
            </a:pPr>
            <a:fld id="{F2D3CB03-79AC-4D4C-A219-F40FEC2E51B3}" type="datetime1">
              <a:rPr lang="en-CA" smtClean="0">
                <a:solidFill>
                  <a:prstClr val="black">
                    <a:tint val="75000"/>
                  </a:prstClr>
                </a:solidFill>
                <a:latin typeface="Gill Sans" charset="0"/>
                <a:sym typeface="Gill Sans" charset="0"/>
              </a:rPr>
              <a:t>2021-07-14</a:t>
            </a:fld>
            <a:endParaRPr lang="en-US">
              <a:solidFill>
                <a:prstClr val="black">
                  <a:tint val="75000"/>
                </a:prstClr>
              </a:solidFill>
              <a:latin typeface="Gill Sans" charset="0"/>
              <a:sym typeface="Gill Sans" charset="0"/>
            </a:endParaRPr>
          </a:p>
        </p:txBody>
      </p:sp>
      <p:sp>
        <p:nvSpPr>
          <p:cNvPr id="5" name="Espaço Reservado para Rodapé 4"/>
          <p:cNvSpPr>
            <a:spLocks noGrp="1"/>
          </p:cNvSpPr>
          <p:nvPr>
            <p:ph type="ftr" sz="quarter" idx="3"/>
          </p:nvPr>
        </p:nvSpPr>
        <p:spPr>
          <a:xfrm>
            <a:off x="4165600" y="6356354"/>
            <a:ext cx="3860800" cy="366183"/>
          </a:xfrm>
          <a:prstGeom prst="rect">
            <a:avLst/>
          </a:prstGeom>
        </p:spPr>
        <p:txBody>
          <a:bodyPr vert="horz" lIns="121912" tIns="60956" rIns="121912" bIns="60956" rtlCol="0" anchor="ctr"/>
          <a:lstStyle>
            <a:lvl1pPr algn="ctr">
              <a:defRPr sz="1600">
                <a:solidFill>
                  <a:schemeClr val="tx1">
                    <a:tint val="75000"/>
                  </a:schemeClr>
                </a:solidFill>
              </a:defRPr>
            </a:lvl1pPr>
          </a:lstStyle>
          <a:p>
            <a:pPr defTabSz="914354" fontAlgn="base">
              <a:spcBef>
                <a:spcPct val="0"/>
              </a:spcBef>
              <a:spcAft>
                <a:spcPct val="0"/>
              </a:spcAft>
            </a:pPr>
            <a:endParaRPr lang="en-US">
              <a:solidFill>
                <a:prstClr val="black">
                  <a:tint val="75000"/>
                </a:prstClr>
              </a:solidFill>
              <a:latin typeface="Gill Sans" charset="0"/>
              <a:sym typeface="Gill Sans" charset="0"/>
            </a:endParaRPr>
          </a:p>
        </p:txBody>
      </p:sp>
      <p:sp>
        <p:nvSpPr>
          <p:cNvPr id="6" name="Espaço Reservado para Número de Slide 5"/>
          <p:cNvSpPr>
            <a:spLocks noGrp="1"/>
          </p:cNvSpPr>
          <p:nvPr>
            <p:ph type="sldNum" sz="quarter" idx="4"/>
          </p:nvPr>
        </p:nvSpPr>
        <p:spPr>
          <a:xfrm>
            <a:off x="8737600" y="6356354"/>
            <a:ext cx="2844800" cy="366183"/>
          </a:xfrm>
          <a:prstGeom prst="rect">
            <a:avLst/>
          </a:prstGeom>
        </p:spPr>
        <p:txBody>
          <a:bodyPr vert="horz" lIns="121912" tIns="60956" rIns="121912" bIns="60956" rtlCol="0" anchor="ctr"/>
          <a:lstStyle>
            <a:lvl1pPr algn="r">
              <a:defRPr sz="1600">
                <a:solidFill>
                  <a:schemeClr val="tx1">
                    <a:tint val="75000"/>
                  </a:schemeClr>
                </a:solidFill>
              </a:defRPr>
            </a:lvl1pPr>
          </a:lstStyle>
          <a:p>
            <a:pPr defTabSz="914354" fontAlgn="base">
              <a:spcBef>
                <a:spcPct val="0"/>
              </a:spcBef>
              <a:spcAft>
                <a:spcPct val="0"/>
              </a:spcAft>
            </a:pPr>
            <a:fld id="{026739EE-2E1F-4BD0-A392-1B10986D4BD2}" type="slidenum">
              <a:rPr lang="en-US" smtClean="0">
                <a:solidFill>
                  <a:prstClr val="black">
                    <a:tint val="75000"/>
                  </a:prstClr>
                </a:solidFill>
                <a:latin typeface="Gill Sans" charset="0"/>
                <a:sym typeface="Gill Sans" charset="0"/>
              </a:rPr>
              <a:pPr defTabSz="914354" fontAlgn="base">
                <a:spcBef>
                  <a:spcPct val="0"/>
                </a:spcBef>
                <a:spcAft>
                  <a:spcPct val="0"/>
                </a:spcAft>
              </a:pPr>
              <a:t>‹#›</a:t>
            </a:fld>
            <a:endParaRPr lang="en-US">
              <a:solidFill>
                <a:prstClr val="black">
                  <a:tint val="75000"/>
                </a:prstClr>
              </a:solidFill>
              <a:latin typeface="Gill Sans" charset="0"/>
              <a:sym typeface="Gill Sans" charset="0"/>
            </a:endParaRPr>
          </a:p>
        </p:txBody>
      </p:sp>
    </p:spTree>
    <p:extLst>
      <p:ext uri="{BB962C8B-B14F-4D97-AF65-F5344CB8AC3E}">
        <p14:creationId xmlns:p14="http://schemas.microsoft.com/office/powerpoint/2010/main" val="4135571477"/>
      </p:ext>
    </p:extLst>
  </p:cSld>
  <p:clrMap bg1="lt1" tx1="dk1" bg2="lt2" tx2="dk2" accent1="accent1" accent2="accent2" accent3="accent3" accent4="accent4" accent5="accent5" accent6="accent6" hlink="hlink" folHlink="folHlink"/>
  <p:sldLayoutIdLst>
    <p:sldLayoutId id="2147483783" r:id="rId1"/>
    <p:sldLayoutId id="2147483784" r:id="rId2"/>
    <p:sldLayoutId id="2147483785" r:id="rId3"/>
    <p:sldLayoutId id="2147483786" r:id="rId4"/>
    <p:sldLayoutId id="2147483787" r:id="rId5"/>
    <p:sldLayoutId id="2147483788" r:id="rId6"/>
  </p:sldLayoutIdLst>
  <p:transition>
    <p:fade thruBlk="1"/>
  </p:transition>
  <p:hf hdr="0" ftr="0" dt="0"/>
  <p:txStyles>
    <p:titleStyle>
      <a:lvl1pPr algn="ctr" defTabSz="1219110" rtl="0" eaLnBrk="1" latinLnBrk="0" hangingPunct="1">
        <a:spcBef>
          <a:spcPct val="0"/>
        </a:spcBef>
        <a:buNone/>
        <a:defRPr sz="5900" kern="1200">
          <a:solidFill>
            <a:schemeClr val="tx1"/>
          </a:solidFill>
          <a:latin typeface="+mj-lt"/>
          <a:ea typeface="+mj-ea"/>
          <a:cs typeface="+mj-cs"/>
        </a:defRPr>
      </a:lvl1pPr>
    </p:titleStyle>
    <p:bodyStyle>
      <a:lvl1pPr marL="457167" indent="-457167" algn="l" defTabSz="1219110" rtl="0" eaLnBrk="1" latinLnBrk="0" hangingPunct="1">
        <a:spcBef>
          <a:spcPct val="20000"/>
        </a:spcBef>
        <a:buFont typeface="Arial" pitchFamily="34" charset="0"/>
        <a:buChar char="•"/>
        <a:defRPr sz="4300" kern="1200">
          <a:solidFill>
            <a:schemeClr val="tx1"/>
          </a:solidFill>
          <a:latin typeface="+mn-lt"/>
          <a:ea typeface="+mn-ea"/>
          <a:cs typeface="+mn-cs"/>
        </a:defRPr>
      </a:lvl1pPr>
      <a:lvl2pPr marL="990526" indent="-380972" algn="l" defTabSz="1219110" rtl="0" eaLnBrk="1" latinLnBrk="0" hangingPunct="1">
        <a:spcBef>
          <a:spcPct val="20000"/>
        </a:spcBef>
        <a:buFont typeface="Arial" pitchFamily="34" charset="0"/>
        <a:buChar char="–"/>
        <a:defRPr sz="3700" kern="1200">
          <a:solidFill>
            <a:schemeClr val="tx1"/>
          </a:solidFill>
          <a:latin typeface="+mn-lt"/>
          <a:ea typeface="+mn-ea"/>
          <a:cs typeface="+mn-cs"/>
        </a:defRPr>
      </a:lvl2pPr>
      <a:lvl3pPr marL="1523887" indent="-304776" algn="l" defTabSz="1219110" rtl="0" eaLnBrk="1" latinLnBrk="0" hangingPunct="1">
        <a:spcBef>
          <a:spcPct val="20000"/>
        </a:spcBef>
        <a:buFont typeface="Arial" pitchFamily="34" charset="0"/>
        <a:buChar char="•"/>
        <a:defRPr sz="3200" kern="1200">
          <a:solidFill>
            <a:schemeClr val="tx1"/>
          </a:solidFill>
          <a:latin typeface="+mn-lt"/>
          <a:ea typeface="+mn-ea"/>
          <a:cs typeface="+mn-cs"/>
        </a:defRPr>
      </a:lvl3pPr>
      <a:lvl4pPr marL="2133440" indent="-304776" algn="l" defTabSz="1219110" rtl="0" eaLnBrk="1" latinLnBrk="0" hangingPunct="1">
        <a:spcBef>
          <a:spcPct val="20000"/>
        </a:spcBef>
        <a:buFont typeface="Arial" pitchFamily="34" charset="0"/>
        <a:buChar char="–"/>
        <a:defRPr sz="2700" kern="1200">
          <a:solidFill>
            <a:schemeClr val="tx1"/>
          </a:solidFill>
          <a:latin typeface="+mn-lt"/>
          <a:ea typeface="+mn-ea"/>
          <a:cs typeface="+mn-cs"/>
        </a:defRPr>
      </a:lvl4pPr>
      <a:lvl5pPr marL="2742994" indent="-304776" algn="l" defTabSz="1219110" rtl="0" eaLnBrk="1" latinLnBrk="0" hangingPunct="1">
        <a:spcBef>
          <a:spcPct val="20000"/>
        </a:spcBef>
        <a:buFont typeface="Arial" pitchFamily="34" charset="0"/>
        <a:buChar char="»"/>
        <a:defRPr sz="2700" kern="1200">
          <a:solidFill>
            <a:schemeClr val="tx1"/>
          </a:solidFill>
          <a:latin typeface="+mn-lt"/>
          <a:ea typeface="+mn-ea"/>
          <a:cs typeface="+mn-cs"/>
        </a:defRPr>
      </a:lvl5pPr>
      <a:lvl6pPr marL="3352548" indent="-304776" algn="l" defTabSz="1219110"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2104" indent="-304776" algn="l" defTabSz="1219110"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658" indent="-304776" algn="l" defTabSz="1219110"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1212" indent="-304776" algn="l" defTabSz="1219110"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9110" rtl="0" eaLnBrk="1" latinLnBrk="0" hangingPunct="1">
        <a:defRPr sz="2400" kern="1200">
          <a:solidFill>
            <a:schemeClr val="tx1"/>
          </a:solidFill>
          <a:latin typeface="+mn-lt"/>
          <a:ea typeface="+mn-ea"/>
          <a:cs typeface="+mn-cs"/>
        </a:defRPr>
      </a:lvl1pPr>
      <a:lvl2pPr marL="609555" algn="l" defTabSz="1219110" rtl="0" eaLnBrk="1" latinLnBrk="0" hangingPunct="1">
        <a:defRPr sz="2400" kern="1200">
          <a:solidFill>
            <a:schemeClr val="tx1"/>
          </a:solidFill>
          <a:latin typeface="+mn-lt"/>
          <a:ea typeface="+mn-ea"/>
          <a:cs typeface="+mn-cs"/>
        </a:defRPr>
      </a:lvl2pPr>
      <a:lvl3pPr marL="1219110" algn="l" defTabSz="1219110" rtl="0" eaLnBrk="1" latinLnBrk="0" hangingPunct="1">
        <a:defRPr sz="2400" kern="1200">
          <a:solidFill>
            <a:schemeClr val="tx1"/>
          </a:solidFill>
          <a:latin typeface="+mn-lt"/>
          <a:ea typeface="+mn-ea"/>
          <a:cs typeface="+mn-cs"/>
        </a:defRPr>
      </a:lvl3pPr>
      <a:lvl4pPr marL="1828664" algn="l" defTabSz="1219110" rtl="0" eaLnBrk="1" latinLnBrk="0" hangingPunct="1">
        <a:defRPr sz="2400" kern="1200">
          <a:solidFill>
            <a:schemeClr val="tx1"/>
          </a:solidFill>
          <a:latin typeface="+mn-lt"/>
          <a:ea typeface="+mn-ea"/>
          <a:cs typeface="+mn-cs"/>
        </a:defRPr>
      </a:lvl4pPr>
      <a:lvl5pPr marL="2438218" algn="l" defTabSz="1219110" rtl="0" eaLnBrk="1" latinLnBrk="0" hangingPunct="1">
        <a:defRPr sz="2400" kern="1200">
          <a:solidFill>
            <a:schemeClr val="tx1"/>
          </a:solidFill>
          <a:latin typeface="+mn-lt"/>
          <a:ea typeface="+mn-ea"/>
          <a:cs typeface="+mn-cs"/>
        </a:defRPr>
      </a:lvl5pPr>
      <a:lvl6pPr marL="3047772" algn="l" defTabSz="1219110" rtl="0" eaLnBrk="1" latinLnBrk="0" hangingPunct="1">
        <a:defRPr sz="2400" kern="1200">
          <a:solidFill>
            <a:schemeClr val="tx1"/>
          </a:solidFill>
          <a:latin typeface="+mn-lt"/>
          <a:ea typeface="+mn-ea"/>
          <a:cs typeface="+mn-cs"/>
        </a:defRPr>
      </a:lvl6pPr>
      <a:lvl7pPr marL="3657327" algn="l" defTabSz="1219110" rtl="0" eaLnBrk="1" latinLnBrk="0" hangingPunct="1">
        <a:defRPr sz="2400" kern="1200">
          <a:solidFill>
            <a:schemeClr val="tx1"/>
          </a:solidFill>
          <a:latin typeface="+mn-lt"/>
          <a:ea typeface="+mn-ea"/>
          <a:cs typeface="+mn-cs"/>
        </a:defRPr>
      </a:lvl7pPr>
      <a:lvl8pPr marL="4266880" algn="l" defTabSz="1219110" rtl="0" eaLnBrk="1" latinLnBrk="0" hangingPunct="1">
        <a:defRPr sz="2400" kern="1200">
          <a:solidFill>
            <a:schemeClr val="tx1"/>
          </a:solidFill>
          <a:latin typeface="+mn-lt"/>
          <a:ea typeface="+mn-ea"/>
          <a:cs typeface="+mn-cs"/>
        </a:defRPr>
      </a:lvl8pPr>
      <a:lvl9pPr marL="4876435" algn="l" defTabSz="121911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comments" Target="../comments/comment1.xml"/><Relationship Id="rId1" Type="http://schemas.openxmlformats.org/officeDocument/2006/relationships/slideLayout" Target="../slideLayouts/slideLayout144.xml"/></Relationships>
</file>

<file path=ppt/slides/_rels/slide10.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4.xml"/><Relationship Id="rId1" Type="http://schemas.openxmlformats.org/officeDocument/2006/relationships/slideLayout" Target="../slideLayouts/slideLayout165.xml"/></Relationships>
</file>

<file path=ppt/slides/_rels/slide100.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186.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8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8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8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8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86.xml"/></Relationships>
</file>

<file path=ppt/slides/_rels/slide106.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187.xml"/></Relationships>
</file>

<file path=ppt/slides/_rels/slide107.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188.xml"/><Relationship Id="rId4" Type="http://schemas.openxmlformats.org/officeDocument/2006/relationships/image" Target="../media/image109.png"/></Relationships>
</file>

<file path=ppt/slides/_rels/slide108.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187.xml"/></Relationships>
</file>

<file path=ppt/slides/_rels/slide109.xml.rels><?xml version="1.0" encoding="UTF-8" standalone="yes"?>
<Relationships xmlns="http://schemas.openxmlformats.org/package/2006/relationships"><Relationship Id="rId8" Type="http://schemas.openxmlformats.org/officeDocument/2006/relationships/oleObject" Target="../embeddings/oleObject2.bin"/><Relationship Id="rId3" Type="http://schemas.openxmlformats.org/officeDocument/2006/relationships/hyperlink" Target="http://jira.ca.sunlife/projects/AOSU/issues" TargetMode="External"/><Relationship Id="rId7" Type="http://schemas.openxmlformats.org/officeDocument/2006/relationships/image" Target="../media/image114.png"/><Relationship Id="rId2" Type="http://schemas.openxmlformats.org/officeDocument/2006/relationships/slideLayout" Target="../slideLayouts/slideLayout188.xml"/><Relationship Id="rId1" Type="http://schemas.openxmlformats.org/officeDocument/2006/relationships/vmlDrawing" Target="../drawings/vmlDrawing2.vml"/><Relationship Id="rId6" Type="http://schemas.openxmlformats.org/officeDocument/2006/relationships/image" Target="../media/image113.jpeg"/><Relationship Id="rId5" Type="http://schemas.openxmlformats.org/officeDocument/2006/relationships/hyperlink" Target="https://www.sourcetreeapp.com/" TargetMode="External"/><Relationship Id="rId10" Type="http://schemas.openxmlformats.org/officeDocument/2006/relationships/image" Target="../media/image115.png"/><Relationship Id="rId4" Type="http://schemas.openxmlformats.org/officeDocument/2006/relationships/hyperlink" Target="http://asc-sharepoint.sunlifecorp.com/sites/it/ASCITCOE/ASCITCoESite/Installation%20Setup/InstallingSourcetree.pdf" TargetMode="External"/><Relationship Id="rId9" Type="http://schemas.openxmlformats.org/officeDocument/2006/relationships/image" Target="../media/image112.wmf"/></Relationships>
</file>

<file path=ppt/slides/_rels/slide11.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5.xml"/><Relationship Id="rId1" Type="http://schemas.openxmlformats.org/officeDocument/2006/relationships/slideLayout" Target="../slideLayouts/slideLayout173.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89.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88.xml"/></Relationships>
</file>

<file path=ppt/slides/_rels/slide112.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31.xml"/><Relationship Id="rId1" Type="http://schemas.openxmlformats.org/officeDocument/2006/relationships/slideLayout" Target="../slideLayouts/slideLayout190.xml"/></Relationships>
</file>

<file path=ppt/slides/_rels/slide113.xml.rels><?xml version="1.0" encoding="UTF-8" standalone="yes"?>
<Relationships xmlns="http://schemas.openxmlformats.org/package/2006/relationships"><Relationship Id="rId3" Type="http://schemas.openxmlformats.org/officeDocument/2006/relationships/image" Target="../media/image118.jpeg"/><Relationship Id="rId2" Type="http://schemas.openxmlformats.org/officeDocument/2006/relationships/image" Target="../media/image117.jpeg"/><Relationship Id="rId1" Type="http://schemas.openxmlformats.org/officeDocument/2006/relationships/slideLayout" Target="../slideLayouts/slideLayout189.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89.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90.xml"/></Relationships>
</file>

<file path=ppt/slides/_rels/slide116.xml.rels><?xml version="1.0" encoding="UTF-8" standalone="yes"?>
<Relationships xmlns="http://schemas.openxmlformats.org/package/2006/relationships"><Relationship Id="rId2" Type="http://schemas.openxmlformats.org/officeDocument/2006/relationships/image" Target="../media/image119.jpeg"/><Relationship Id="rId1" Type="http://schemas.openxmlformats.org/officeDocument/2006/relationships/slideLayout" Target="../slideLayouts/slideLayout188.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88.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90.xml"/></Relationships>
</file>

<file path=ppt/slides/_rels/slide119.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188.xml"/></Relationships>
</file>

<file path=ppt/slides/_rels/slide12.xml.rels><?xml version="1.0" encoding="UTF-8" standalone="yes"?>
<Relationships xmlns="http://schemas.openxmlformats.org/package/2006/relationships"><Relationship Id="rId8" Type="http://schemas.openxmlformats.org/officeDocument/2006/relationships/image" Target="../media/image43.png"/><Relationship Id="rId13" Type="http://schemas.openxmlformats.org/officeDocument/2006/relationships/image" Target="../media/image46.png"/><Relationship Id="rId18" Type="http://schemas.openxmlformats.org/officeDocument/2006/relationships/image" Target="../media/image51.png"/><Relationship Id="rId26" Type="http://schemas.openxmlformats.org/officeDocument/2006/relationships/image" Target="../media/image57.png"/><Relationship Id="rId3" Type="http://schemas.openxmlformats.org/officeDocument/2006/relationships/hyperlink" Target="http://bitbucket.sunlifecorp.com:7990/projects/DEVOPS/repos/devops-appdev/browse/1.Skateboard/6.CI_Analyze/README.md" TargetMode="External"/><Relationship Id="rId21" Type="http://schemas.openxmlformats.org/officeDocument/2006/relationships/image" Target="../media/image54.png"/><Relationship Id="rId7" Type="http://schemas.openxmlformats.org/officeDocument/2006/relationships/image" Target="../media/image42.png"/><Relationship Id="rId12" Type="http://schemas.openxmlformats.org/officeDocument/2006/relationships/image" Target="../media/image45.png"/><Relationship Id="rId17" Type="http://schemas.openxmlformats.org/officeDocument/2006/relationships/image" Target="../media/image50.png"/><Relationship Id="rId25" Type="http://schemas.openxmlformats.org/officeDocument/2006/relationships/image" Target="../media/image56.jpeg"/><Relationship Id="rId2" Type="http://schemas.openxmlformats.org/officeDocument/2006/relationships/notesSlide" Target="../notesSlides/notesSlide6.xml"/><Relationship Id="rId16" Type="http://schemas.openxmlformats.org/officeDocument/2006/relationships/image" Target="../media/image49.png"/><Relationship Id="rId20" Type="http://schemas.openxmlformats.org/officeDocument/2006/relationships/image" Target="../media/image53.png"/><Relationship Id="rId1" Type="http://schemas.openxmlformats.org/officeDocument/2006/relationships/slideLayout" Target="../slideLayouts/slideLayout159.xml"/><Relationship Id="rId6" Type="http://schemas.openxmlformats.org/officeDocument/2006/relationships/image" Target="../media/image41.png"/><Relationship Id="rId11" Type="http://schemas.openxmlformats.org/officeDocument/2006/relationships/image" Target="../media/image44.png"/><Relationship Id="rId24" Type="http://schemas.openxmlformats.org/officeDocument/2006/relationships/hyperlink" Target="http://bitbucket.sunlifecorp.com:7990/projects/DEVOPS/repos/devops-appdev/browse/1.Skateboard/1.GetCode/README.md" TargetMode="External"/><Relationship Id="rId5" Type="http://schemas.openxmlformats.org/officeDocument/2006/relationships/image" Target="../media/image40.png"/><Relationship Id="rId15" Type="http://schemas.openxmlformats.org/officeDocument/2006/relationships/image" Target="../media/image48.png"/><Relationship Id="rId23" Type="http://schemas.openxmlformats.org/officeDocument/2006/relationships/hyperlink" Target="http://bitbucket.sunlifecorp.com:7990/projects/DEVOPS/repos/devops-appdev/browse/1.Skateboard/4.ApproveCode/README.md" TargetMode="External"/><Relationship Id="rId10" Type="http://schemas.openxmlformats.org/officeDocument/2006/relationships/hyperlink" Target="http://bitbucket.sunlifecorp.com:7990/projects/DEVOPS/repos/devops-appdev/browse/1.Skateboard/5.CI_Build/README.md" TargetMode="External"/><Relationship Id="rId19" Type="http://schemas.openxmlformats.org/officeDocument/2006/relationships/image" Target="../media/image52.png"/><Relationship Id="rId4" Type="http://schemas.openxmlformats.org/officeDocument/2006/relationships/image" Target="../media/image39.png"/><Relationship Id="rId9" Type="http://schemas.openxmlformats.org/officeDocument/2006/relationships/hyperlink" Target="http://bitbucket.sunlifecorp.com:7990/projects/DEVOPS/repos/devops-appdev/browse/1.Skateboard/7.Deploy/README.md" TargetMode="External"/><Relationship Id="rId14" Type="http://schemas.openxmlformats.org/officeDocument/2006/relationships/image" Target="../media/image47.png"/><Relationship Id="rId22" Type="http://schemas.openxmlformats.org/officeDocument/2006/relationships/image" Target="../media/image55.png"/><Relationship Id="rId27" Type="http://schemas.openxmlformats.org/officeDocument/2006/relationships/image" Target="../media/image58.png"/></Relationships>
</file>

<file path=ppt/slides/_rels/slide120.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188.xml"/><Relationship Id="rId5" Type="http://schemas.openxmlformats.org/officeDocument/2006/relationships/image" Target="../media/image125.jpeg"/><Relationship Id="rId4" Type="http://schemas.openxmlformats.org/officeDocument/2006/relationships/image" Target="../media/image124.png"/></Relationships>
</file>

<file path=ppt/slides/_rels/slide121.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188.xml"/></Relationships>
</file>

<file path=ppt/slides/_rels/slide122.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188.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90.xml"/></Relationships>
</file>

<file path=ppt/slides/_rels/slide124.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189.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89.xml"/></Relationships>
</file>

<file path=ppt/slides/_rels/slide126.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189.xml"/></Relationships>
</file>

<file path=ppt/slides/_rels/slide127.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188.xml"/></Relationships>
</file>

<file path=ppt/slides/_rels/slide128.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188.xml"/><Relationship Id="rId4" Type="http://schemas.openxmlformats.org/officeDocument/2006/relationships/image" Target="../media/image134.png"/></Relationships>
</file>

<file path=ppt/slides/_rels/slide129.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191.xml"/></Relationships>
</file>

<file path=ppt/slides/_rels/slide1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7.xml"/><Relationship Id="rId1" Type="http://schemas.openxmlformats.org/officeDocument/2006/relationships/slideLayout" Target="../slideLayouts/slideLayout165.xml"/><Relationship Id="rId4" Type="http://schemas.openxmlformats.org/officeDocument/2006/relationships/image" Target="../media/image60.png"/></Relationships>
</file>

<file path=ppt/slides/_rels/slide130.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189.xml"/></Relationships>
</file>

<file path=ppt/slides/_rels/slide131.xml.rels><?xml version="1.0" encoding="UTF-8" standalone="yes"?>
<Relationships xmlns="http://schemas.openxmlformats.org/package/2006/relationships"><Relationship Id="rId2" Type="http://schemas.openxmlformats.org/officeDocument/2006/relationships/image" Target="../media/image139.jpeg"/><Relationship Id="rId1" Type="http://schemas.openxmlformats.org/officeDocument/2006/relationships/slideLayout" Target="../slideLayouts/slideLayout19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4.xml"/></Relationships>
</file>

<file path=ppt/slides/_rels/slide1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70.xml"/></Relationships>
</file>

<file path=ppt/slides/_rels/slide1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7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65.xml"/></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172.xml"/><Relationship Id="rId1" Type="http://schemas.openxmlformats.org/officeDocument/2006/relationships/vmlDrawing" Target="../drawings/vmlDrawing1.vml"/><Relationship Id="rId5" Type="http://schemas.openxmlformats.org/officeDocument/2006/relationships/image" Target="../media/image63.jpeg"/><Relationship Id="rId4" Type="http://schemas.openxmlformats.org/officeDocument/2006/relationships/image" Target="../media/image62.wmf"/></Relationships>
</file>

<file path=ppt/slides/_rels/slide1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71.xml"/></Relationships>
</file>

<file path=ppt/slides/_rels/slide2.xml.rels><?xml version="1.0" encoding="UTF-8" standalone="yes"?>
<Relationships xmlns="http://schemas.openxmlformats.org/package/2006/relationships"><Relationship Id="rId3" Type="http://schemas.openxmlformats.org/officeDocument/2006/relationships/comments" Target="../comments/comment2.xml"/><Relationship Id="rId2" Type="http://schemas.openxmlformats.org/officeDocument/2006/relationships/notesSlide" Target="../notesSlides/notesSlide1.xml"/><Relationship Id="rId1" Type="http://schemas.openxmlformats.org/officeDocument/2006/relationships/slideLayout" Target="../slideLayouts/slideLayout16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4.xml"/></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160.xml"/><Relationship Id="rId1" Type="http://schemas.openxmlformats.org/officeDocument/2006/relationships/themeOverride" Target="../theme/themeOverride1.xml"/></Relationships>
</file>

<file path=ppt/slides/_rels/slide23.xml.rels><?xml version="1.0" encoding="UTF-8" standalone="yes"?>
<Relationships xmlns="http://schemas.openxmlformats.org/package/2006/relationships"><Relationship Id="rId3" Type="http://schemas.openxmlformats.org/officeDocument/2006/relationships/comments" Target="../comments/comment3.xml"/><Relationship Id="rId2" Type="http://schemas.openxmlformats.org/officeDocument/2006/relationships/slideLayout" Target="../slideLayouts/slideLayout160.xml"/><Relationship Id="rId1" Type="http://schemas.openxmlformats.org/officeDocument/2006/relationships/themeOverride" Target="../theme/themeOverride2.xml"/></Relationships>
</file>

<file path=ppt/slides/_rels/slide24.xml.rels><?xml version="1.0" encoding="UTF-8" standalone="yes"?>
<Relationships xmlns="http://schemas.openxmlformats.org/package/2006/relationships"><Relationship Id="rId3" Type="http://schemas.openxmlformats.org/officeDocument/2006/relationships/comments" Target="../comments/comment4.xml"/><Relationship Id="rId2" Type="http://schemas.openxmlformats.org/officeDocument/2006/relationships/slideLayout" Target="../slideLayouts/slideLayout160.xml"/><Relationship Id="rId1" Type="http://schemas.openxmlformats.org/officeDocument/2006/relationships/themeOverride" Target="../theme/themeOverride3.xml"/></Relationships>
</file>

<file path=ppt/slides/_rels/slide25.xml.rels><?xml version="1.0" encoding="UTF-8" standalone="yes"?>
<Relationships xmlns="http://schemas.openxmlformats.org/package/2006/relationships"><Relationship Id="rId3" Type="http://schemas.openxmlformats.org/officeDocument/2006/relationships/comments" Target="../comments/comment5.xml"/><Relationship Id="rId2" Type="http://schemas.openxmlformats.org/officeDocument/2006/relationships/slideLayout" Target="../slideLayouts/slideLayout160.xml"/><Relationship Id="rId1" Type="http://schemas.openxmlformats.org/officeDocument/2006/relationships/themeOverride" Target="../theme/themeOverride4.xml"/></Relationships>
</file>

<file path=ppt/slides/_rels/slide2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slideLayout" Target="../slideLayouts/slideLayout160.xml"/><Relationship Id="rId1" Type="http://schemas.openxmlformats.org/officeDocument/2006/relationships/themeOverride" Target="../theme/themeOverride5.xml"/></Relationships>
</file>

<file path=ppt/slides/_rels/slide27.xml.rels><?xml version="1.0" encoding="UTF-8" standalone="yes"?>
<Relationships xmlns="http://schemas.openxmlformats.org/package/2006/relationships"><Relationship Id="rId3" Type="http://schemas.openxmlformats.org/officeDocument/2006/relationships/comments" Target="../comments/comment6.xml"/><Relationship Id="rId2" Type="http://schemas.openxmlformats.org/officeDocument/2006/relationships/slideLayout" Target="../slideLayouts/slideLayout160.xml"/><Relationship Id="rId1" Type="http://schemas.openxmlformats.org/officeDocument/2006/relationships/themeOverride" Target="../theme/themeOverride6.xml"/></Relationships>
</file>

<file path=ppt/slides/_rels/slide2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slideLayout" Target="../slideLayouts/slideLayout160.xml"/><Relationship Id="rId1" Type="http://schemas.openxmlformats.org/officeDocument/2006/relationships/themeOverride" Target="../theme/themeOverride7.xml"/></Relationships>
</file>

<file path=ppt/slides/_rels/slide2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slideLayout" Target="../slideLayouts/slideLayout160.xml"/><Relationship Id="rId1" Type="http://schemas.openxmlformats.org/officeDocument/2006/relationships/themeOverride" Target="../theme/themeOverride8.xml"/><Relationship Id="rId4" Type="http://schemas.openxmlformats.org/officeDocument/2006/relationships/comments" Target="../comments/commen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4.xml"/></Relationships>
</file>

<file path=ppt/slides/_rels/slide3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slideLayout" Target="../slideLayouts/slideLayout165.xml"/><Relationship Id="rId1" Type="http://schemas.openxmlformats.org/officeDocument/2006/relationships/themeOverride" Target="../theme/themeOverride9.xml"/></Relationships>
</file>

<file path=ppt/slides/_rels/slide3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slideLayout" Target="../slideLayouts/slideLayout162.xml"/><Relationship Id="rId1" Type="http://schemas.openxmlformats.org/officeDocument/2006/relationships/themeOverride" Target="../theme/themeOverride10.xml"/></Relationships>
</file>

<file path=ppt/slides/_rels/slide32.xml.rels><?xml version="1.0" encoding="UTF-8" standalone="yes"?>
<Relationships xmlns="http://schemas.openxmlformats.org/package/2006/relationships"><Relationship Id="rId3" Type="http://schemas.openxmlformats.org/officeDocument/2006/relationships/comments" Target="../comments/comment8.xml"/><Relationship Id="rId2" Type="http://schemas.openxmlformats.org/officeDocument/2006/relationships/slideLayout" Target="../slideLayouts/slideLayout160.xml"/><Relationship Id="rId1" Type="http://schemas.openxmlformats.org/officeDocument/2006/relationships/themeOverride" Target="../theme/themeOverride11.xml"/></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144.xml"/><Relationship Id="rId1" Type="http://schemas.openxmlformats.org/officeDocument/2006/relationships/themeOverride" Target="../theme/themeOverride1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4.xml"/></Relationships>
</file>

<file path=ppt/slides/_rels/slide35.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144.xml"/></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160.xml"/><Relationship Id="rId1" Type="http://schemas.openxmlformats.org/officeDocument/2006/relationships/themeOverride" Target="../theme/themeOverride13.xml"/></Relationships>
</file>

<file path=ppt/slides/_rels/slide37.xml.rels><?xml version="1.0" encoding="UTF-8" standalone="yes"?>
<Relationships xmlns="http://schemas.openxmlformats.org/package/2006/relationships"><Relationship Id="rId3" Type="http://schemas.openxmlformats.org/officeDocument/2006/relationships/comments" Target="../comments/comment9.xml"/><Relationship Id="rId2" Type="http://schemas.openxmlformats.org/officeDocument/2006/relationships/slideLayout" Target="../slideLayouts/slideLayout160.xml"/><Relationship Id="rId1" Type="http://schemas.openxmlformats.org/officeDocument/2006/relationships/themeOverride" Target="../theme/themeOverride14.xml"/></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160.xml"/><Relationship Id="rId1" Type="http://schemas.openxmlformats.org/officeDocument/2006/relationships/themeOverride" Target="../theme/themeOverride15.xml"/></Relationships>
</file>

<file path=ppt/slides/_rels/slide3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slideLayout" Target="../slideLayouts/slideLayout165.xml"/><Relationship Id="rId1" Type="http://schemas.openxmlformats.org/officeDocument/2006/relationships/themeOverride" Target="../theme/themeOverride1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65.xml"/></Relationships>
</file>

<file path=ppt/slides/_rels/slide4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slideLayout" Target="../slideLayouts/slideLayout162.xml"/><Relationship Id="rId1" Type="http://schemas.openxmlformats.org/officeDocument/2006/relationships/themeOverride" Target="../theme/themeOverride17.xml"/><Relationship Id="rId4" Type="http://schemas.openxmlformats.org/officeDocument/2006/relationships/image" Target="../media/image73.png"/></Relationships>
</file>

<file path=ppt/slides/_rels/slide41.xml.rels><?xml version="1.0" encoding="UTF-8" standalone="yes"?>
<Relationships xmlns="http://schemas.openxmlformats.org/package/2006/relationships"><Relationship Id="rId3" Type="http://schemas.openxmlformats.org/officeDocument/2006/relationships/hyperlink" Target="https://bitbucket.sunlifecorp.com/projects/DEVOPS/repos/devops-appdev/browse/Tools/Jenkins/JenkinsMasterGroupPlugins.md" TargetMode="External"/><Relationship Id="rId2" Type="http://schemas.openxmlformats.org/officeDocument/2006/relationships/slideLayout" Target="../slideLayouts/slideLayout160.xml"/><Relationship Id="rId1" Type="http://schemas.openxmlformats.org/officeDocument/2006/relationships/themeOverride" Target="../theme/themeOverride18.xml"/><Relationship Id="rId4" Type="http://schemas.openxmlformats.org/officeDocument/2006/relationships/image" Target="../media/image74.png"/></Relationships>
</file>

<file path=ppt/slides/_rels/slide4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167.xml"/></Relationships>
</file>

<file path=ppt/slides/_rels/slide43.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167.xml"/></Relationships>
</file>

<file path=ppt/slides/_rels/slide44.xml.rels><?xml version="1.0" encoding="UTF-8" standalone="yes"?>
<Relationships xmlns="http://schemas.openxmlformats.org/package/2006/relationships"><Relationship Id="rId3" Type="http://schemas.openxmlformats.org/officeDocument/2006/relationships/comments" Target="../comments/comment10.xml"/><Relationship Id="rId2" Type="http://schemas.openxmlformats.org/officeDocument/2006/relationships/image" Target="../media/image78.png"/><Relationship Id="rId1" Type="http://schemas.openxmlformats.org/officeDocument/2006/relationships/slideLayout" Target="../slideLayouts/slideLayout167.xml"/></Relationships>
</file>

<file path=ppt/slides/_rels/slide4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slideLayout" Target="../slideLayouts/slideLayout160.xml"/><Relationship Id="rId1" Type="http://schemas.openxmlformats.org/officeDocument/2006/relationships/themeOverride" Target="../theme/themeOverride19.xml"/></Relationships>
</file>

<file path=ppt/slides/_rels/slide4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slideLayout" Target="../slideLayouts/slideLayout160.xml"/><Relationship Id="rId1" Type="http://schemas.openxmlformats.org/officeDocument/2006/relationships/themeOverride" Target="../theme/themeOverride20.xml"/></Relationships>
</file>

<file path=ppt/slides/_rels/slide4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slideLayout" Target="../slideLayouts/slideLayout160.xml"/><Relationship Id="rId1" Type="http://schemas.openxmlformats.org/officeDocument/2006/relationships/themeOverride" Target="../theme/themeOverride21.xml"/></Relationships>
</file>

<file path=ppt/slides/_rels/slide4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slideLayout" Target="../slideLayouts/slideLayout160.xml"/><Relationship Id="rId1" Type="http://schemas.openxmlformats.org/officeDocument/2006/relationships/themeOverride" Target="../theme/themeOverride22.xml"/></Relationships>
</file>

<file path=ppt/slides/_rels/slide49.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slideLayout" Target="../slideLayouts/slideLayout160.xml"/><Relationship Id="rId1" Type="http://schemas.openxmlformats.org/officeDocument/2006/relationships/themeOverride" Target="../theme/themeOverride23.xml"/></Relationships>
</file>

<file path=ppt/slides/_rels/slide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47.xml"/></Relationships>
</file>

<file path=ppt/slides/_rels/slide50.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slideLayout" Target="../slideLayouts/slideLayout167.xml"/><Relationship Id="rId1" Type="http://schemas.openxmlformats.org/officeDocument/2006/relationships/themeOverride" Target="../theme/themeOverride24.xml"/><Relationship Id="rId5" Type="http://schemas.openxmlformats.org/officeDocument/2006/relationships/image" Target="../media/image85.png"/><Relationship Id="rId4" Type="http://schemas.openxmlformats.org/officeDocument/2006/relationships/image" Target="../media/image76.png"/></Relationships>
</file>

<file path=ppt/slides/_rels/slide5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slideLayout" Target="../slideLayouts/slideLayout160.xml"/><Relationship Id="rId1" Type="http://schemas.openxmlformats.org/officeDocument/2006/relationships/themeOverride" Target="../theme/themeOverride25.xml"/></Relationships>
</file>

<file path=ppt/slides/_rels/slide52.xml.rels><?xml version="1.0" encoding="UTF-8" standalone="yes"?>
<Relationships xmlns="http://schemas.openxmlformats.org/package/2006/relationships"><Relationship Id="rId2" Type="http://schemas.openxmlformats.org/officeDocument/2006/relationships/slideLayout" Target="../slideLayouts/slideLayout160.xml"/><Relationship Id="rId1" Type="http://schemas.openxmlformats.org/officeDocument/2006/relationships/themeOverride" Target="../theme/themeOverride26.xml"/></Relationships>
</file>

<file path=ppt/slides/_rels/slide53.xml.rels><?xml version="1.0" encoding="UTF-8" standalone="yes"?>
<Relationships xmlns="http://schemas.openxmlformats.org/package/2006/relationships"><Relationship Id="rId3" Type="http://schemas.openxmlformats.org/officeDocument/2006/relationships/hyperlink" Target="https://slf.udemy.com/course/continous-integration-jenkins-pipelines/" TargetMode="External"/><Relationship Id="rId2" Type="http://schemas.openxmlformats.org/officeDocument/2006/relationships/hyperlink" Target="https://bitbucket.sunlifecorp.com/projects/DEVOPS/repos/devops-appdev/browse/Tools/Jenkins" TargetMode="External"/><Relationship Id="rId1" Type="http://schemas.openxmlformats.org/officeDocument/2006/relationships/slideLayout" Target="../slideLayouts/slideLayout160.xml"/><Relationship Id="rId5" Type="http://schemas.openxmlformats.org/officeDocument/2006/relationships/hyperlink" Target="https://slf.udemy.com/course/jenkins-course-devops-cicd-complete-reference/" TargetMode="External"/><Relationship Id="rId4" Type="http://schemas.openxmlformats.org/officeDocument/2006/relationships/hyperlink" Target="https://slf.udemy.com/course/learn-devops-ci-cd-with-jenkins-using-pipelines-and-docker/" TargetMode="External"/></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144.xml"/><Relationship Id="rId1" Type="http://schemas.openxmlformats.org/officeDocument/2006/relationships/themeOverride" Target="../theme/themeOverride2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4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65.xml"/></Relationships>
</file>

<file path=ppt/slides/_rels/slide5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8.xml"/><Relationship Id="rId1" Type="http://schemas.openxmlformats.org/officeDocument/2006/relationships/slideLayout" Target="../slideLayouts/slideLayout165.xml"/></Relationships>
</file>

<file path=ppt/slides/_rels/slide58.xml.rels><?xml version="1.0" encoding="UTF-8" standalone="yes"?>
<Relationships xmlns="http://schemas.openxmlformats.org/package/2006/relationships"><Relationship Id="rId3" Type="http://schemas.openxmlformats.org/officeDocument/2006/relationships/hyperlink" Target="https://sunlifefinancial.sharepoint.com/sites/EI/DTE/devops/DevOps%20Public%20Library/Technical%20Documentation/Automation/Ansible%20On-Boarding%20Process.pdf#search=ansible%20on%2Dboarding" TargetMode="External"/><Relationship Id="rId2" Type="http://schemas.openxmlformats.org/officeDocument/2006/relationships/notesSlide" Target="../notesSlides/notesSlide9.xml"/><Relationship Id="rId1" Type="http://schemas.openxmlformats.org/officeDocument/2006/relationships/slideLayout" Target="../slideLayouts/slideLayout165.xml"/></Relationships>
</file>

<file path=ppt/slides/_rels/slide59.xml.rels><?xml version="1.0" encoding="UTF-8" standalone="yes"?>
<Relationships xmlns="http://schemas.openxmlformats.org/package/2006/relationships"><Relationship Id="rId3" Type="http://schemas.openxmlformats.org/officeDocument/2006/relationships/hyperlink" Target="https://sunlifefinancial.sharepoint.com/sites/EI/DTE/devops/DevOps%20Public%20Library/Technical%20Documentation/Automation/Ansible%20On-Boarding%20Process.pdf#search=ansible%20on%2Dboarding" TargetMode="External"/><Relationship Id="rId2" Type="http://schemas.openxmlformats.org/officeDocument/2006/relationships/notesSlide" Target="../notesSlides/notesSlide10.xml"/><Relationship Id="rId1" Type="http://schemas.openxmlformats.org/officeDocument/2006/relationships/slideLayout" Target="../slideLayouts/slideLayout165.xml"/><Relationship Id="rId4" Type="http://schemas.openxmlformats.org/officeDocument/2006/relationships/image" Target="../media/image88.png"/></Relationships>
</file>

<file path=ppt/slides/_rels/slide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xml"/><Relationship Id="rId1" Type="http://schemas.openxmlformats.org/officeDocument/2006/relationships/slideLayout" Target="../slideLayouts/slideLayout158.xml"/></Relationships>
</file>

<file path=ppt/slides/_rels/slide60.xml.rels><?xml version="1.0" encoding="UTF-8" standalone="yes"?>
<Relationships xmlns="http://schemas.openxmlformats.org/package/2006/relationships"><Relationship Id="rId8" Type="http://schemas.openxmlformats.org/officeDocument/2006/relationships/hyperlink" Target="http://artifactory.sunlifecorp.com/artifactory/webapp/#/artifacts/browse/tree/General/dcs-local" TargetMode="External"/><Relationship Id="rId13" Type="http://schemas.openxmlformats.org/officeDocument/2006/relationships/hyperlink" Target="http://artifactory.sunlifecorp.com/artifactory/webapp/#/artifacts/browse/tree/General/docker-remote-cache" TargetMode="External"/><Relationship Id="rId3" Type="http://schemas.openxmlformats.org/officeDocument/2006/relationships/hyperlink" Target="https://sunlifefinancial.sharepoint.com/sites/EI/DTE/devops/DevOps%20Public%20Library/Technical%20Documentation/Automation/Ansible%20On-Boarding%20Process.pdf#search=ansible%20on%2Dboarding" TargetMode="External"/><Relationship Id="rId7" Type="http://schemas.openxmlformats.org/officeDocument/2006/relationships/hyperlink" Target="http://artifactory.sunlifecorp.com/artifactory/webapp/#/artifacts/browse/tree/General/dcs-container-snapshot-local" TargetMode="External"/><Relationship Id="rId12" Type="http://schemas.openxmlformats.org/officeDocument/2006/relationships/hyperlink" Target="http://artifactory.sunlifecorp.com/artifactory/webapp/#/artifacts/browse/tree/General/docker-local" TargetMode="External"/><Relationship Id="rId17" Type="http://schemas.openxmlformats.org/officeDocument/2006/relationships/hyperlink" Target="https://bitbucket.sunlifecorp.com/projects/DEVOPS/repos/devops-appdev/browse/Tools/Artifactory" TargetMode="External"/><Relationship Id="rId2" Type="http://schemas.openxmlformats.org/officeDocument/2006/relationships/notesSlide" Target="../notesSlides/notesSlide11.xml"/><Relationship Id="rId16" Type="http://schemas.openxmlformats.org/officeDocument/2006/relationships/hyperlink" Target="http://artifactory.sunlifecorp.com/artifactory/webapp/#/artifacts/browse/tree/General/ei-web-hosting-services-local" TargetMode="External"/><Relationship Id="rId1" Type="http://schemas.openxmlformats.org/officeDocument/2006/relationships/slideLayout" Target="../slideLayouts/slideLayout165.xml"/><Relationship Id="rId6" Type="http://schemas.openxmlformats.org/officeDocument/2006/relationships/hyperlink" Target="http://artifactory.sunlifecorp.com/artifactory/webapp/#/artifacts/browse/tree/General/dcs-container-release-local" TargetMode="External"/><Relationship Id="rId11" Type="http://schemas.openxmlformats.org/officeDocument/2006/relationships/hyperlink" Target="http://artifactory.sunlifecorp.com/artifactory/webapp/#/artifacts/browse/tree/General/docker" TargetMode="External"/><Relationship Id="rId5" Type="http://schemas.openxmlformats.org/officeDocument/2006/relationships/hyperlink" Target="http://artifactory.sunlifecorp.com/artifactory/webapp/#/artifacts/browse/tree/General/cran-remote" TargetMode="External"/><Relationship Id="rId15" Type="http://schemas.openxmlformats.org/officeDocument/2006/relationships/hyperlink" Target="http://artifactory.sunlifecorp.com/artifactory/webapp/#/artifacts/browse/tree/General/ei-server-ops-wintel" TargetMode="External"/><Relationship Id="rId10" Type="http://schemas.openxmlformats.org/officeDocument/2006/relationships/hyperlink" Target="http://artifactory.sunlifecorp.com/artifactory/webapp/#/artifacts/browse/tree/General/dms-snapshot-local" TargetMode="External"/><Relationship Id="rId4" Type="http://schemas.openxmlformats.org/officeDocument/2006/relationships/hyperlink" Target="http://artifactory.sunlifecorp.com/artifactory/webapp/#/artifacts/browse/tree/General/bi-release-local" TargetMode="External"/><Relationship Id="rId9" Type="http://schemas.openxmlformats.org/officeDocument/2006/relationships/hyperlink" Target="http://artifactory.sunlifecorp.com/artifactory/webapp/#/artifacts/browse/tree/General/dms-release-local" TargetMode="External"/><Relationship Id="rId14" Type="http://schemas.openxmlformats.org/officeDocument/2006/relationships/hyperlink" Target="http://artifactory.sunlifecorp.com/artifactory/webapp/#/artifacts/browse/tree/General/ei-server-ops-unix" TargetMode="External"/></Relationships>
</file>

<file path=ppt/slides/_rels/slide61.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165.xml"/></Relationships>
</file>

<file path=ppt/slides/_rels/slide62.xml.rels><?xml version="1.0" encoding="UTF-8" standalone="yes"?>
<Relationships xmlns="http://schemas.openxmlformats.org/package/2006/relationships"><Relationship Id="rId3" Type="http://schemas.openxmlformats.org/officeDocument/2006/relationships/hyperlink" Target="https://bitbucket.sunlifecorp.com/projects/DEVOPS/repos/devops-appdev/browse/Tools/Artifactory/TipsAndTricks/LoadingArtifactsToArtifactory.md" TargetMode="External"/><Relationship Id="rId2" Type="http://schemas.openxmlformats.org/officeDocument/2006/relationships/notesSlide" Target="../notesSlides/notesSlide12.xml"/><Relationship Id="rId1" Type="http://schemas.openxmlformats.org/officeDocument/2006/relationships/slideLayout" Target="../slideLayouts/slideLayout165.xml"/></Relationships>
</file>

<file path=ppt/slides/_rels/slide6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hyperlink" Target="https://bitbucket.sunlifecorp.com/projects/DEVOPS/repos/devops-appdev/browse/Tools/Artifactory/README.md" TargetMode="External"/><Relationship Id="rId1" Type="http://schemas.openxmlformats.org/officeDocument/2006/relationships/slideLayout" Target="../slideLayouts/slideLayout165.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4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4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4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65.xml"/></Relationships>
</file>

<file path=ppt/slides/_rels/slide6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13.xml"/><Relationship Id="rId1" Type="http://schemas.openxmlformats.org/officeDocument/2006/relationships/slideLayout" Target="../slideLayouts/slideLayout165.xml"/></Relationships>
</file>

<file path=ppt/slides/_rels/slide69.xml.rels><?xml version="1.0" encoding="UTF-8" standalone="yes"?>
<Relationships xmlns="http://schemas.openxmlformats.org/package/2006/relationships"><Relationship Id="rId3" Type="http://schemas.openxmlformats.org/officeDocument/2006/relationships/hyperlink" Target="https://sunlifefinancial.sharepoint.com/sites/EI/DTE/devops/DevOps%20Public%20Library/Technical%20Documentation/Automation/Ansible%20On-Boarding%20Process.pdf#search=ansible%20on%2Dboarding" TargetMode="External"/><Relationship Id="rId2" Type="http://schemas.openxmlformats.org/officeDocument/2006/relationships/notesSlide" Target="../notesSlides/notesSlide14.xml"/><Relationship Id="rId1" Type="http://schemas.openxmlformats.org/officeDocument/2006/relationships/slideLayout" Target="../slideLayouts/slideLayout165.xml"/></Relationships>
</file>

<file path=ppt/slides/_rels/slide7.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diagramLayout" Target="../diagrams/layout1.xml"/><Relationship Id="rId7" Type="http://schemas.openxmlformats.org/officeDocument/2006/relationships/diagramData" Target="../diagrams/data2.xml"/><Relationship Id="rId2" Type="http://schemas.openxmlformats.org/officeDocument/2006/relationships/diagramData" Target="../diagrams/data1.xml"/><Relationship Id="rId1" Type="http://schemas.openxmlformats.org/officeDocument/2006/relationships/slideLayout" Target="../slideLayouts/slideLayout147.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s>
</file>

<file path=ppt/slides/_rels/slide70.xml.rels><?xml version="1.0" encoding="UTF-8" standalone="yes"?>
<Relationships xmlns="http://schemas.openxmlformats.org/package/2006/relationships"><Relationship Id="rId3" Type="http://schemas.openxmlformats.org/officeDocument/2006/relationships/hyperlink" Target="https://sunlifefinancial.sharepoint.com/sites/EI/DTE/devops/DevOps%20Public%20Library/Technical%20Documentation/Automation/Ansible%20On-Boarding%20Process.pdf#search=ansible%20on%2Dboarding" TargetMode="External"/><Relationship Id="rId2" Type="http://schemas.openxmlformats.org/officeDocument/2006/relationships/notesSlide" Target="../notesSlides/notesSlide15.xml"/><Relationship Id="rId1" Type="http://schemas.openxmlformats.org/officeDocument/2006/relationships/slideLayout" Target="../slideLayouts/slideLayout165.xml"/></Relationships>
</file>

<file path=ppt/slides/_rels/slide71.xml.rels><?xml version="1.0" encoding="UTF-8" standalone="yes"?>
<Relationships xmlns="http://schemas.openxmlformats.org/package/2006/relationships"><Relationship Id="rId3" Type="http://schemas.openxmlformats.org/officeDocument/2006/relationships/hyperlink" Target="https://sunlifefinancial.sharepoint.com/sites/EI/DTE/devops/DevOps%20Public%20Library/Technical%20Documentation/Automation/Ansible%20On-Boarding%20Process.pdf#search=ansible%20on%2Dboarding" TargetMode="External"/><Relationship Id="rId2" Type="http://schemas.openxmlformats.org/officeDocument/2006/relationships/notesSlide" Target="../notesSlides/notesSlide16.xml"/><Relationship Id="rId1" Type="http://schemas.openxmlformats.org/officeDocument/2006/relationships/slideLayout" Target="../slideLayouts/slideLayout165.xml"/><Relationship Id="rId5" Type="http://schemas.openxmlformats.org/officeDocument/2006/relationships/hyperlink" Target="https://sunlifefinancial.sharepoint.com/sites/EI/DTE/devops/DevOps%20Public%20Library/Technical%20Documentation/Automation/Ansible%20Coding%20Standard.pdf#search=ansible%20coding%20standard" TargetMode="External"/><Relationship Id="rId4" Type="http://schemas.openxmlformats.org/officeDocument/2006/relationships/hyperlink" Target="https://docs.ansible.com/ansible/latest/user_guide/playbooks.html" TargetMode="External"/></Relationships>
</file>

<file path=ppt/slides/_rels/slide72.xml.rels><?xml version="1.0" encoding="UTF-8" standalone="yes"?>
<Relationships xmlns="http://schemas.openxmlformats.org/package/2006/relationships"><Relationship Id="rId3" Type="http://schemas.openxmlformats.org/officeDocument/2006/relationships/hyperlink" Target="https://sunlifefinancial.sharepoint.com/sites/EI/DTE/devops/DevOps%20Public%20Library/Technical%20Documentation/Automation/Ansible%20On-Boarding%20Process.pdf#search=ansible%20on%2Dboarding" TargetMode="External"/><Relationship Id="rId2" Type="http://schemas.openxmlformats.org/officeDocument/2006/relationships/notesSlide" Target="../notesSlides/notesSlide17.xml"/><Relationship Id="rId1" Type="http://schemas.openxmlformats.org/officeDocument/2006/relationships/slideLayout" Target="../slideLayouts/slideLayout165.xml"/><Relationship Id="rId4" Type="http://schemas.openxmlformats.org/officeDocument/2006/relationships/image" Target="../media/image91.png"/></Relationships>
</file>

<file path=ppt/slides/_rels/slide73.xml.rels><?xml version="1.0" encoding="UTF-8" standalone="yes"?>
<Relationships xmlns="http://schemas.openxmlformats.org/package/2006/relationships"><Relationship Id="rId3" Type="http://schemas.openxmlformats.org/officeDocument/2006/relationships/hyperlink" Target="https://sunlifefinancial.sharepoint.com/sites/EI/DTE/devops/DevOps%20Public%20Library/Technical%20Documentation/Automation/Ansible%20On-Boarding%20Process.pdf#search=ansible%20on%2Dboarding" TargetMode="External"/><Relationship Id="rId2" Type="http://schemas.openxmlformats.org/officeDocument/2006/relationships/notesSlide" Target="../notesSlides/notesSlide18.xml"/><Relationship Id="rId1" Type="http://schemas.openxmlformats.org/officeDocument/2006/relationships/slideLayout" Target="../slideLayouts/slideLayout165.xml"/><Relationship Id="rId4" Type="http://schemas.openxmlformats.org/officeDocument/2006/relationships/image" Target="../media/image92.png"/></Relationships>
</file>

<file path=ppt/slides/_rels/slide74.xml.rels><?xml version="1.0" encoding="UTF-8" standalone="yes"?>
<Relationships xmlns="http://schemas.openxmlformats.org/package/2006/relationships"><Relationship Id="rId3" Type="http://schemas.openxmlformats.org/officeDocument/2006/relationships/hyperlink" Target="https://sunlifefinancial.sharepoint.com/sites/EI/DTE/devops/DevOps%20Public%20Library/Technical%20Documentation/Automation/Ansible%20On-Boarding%20Process.pdf#search=ansible%20on%2Dboarding" TargetMode="External"/><Relationship Id="rId2" Type="http://schemas.openxmlformats.org/officeDocument/2006/relationships/notesSlide" Target="../notesSlides/notesSlide19.xml"/><Relationship Id="rId1" Type="http://schemas.openxmlformats.org/officeDocument/2006/relationships/slideLayout" Target="../slideLayouts/slideLayout165.xml"/><Relationship Id="rId4" Type="http://schemas.openxmlformats.org/officeDocument/2006/relationships/image" Target="../media/image92.png"/></Relationships>
</file>

<file path=ppt/slides/_rels/slide75.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20.xml"/><Relationship Id="rId1" Type="http://schemas.openxmlformats.org/officeDocument/2006/relationships/slideLayout" Target="../slideLayouts/slideLayout165.xml"/><Relationship Id="rId5" Type="http://schemas.openxmlformats.org/officeDocument/2006/relationships/hyperlink" Target="https://docs.ansible.com/ansible-tower/latest/html/userguide/credentials.html#source-control" TargetMode="External"/><Relationship Id="rId4" Type="http://schemas.openxmlformats.org/officeDocument/2006/relationships/hyperlink" Target="https://sunlifefinancial.sharepoint.com/sites/EI/DTE/devops/DevOps%20Public%20Library/Technical%20Documentation/Automation/Ansible%20On-Boarding%20Process.pdf#search=ansible%20on%2Dboarding" TargetMode="External"/></Relationships>
</file>

<file path=ppt/slides/_rels/slide76.xml.rels><?xml version="1.0" encoding="UTF-8" standalone="yes"?>
<Relationships xmlns="http://schemas.openxmlformats.org/package/2006/relationships"><Relationship Id="rId3" Type="http://schemas.openxmlformats.org/officeDocument/2006/relationships/hyperlink" Target="https://sunlifefinancial.sharepoint.com/sites/EI/DTE/devops/DevOps%20Public%20Library/Technical%20Documentation/Automation/Ansible%20On-Boarding%20Process.pdf#search=ansible%20on%2Dboarding" TargetMode="External"/><Relationship Id="rId2" Type="http://schemas.openxmlformats.org/officeDocument/2006/relationships/notesSlide" Target="../notesSlides/notesSlide21.xml"/><Relationship Id="rId1" Type="http://schemas.openxmlformats.org/officeDocument/2006/relationships/slideLayout" Target="../slideLayouts/slideLayout165.xml"/></Relationships>
</file>

<file path=ppt/slides/_rels/slide77.xml.rels><?xml version="1.0" encoding="UTF-8" standalone="yes"?>
<Relationships xmlns="http://schemas.openxmlformats.org/package/2006/relationships"><Relationship Id="rId3" Type="http://schemas.openxmlformats.org/officeDocument/2006/relationships/hyperlink" Target="https://sunlifefinancial.sharepoint.com/sites/EI/DTE/devops/DevOps%20Public%20Library/Technical%20Documentation/Automation/Ansible%20On-Boarding%20Process.pdf#search=ansible%20on%2Dboarding" TargetMode="External"/><Relationship Id="rId2" Type="http://schemas.openxmlformats.org/officeDocument/2006/relationships/notesSlide" Target="../notesSlides/notesSlide22.xml"/><Relationship Id="rId1" Type="http://schemas.openxmlformats.org/officeDocument/2006/relationships/slideLayout" Target="../slideLayouts/slideLayout165.xml"/></Relationships>
</file>

<file path=ppt/slides/_rels/slide78.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23.xml"/><Relationship Id="rId1" Type="http://schemas.openxmlformats.org/officeDocument/2006/relationships/slideLayout" Target="../slideLayouts/slideLayout165.xml"/></Relationships>
</file>

<file path=ppt/slides/_rels/slide79.xml.rels><?xml version="1.0" encoding="UTF-8" standalone="yes"?>
<Relationships xmlns="http://schemas.openxmlformats.org/package/2006/relationships"><Relationship Id="rId3" Type="http://schemas.openxmlformats.org/officeDocument/2006/relationships/hyperlink" Target="https://sunlifefinancial.sharepoint.com/sites/EI/DTE/devops/DevOps%20Public%20Library/Technical%20Documentation/Automation/Ansible%20On-Boarding%20Process.pdf#search=ansible%20on%2Dboarding" TargetMode="External"/><Relationship Id="rId2" Type="http://schemas.openxmlformats.org/officeDocument/2006/relationships/notesSlide" Target="../notesSlides/notesSlide24.xml"/><Relationship Id="rId1" Type="http://schemas.openxmlformats.org/officeDocument/2006/relationships/slideLayout" Target="../slideLayouts/slideLayout165.xml"/></Relationships>
</file>

<file path=ppt/slides/_rels/slide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xml"/><Relationship Id="rId1" Type="http://schemas.openxmlformats.org/officeDocument/2006/relationships/slideLayout" Target="../slideLayouts/slideLayout147.xml"/></Relationships>
</file>

<file path=ppt/slides/_rels/slide80.xml.rels><?xml version="1.0" encoding="UTF-8" standalone="yes"?>
<Relationships xmlns="http://schemas.openxmlformats.org/package/2006/relationships"><Relationship Id="rId3" Type="http://schemas.openxmlformats.org/officeDocument/2006/relationships/hyperlink" Target="https://bitbucket.sunlifecorp.com/projects/DEVOPS/repos/devops-appdev/browse/1.Skateboard/7.Deploy/Training/AnsibleTowerJobs.md" TargetMode="External"/><Relationship Id="rId2" Type="http://schemas.openxmlformats.org/officeDocument/2006/relationships/notesSlide" Target="../notesSlides/notesSlide25.xml"/><Relationship Id="rId1" Type="http://schemas.openxmlformats.org/officeDocument/2006/relationships/slideLayout" Target="../slideLayouts/slideLayout165.xml"/></Relationships>
</file>

<file path=ppt/slides/_rels/slide81.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26.xml"/><Relationship Id="rId1" Type="http://schemas.openxmlformats.org/officeDocument/2006/relationships/slideLayout" Target="../slideLayouts/slideLayout165.xml"/></Relationships>
</file>

<file path=ppt/slides/_rels/slide82.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27.xml"/><Relationship Id="rId1" Type="http://schemas.openxmlformats.org/officeDocument/2006/relationships/slideLayout" Target="../slideLayouts/slideLayout165.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65.xml"/></Relationships>
</file>

<file path=ppt/slides/_rels/slide84.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165.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44.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44.xml"/></Relationships>
</file>

<file path=ppt/slides/_rels/slide87.xml.rels><?xml version="1.0" encoding="UTF-8" standalone="yes"?>
<Relationships xmlns="http://schemas.openxmlformats.org/package/2006/relationships"><Relationship Id="rId3" Type="http://schemas.openxmlformats.org/officeDocument/2006/relationships/hyperlink" Target="https://cddirector.io/" TargetMode="External"/><Relationship Id="rId2" Type="http://schemas.openxmlformats.org/officeDocument/2006/relationships/image" Target="../media/image15.jpeg"/><Relationship Id="rId1" Type="http://schemas.openxmlformats.org/officeDocument/2006/relationships/slideLayout" Target="../slideLayouts/slideLayout180.xml"/><Relationship Id="rId4" Type="http://schemas.openxmlformats.org/officeDocument/2006/relationships/comments" Target="../comments/comment11.xml"/></Relationships>
</file>

<file path=ppt/slides/_rels/slide88.xml.rels><?xml version="1.0" encoding="UTF-8" standalone="yes"?>
<Relationships xmlns="http://schemas.openxmlformats.org/package/2006/relationships"><Relationship Id="rId3" Type="http://schemas.openxmlformats.org/officeDocument/2006/relationships/comments" Target="../comments/comment12.xml"/><Relationship Id="rId2" Type="http://schemas.openxmlformats.org/officeDocument/2006/relationships/notesSlide" Target="../notesSlides/notesSlide29.xml"/><Relationship Id="rId1" Type="http://schemas.openxmlformats.org/officeDocument/2006/relationships/slideLayout" Target="../slideLayouts/slideLayout186.xml"/></Relationships>
</file>

<file path=ppt/slides/_rels/slide89.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186.xml"/></Relationships>
</file>

<file path=ppt/slides/_rels/slide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65.xml"/><Relationship Id="rId4" Type="http://schemas.openxmlformats.org/officeDocument/2006/relationships/image" Target="../media/image36.pn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8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86.xml"/></Relationships>
</file>

<file path=ppt/slides/_rels/slide92.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186.xml"/></Relationships>
</file>

<file path=ppt/slides/_rels/slide93.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18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86.xml"/></Relationships>
</file>

<file path=ppt/slides/_rels/slide95.xml.rels><?xml version="1.0" encoding="UTF-8" standalone="yes"?>
<Relationships xmlns="http://schemas.openxmlformats.org/package/2006/relationships"><Relationship Id="rId3" Type="http://schemas.openxmlformats.org/officeDocument/2006/relationships/hyperlink" Target="-" TargetMode="External"/><Relationship Id="rId2" Type="http://schemas.openxmlformats.org/officeDocument/2006/relationships/hyperlink" Target="https://sunlife.service-now.com/sunlifesp?id=sc_cat_item&amp;sys_id=ab71118adb098010bea7550a4896195d" TargetMode="External"/><Relationship Id="rId1" Type="http://schemas.openxmlformats.org/officeDocument/2006/relationships/slideLayout" Target="../slideLayouts/slideLayout186.xml"/><Relationship Id="rId4" Type="http://schemas.openxmlformats.org/officeDocument/2006/relationships/hyperlink" Target="https://sunlife.service-now.com/sunlifesp?id=sc_cat_item&amp;sys_id=e5b428c4db519410e509d2984b961966" TargetMode="External"/></Relationships>
</file>

<file path=ppt/slides/_rels/slide96.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186.xml"/></Relationships>
</file>

<file path=ppt/slides/_rels/slide97.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186.xml"/></Relationships>
</file>

<file path=ppt/slides/_rels/slide98.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186.xml"/></Relationships>
</file>

<file path=ppt/slides/_rels/slide99.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18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00692" y="1533270"/>
            <a:ext cx="10054352" cy="688690"/>
          </a:xfrm>
        </p:spPr>
        <p:txBody>
          <a:bodyPr>
            <a:noAutofit/>
          </a:bodyPr>
          <a:lstStyle/>
          <a:p>
            <a:r>
              <a:rPr lang="en-US" sz="3200">
                <a:solidFill>
                  <a:srgbClr val="FF0000"/>
                </a:solidFill>
                <a:latin typeface="Arial" panose="020B0604020202020204" pitchFamily="34" charset="0"/>
                <a:cs typeface="Arial" panose="020B0604020202020204" pitchFamily="34" charset="0"/>
              </a:rPr>
              <a:t> </a:t>
            </a:r>
            <a:br>
              <a:rPr lang="en-US" sz="3200">
                <a:solidFill>
                  <a:srgbClr val="FF0000"/>
                </a:solidFill>
                <a:latin typeface="Arial" panose="020B0604020202020204" pitchFamily="34" charset="0"/>
                <a:cs typeface="Arial" panose="020B0604020202020204" pitchFamily="34" charset="0"/>
              </a:rPr>
            </a:br>
            <a:r>
              <a:rPr lang="en-US" sz="4000">
                <a:latin typeface="Sun Life Sans Regular" panose="02000503000000020004" pitchFamily="50" charset="0"/>
                <a:cs typeface="+mn-cs"/>
              </a:rPr>
              <a:t>DevOps @ ASCI</a:t>
            </a:r>
          </a:p>
        </p:txBody>
      </p:sp>
      <p:sp>
        <p:nvSpPr>
          <p:cNvPr id="4" name="TextBox 3">
            <a:extLst>
              <a:ext uri="{FF2B5EF4-FFF2-40B4-BE49-F238E27FC236}">
                <a16:creationId xmlns:a16="http://schemas.microsoft.com/office/drawing/2014/main" id="{FB9E40B9-F6B1-8B42-AAB7-CEFB1DA03AE9}"/>
              </a:ext>
            </a:extLst>
          </p:cNvPr>
          <p:cNvSpPr txBox="1"/>
          <p:nvPr/>
        </p:nvSpPr>
        <p:spPr>
          <a:xfrm>
            <a:off x="200692" y="6432747"/>
            <a:ext cx="2821771" cy="276999"/>
          </a:xfrm>
          <a:prstGeom prst="rect">
            <a:avLst/>
          </a:prstGeom>
          <a:noFill/>
        </p:spPr>
        <p:txBody>
          <a:bodyPr wrap="square" rtlCol="0">
            <a:spAutoFit/>
          </a:bodyPr>
          <a:lstStyle/>
          <a:p>
            <a:r>
              <a:rPr lang="en-US" sz="1200" b="0">
                <a:solidFill>
                  <a:srgbClr val="003946"/>
                </a:solidFill>
              </a:rPr>
              <a:t>Life’s brighter under the sun</a:t>
            </a:r>
          </a:p>
        </p:txBody>
      </p:sp>
    </p:spTree>
    <p:extLst>
      <p:ext uri="{BB962C8B-B14F-4D97-AF65-F5344CB8AC3E}">
        <p14:creationId xmlns:p14="http://schemas.microsoft.com/office/powerpoint/2010/main" val="11466878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847725" y="1513463"/>
            <a:ext cx="6096000" cy="584775"/>
          </a:xfrm>
          <a:prstGeom prst="rect">
            <a:avLst/>
          </a:prstGeom>
        </p:spPr>
        <p:txBody>
          <a:bodyPr>
            <a:spAutoFit/>
          </a:bodyPr>
          <a:lstStyle/>
          <a:p>
            <a:endParaRPr lang="en-US" sz="1800" b="0">
              <a:latin typeface="Arial" panose="020B0604020202020204" pitchFamily="34" charset="0"/>
              <a:cs typeface="Arial" panose="020B0604020202020204" pitchFamily="34" charset="0"/>
            </a:endParaRPr>
          </a:p>
          <a:p>
            <a:endParaRPr lang="en-US" b="0">
              <a:latin typeface="Arial" panose="020B0604020202020204" pitchFamily="34" charset="0"/>
              <a:cs typeface="Arial" panose="020B0604020202020204" pitchFamily="34" charset="0"/>
            </a:endParaRPr>
          </a:p>
        </p:txBody>
      </p:sp>
      <p:sp>
        <p:nvSpPr>
          <p:cNvPr id="5" name="Title 1"/>
          <p:cNvSpPr txBox="1">
            <a:spLocks/>
          </p:cNvSpPr>
          <p:nvPr/>
        </p:nvSpPr>
        <p:spPr>
          <a:xfrm>
            <a:off x="402896" y="319307"/>
            <a:ext cx="10363200" cy="56356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auto">
              <a:spcAft>
                <a:spcPts val="0"/>
              </a:spcAft>
            </a:pPr>
            <a:r>
              <a:rPr lang="en-US" b="0"/>
              <a:t>Current Challenges</a:t>
            </a:r>
            <a:endParaRPr lang="en-CA" b="0"/>
          </a:p>
        </p:txBody>
      </p:sp>
      <p:sp>
        <p:nvSpPr>
          <p:cNvPr id="6" name="Content Placeholder 2"/>
          <p:cNvSpPr txBox="1">
            <a:spLocks/>
          </p:cNvSpPr>
          <p:nvPr/>
        </p:nvSpPr>
        <p:spPr>
          <a:xfrm>
            <a:off x="6315537" y="1513463"/>
            <a:ext cx="5789561" cy="450567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Bef>
                <a:spcPts val="300"/>
              </a:spcBef>
              <a:spcAft>
                <a:spcPts val="300"/>
              </a:spcAft>
              <a:buFont typeface="Wingdings" panose="05000000000000000000" pitchFamily="2" charset="2"/>
              <a:buChar char="q"/>
            </a:pPr>
            <a:r>
              <a:rPr lang="en-US" sz="1200" b="0" dirty="0"/>
              <a:t>Key Issues: Some automation, inconsistently applied, changes to process not in source control</a:t>
            </a:r>
          </a:p>
          <a:p>
            <a:pPr lvl="1" fontAlgn="auto">
              <a:spcBef>
                <a:spcPts val="300"/>
              </a:spcBef>
              <a:spcAft>
                <a:spcPts val="300"/>
              </a:spcAft>
              <a:buFont typeface="Wingdings" panose="05000000000000000000" pitchFamily="2" charset="2"/>
              <a:buChar char="q"/>
            </a:pPr>
            <a:r>
              <a:rPr lang="en-US" sz="1050" b="0" dirty="0"/>
              <a:t>using manual deployment:</a:t>
            </a:r>
          </a:p>
          <a:p>
            <a:pPr lvl="2" fontAlgn="auto">
              <a:spcBef>
                <a:spcPts val="300"/>
              </a:spcBef>
              <a:spcAft>
                <a:spcPts val="300"/>
              </a:spcAft>
              <a:buFont typeface="Wingdings" panose="05000000000000000000" pitchFamily="2" charset="2"/>
              <a:buChar char="q"/>
            </a:pPr>
            <a:r>
              <a:rPr lang="en-US" sz="1000" b="0" dirty="0"/>
              <a:t>Time intensive</a:t>
            </a:r>
          </a:p>
          <a:p>
            <a:pPr lvl="2" fontAlgn="auto">
              <a:spcBef>
                <a:spcPts val="300"/>
              </a:spcBef>
              <a:spcAft>
                <a:spcPts val="300"/>
              </a:spcAft>
              <a:buFont typeface="Wingdings" panose="05000000000000000000" pitchFamily="2" charset="2"/>
              <a:buChar char="q"/>
            </a:pPr>
            <a:r>
              <a:rPr lang="en-US" sz="1000" b="0" dirty="0"/>
              <a:t>Error prone</a:t>
            </a:r>
          </a:p>
          <a:p>
            <a:pPr lvl="1" fontAlgn="auto">
              <a:spcBef>
                <a:spcPts val="300"/>
              </a:spcBef>
              <a:spcAft>
                <a:spcPts val="300"/>
              </a:spcAft>
              <a:buFont typeface="Wingdings" panose="05000000000000000000" pitchFamily="2" charset="2"/>
              <a:buChar char="q"/>
            </a:pPr>
            <a:r>
              <a:rPr lang="en-US" sz="1050" b="0" dirty="0"/>
              <a:t>Development team test automation issues:</a:t>
            </a:r>
          </a:p>
          <a:p>
            <a:pPr lvl="2" fontAlgn="auto">
              <a:spcBef>
                <a:spcPts val="300"/>
              </a:spcBef>
              <a:spcAft>
                <a:spcPts val="300"/>
              </a:spcAft>
              <a:buFont typeface="Wingdings" panose="05000000000000000000" pitchFamily="2" charset="2"/>
              <a:buChar char="q"/>
            </a:pPr>
            <a:r>
              <a:rPr lang="en-US" sz="1000" b="0" dirty="0"/>
              <a:t>In many cases no tests exists</a:t>
            </a:r>
          </a:p>
          <a:p>
            <a:pPr lvl="2" fontAlgn="auto">
              <a:spcBef>
                <a:spcPts val="300"/>
              </a:spcBef>
              <a:spcAft>
                <a:spcPts val="300"/>
              </a:spcAft>
              <a:buFont typeface="Wingdings" panose="05000000000000000000" pitchFamily="2" charset="2"/>
              <a:buChar char="q"/>
            </a:pPr>
            <a:r>
              <a:rPr lang="en-US" sz="1000" b="0" dirty="0"/>
              <a:t>Typically no “unit” tests (unit tests are fast, independent – requiring no database etc.)</a:t>
            </a:r>
          </a:p>
          <a:p>
            <a:pPr lvl="2" fontAlgn="auto">
              <a:spcBef>
                <a:spcPts val="300"/>
              </a:spcBef>
              <a:spcAft>
                <a:spcPts val="300"/>
              </a:spcAft>
              <a:buFont typeface="Wingdings" panose="05000000000000000000" pitchFamily="2" charset="2"/>
              <a:buChar char="q"/>
            </a:pPr>
            <a:r>
              <a:rPr lang="en-US" sz="1000" b="0" dirty="0"/>
              <a:t>Auto tests that do exist can be error prone, slow and conflict with others running tests</a:t>
            </a:r>
          </a:p>
          <a:p>
            <a:pPr lvl="1" fontAlgn="auto">
              <a:spcBef>
                <a:spcPts val="300"/>
              </a:spcBef>
              <a:spcAft>
                <a:spcPts val="300"/>
              </a:spcAft>
              <a:buFont typeface="Wingdings" panose="05000000000000000000" pitchFamily="2" charset="2"/>
              <a:buChar char="q"/>
            </a:pPr>
            <a:r>
              <a:rPr lang="en-US" sz="1050" b="0" dirty="0"/>
              <a:t>No common standard objective code analysis</a:t>
            </a:r>
          </a:p>
          <a:p>
            <a:pPr lvl="2" fontAlgn="auto">
              <a:spcBef>
                <a:spcPts val="300"/>
              </a:spcBef>
              <a:spcAft>
                <a:spcPts val="300"/>
              </a:spcAft>
              <a:buFont typeface="Wingdings" panose="05000000000000000000" pitchFamily="2" charset="2"/>
              <a:buChar char="q"/>
            </a:pPr>
            <a:r>
              <a:rPr lang="en-US" sz="1000" b="0" dirty="0"/>
              <a:t>No insight into current application code state </a:t>
            </a:r>
          </a:p>
          <a:p>
            <a:pPr lvl="2" fontAlgn="auto">
              <a:spcBef>
                <a:spcPts val="300"/>
              </a:spcBef>
              <a:spcAft>
                <a:spcPts val="300"/>
              </a:spcAft>
              <a:buFont typeface="Wingdings" panose="05000000000000000000" pitchFamily="2" charset="2"/>
              <a:buChar char="q"/>
            </a:pPr>
            <a:r>
              <a:rPr lang="en-US" sz="1000" b="0" dirty="0"/>
              <a:t>No quick understanding of application size, vulnerabilities, maintainability</a:t>
            </a:r>
          </a:p>
          <a:p>
            <a:pPr lvl="1" fontAlgn="auto">
              <a:spcBef>
                <a:spcPts val="300"/>
              </a:spcBef>
              <a:spcAft>
                <a:spcPts val="300"/>
              </a:spcAft>
              <a:buFont typeface="Wingdings" panose="05000000000000000000" pitchFamily="2" charset="2"/>
              <a:buChar char="q"/>
            </a:pPr>
            <a:r>
              <a:rPr lang="en-US" sz="1050" b="0" dirty="0"/>
              <a:t>No feedback to developers of application problems until deployed into a “real” environment (often SIT/UAT)</a:t>
            </a:r>
          </a:p>
          <a:p>
            <a:pPr lvl="1" fontAlgn="auto">
              <a:spcBef>
                <a:spcPts val="300"/>
              </a:spcBef>
              <a:spcAft>
                <a:spcPts val="300"/>
              </a:spcAft>
              <a:buFont typeface="Wingdings" panose="05000000000000000000" pitchFamily="2" charset="2"/>
              <a:buChar char="q"/>
            </a:pPr>
            <a:r>
              <a:rPr lang="en-US" sz="1050" b="0" dirty="0" err="1"/>
              <a:t>Adhoc</a:t>
            </a:r>
            <a:r>
              <a:rPr lang="en-US" sz="1050" b="0" dirty="0"/>
              <a:t> work item management and prioritization</a:t>
            </a:r>
          </a:p>
          <a:p>
            <a:pPr lvl="1" fontAlgn="auto">
              <a:spcBef>
                <a:spcPts val="300"/>
              </a:spcBef>
              <a:spcAft>
                <a:spcPts val="300"/>
              </a:spcAft>
              <a:buFont typeface="Wingdings" panose="05000000000000000000" pitchFamily="2" charset="2"/>
              <a:buChar char="q"/>
            </a:pPr>
            <a:r>
              <a:rPr lang="en-US" sz="1050" b="0" dirty="0"/>
              <a:t>No environment conflict or release management</a:t>
            </a:r>
          </a:p>
          <a:p>
            <a:pPr lvl="2" fontAlgn="auto">
              <a:spcBef>
                <a:spcPts val="300"/>
              </a:spcBef>
              <a:spcAft>
                <a:spcPts val="300"/>
              </a:spcAft>
              <a:buFont typeface="Wingdings" panose="05000000000000000000" pitchFamily="2" charset="2"/>
              <a:buChar char="q"/>
            </a:pPr>
            <a:endParaRPr lang="en-US" sz="700" b="0" dirty="0"/>
          </a:p>
          <a:p>
            <a:pPr marL="349250" lvl="1" indent="0" fontAlgn="auto">
              <a:spcBef>
                <a:spcPts val="300"/>
              </a:spcBef>
              <a:spcAft>
                <a:spcPts val="300"/>
              </a:spcAft>
              <a:buFont typeface="Arial" panose="020B0604020202020204" pitchFamily="34" charset="0"/>
              <a:buNone/>
            </a:pPr>
            <a:endParaRPr lang="en-US" sz="1050" b="0"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5250" y="1805850"/>
            <a:ext cx="5626100" cy="3085281"/>
          </a:xfrm>
          <a:prstGeom prst="rect">
            <a:avLst/>
          </a:prstGeom>
        </p:spPr>
      </p:pic>
    </p:spTree>
    <p:extLst>
      <p:ext uri="{BB962C8B-B14F-4D97-AF65-F5344CB8AC3E}">
        <p14:creationId xmlns:p14="http://schemas.microsoft.com/office/powerpoint/2010/main" val="2024499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a:latin typeface="Sun Life Sans" panose="020B0504030304030303" pitchFamily="34" charset="0"/>
              </a:rPr>
              <a:t>Installation</a:t>
            </a:r>
            <a:endParaRPr lang="en-US" sz="4000"/>
          </a:p>
        </p:txBody>
      </p:sp>
      <p:sp>
        <p:nvSpPr>
          <p:cNvPr id="3" name="Content Placeholder 2"/>
          <p:cNvSpPr>
            <a:spLocks noGrp="1"/>
          </p:cNvSpPr>
          <p:nvPr>
            <p:ph sz="half" idx="2"/>
          </p:nvPr>
        </p:nvSpPr>
        <p:spPr/>
        <p:txBody>
          <a:bodyPr/>
          <a:lstStyle/>
          <a:p>
            <a:r>
              <a:rPr lang="en-US" sz="2400" b="1">
                <a:latin typeface="Sun Life Sans" panose="020B0504030304030303" pitchFamily="34" charset="0"/>
              </a:rPr>
              <a:t>Large-Scale Requirements</a:t>
            </a:r>
          </a:p>
        </p:txBody>
      </p:sp>
      <p:pic>
        <p:nvPicPr>
          <p:cNvPr id="5" name="Picture 4"/>
          <p:cNvPicPr>
            <a:picLocks noChangeAspect="1"/>
          </p:cNvPicPr>
          <p:nvPr/>
        </p:nvPicPr>
        <p:blipFill>
          <a:blip r:embed="rId2"/>
          <a:stretch>
            <a:fillRect/>
          </a:stretch>
        </p:blipFill>
        <p:spPr>
          <a:xfrm>
            <a:off x="1497525" y="2480016"/>
            <a:ext cx="9115425" cy="2369161"/>
          </a:xfrm>
          <a:prstGeom prst="rect">
            <a:avLst/>
          </a:prstGeom>
        </p:spPr>
      </p:pic>
    </p:spTree>
    <p:extLst>
      <p:ext uri="{BB962C8B-B14F-4D97-AF65-F5344CB8AC3E}">
        <p14:creationId xmlns:p14="http://schemas.microsoft.com/office/powerpoint/2010/main" val="201077246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a:latin typeface="Sun Life Sans" panose="020B0504030304030303" pitchFamily="34" charset="0"/>
              </a:rPr>
              <a:t>Installation</a:t>
            </a:r>
            <a:endParaRPr lang="en-US" sz="4000"/>
          </a:p>
        </p:txBody>
      </p:sp>
      <p:sp>
        <p:nvSpPr>
          <p:cNvPr id="3" name="Content Placeholder 2"/>
          <p:cNvSpPr>
            <a:spLocks noGrp="1"/>
          </p:cNvSpPr>
          <p:nvPr>
            <p:ph sz="half" idx="2"/>
          </p:nvPr>
        </p:nvSpPr>
        <p:spPr/>
        <p:txBody>
          <a:bodyPr/>
          <a:lstStyle/>
          <a:p>
            <a:r>
              <a:rPr lang="en-US" sz="2400" b="1">
                <a:latin typeface="Sun Life Sans" panose="020B0504030304030303" pitchFamily="34" charset="0"/>
              </a:rPr>
              <a:t>Operating System Support</a:t>
            </a:r>
          </a:p>
          <a:p>
            <a:endParaRPr lang="en-US" sz="2400" b="1">
              <a:latin typeface="Sun Life Sans" panose="020B0504030304030303" pitchFamily="34" charset="0"/>
            </a:endParaRPr>
          </a:p>
          <a:p>
            <a:r>
              <a:rPr lang="en-US" err="1"/>
              <a:t>Automic</a:t>
            </a:r>
            <a:r>
              <a:rPr lang="en-US"/>
              <a:t> Continuous Delivery Director is certified to run on the following 64-bit Windows and Linux operating systems:</a:t>
            </a:r>
          </a:p>
          <a:p>
            <a:endParaRPr lang="en-US" sz="1000" b="1">
              <a:latin typeface="Sun Life Sans" panose="020B0504030304030303" pitchFamily="34" charset="0"/>
            </a:endParaRPr>
          </a:p>
          <a:p>
            <a:pPr marL="285750" indent="-285750">
              <a:buClr>
                <a:schemeClr val="accent4">
                  <a:lumMod val="60000"/>
                  <a:lumOff val="40000"/>
                </a:schemeClr>
              </a:buClr>
              <a:buFont typeface="Arial" panose="020B0604020202020204" pitchFamily="34" charset="0"/>
              <a:buChar char="•"/>
            </a:pPr>
            <a:r>
              <a:rPr lang="en-US"/>
              <a:t>Windows Server 2008 R2 SP1, 2012, 2012 R2, and 2016</a:t>
            </a:r>
          </a:p>
          <a:p>
            <a:pPr marL="285750" indent="-285750">
              <a:buClr>
                <a:schemeClr val="accent4">
                  <a:lumMod val="60000"/>
                  <a:lumOff val="40000"/>
                </a:schemeClr>
              </a:buClr>
              <a:buFont typeface="Arial" panose="020B0604020202020204" pitchFamily="34" charset="0"/>
              <a:buChar char="•"/>
            </a:pPr>
            <a:r>
              <a:rPr lang="en-US"/>
              <a:t>Red Hat Enterprise Linux 6.5 to 7.3</a:t>
            </a:r>
          </a:p>
          <a:p>
            <a:pPr marL="285750" indent="-285750">
              <a:buClr>
                <a:schemeClr val="accent4">
                  <a:lumMod val="60000"/>
                  <a:lumOff val="40000"/>
                </a:schemeClr>
              </a:buClr>
              <a:buFont typeface="Arial" panose="020B0604020202020204" pitchFamily="34" charset="0"/>
              <a:buChar char="•"/>
            </a:pPr>
            <a:r>
              <a:rPr lang="pt-BR"/>
              <a:t>CentOS Enterprise OS 6.5 to 7.3</a:t>
            </a:r>
          </a:p>
          <a:p>
            <a:endParaRPr lang="pt-BR" sz="1000" b="1">
              <a:latin typeface="Sun Life Sans" panose="020B0504030304030303" pitchFamily="34" charset="0"/>
            </a:endParaRPr>
          </a:p>
          <a:p>
            <a:r>
              <a:rPr lang="pt-BR" b="1">
                <a:latin typeface="Sun Life Sans" panose="020B0504030304030303" pitchFamily="34" charset="0"/>
              </a:rPr>
              <a:t>Note:- </a:t>
            </a:r>
            <a:r>
              <a:rPr lang="en-US" err="1"/>
              <a:t>Automic</a:t>
            </a:r>
            <a:r>
              <a:rPr lang="en-US"/>
              <a:t> Continuous Delivery Director installation on additional 64-bit Linux operating systems that support Apache Tomcat 8 and JRE 8 is supported, but is not certified or tested.</a:t>
            </a:r>
            <a:endParaRPr lang="en-US" sz="1000" b="1">
              <a:latin typeface="Sun Life Sans" panose="020B0504030304030303" pitchFamily="34" charset="0"/>
            </a:endParaRPr>
          </a:p>
        </p:txBody>
      </p:sp>
    </p:spTree>
    <p:extLst>
      <p:ext uri="{BB962C8B-B14F-4D97-AF65-F5344CB8AC3E}">
        <p14:creationId xmlns:p14="http://schemas.microsoft.com/office/powerpoint/2010/main" val="242986788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a:latin typeface="Sun Life Sans" panose="020B0504030304030303" pitchFamily="34" charset="0"/>
              </a:rPr>
              <a:t>Upgradation</a:t>
            </a:r>
            <a:endParaRPr lang="en-US" sz="4000"/>
          </a:p>
        </p:txBody>
      </p:sp>
      <p:sp>
        <p:nvSpPr>
          <p:cNvPr id="3" name="Content Placeholder 2"/>
          <p:cNvSpPr>
            <a:spLocks noGrp="1"/>
          </p:cNvSpPr>
          <p:nvPr>
            <p:ph sz="half" idx="2"/>
          </p:nvPr>
        </p:nvSpPr>
        <p:spPr/>
        <p:txBody>
          <a:bodyPr/>
          <a:lstStyle/>
          <a:p>
            <a:pPr marL="342900" indent="-342900">
              <a:buClr>
                <a:schemeClr val="accent4">
                  <a:lumMod val="60000"/>
                  <a:lumOff val="40000"/>
                </a:schemeClr>
              </a:buClr>
              <a:buFont typeface="Arial" panose="020B0604020202020204" pitchFamily="34" charset="0"/>
              <a:buChar char="•"/>
            </a:pPr>
            <a:r>
              <a:rPr lang="en-US" sz="2000"/>
              <a:t>The upgrade process does not require end user intervention. </a:t>
            </a:r>
          </a:p>
          <a:p>
            <a:pPr marL="342900" indent="-342900">
              <a:buClr>
                <a:schemeClr val="accent4">
                  <a:lumMod val="60000"/>
                  <a:lumOff val="40000"/>
                </a:schemeClr>
              </a:buClr>
              <a:buFont typeface="Arial" panose="020B0604020202020204" pitchFamily="34" charset="0"/>
              <a:buChar char="•"/>
            </a:pPr>
            <a:r>
              <a:rPr lang="en-US" sz="2000" err="1"/>
              <a:t>Automic</a:t>
            </a:r>
            <a:r>
              <a:rPr lang="en-US" sz="2000"/>
              <a:t> Continuous Delivery Director 6.8 introduced application-based access management. </a:t>
            </a:r>
          </a:p>
          <a:p>
            <a:pPr marL="342900" indent="-342900">
              <a:buClr>
                <a:schemeClr val="accent4">
                  <a:lumMod val="60000"/>
                  <a:lumOff val="40000"/>
                </a:schemeClr>
              </a:buClr>
              <a:buFont typeface="Arial" panose="020B0604020202020204" pitchFamily="34" charset="0"/>
              <a:buChar char="•"/>
            </a:pPr>
            <a:r>
              <a:rPr lang="en-US" sz="2000"/>
              <a:t>To ensure backwards compatibility, the </a:t>
            </a:r>
            <a:r>
              <a:rPr lang="en-US" sz="2000" err="1"/>
              <a:t>Automic</a:t>
            </a:r>
            <a:r>
              <a:rPr lang="en-US" sz="2000"/>
              <a:t> Continuous Delivery Director upgrade process includes a placeholder application, </a:t>
            </a:r>
            <a:r>
              <a:rPr lang="en-US" sz="2000" b="1"/>
              <a:t>CDD Upgrade App</a:t>
            </a:r>
            <a:r>
              <a:rPr lang="en-US" sz="2000"/>
              <a:t>, and a placeholder environment, </a:t>
            </a:r>
            <a:r>
              <a:rPr lang="en-US" sz="2000" b="1"/>
              <a:t>CDD Upgrade </a:t>
            </a:r>
            <a:r>
              <a:rPr lang="en-US" sz="2000" b="1" err="1"/>
              <a:t>Env</a:t>
            </a:r>
            <a:r>
              <a:rPr lang="en-US" sz="2000"/>
              <a:t>.</a:t>
            </a:r>
          </a:p>
        </p:txBody>
      </p:sp>
    </p:spTree>
    <p:extLst>
      <p:ext uri="{BB962C8B-B14F-4D97-AF65-F5344CB8AC3E}">
        <p14:creationId xmlns:p14="http://schemas.microsoft.com/office/powerpoint/2010/main" val="91750003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Upgrade Process</a:t>
            </a:r>
          </a:p>
        </p:txBody>
      </p:sp>
      <p:sp>
        <p:nvSpPr>
          <p:cNvPr id="4" name="Rectangle 1"/>
          <p:cNvSpPr>
            <a:spLocks noGrp="1" noChangeArrowheads="1"/>
          </p:cNvSpPr>
          <p:nvPr>
            <p:ph sz="half" idx="2"/>
          </p:nvPr>
        </p:nvSpPr>
        <p:spPr bwMode="auto">
          <a:xfrm>
            <a:off x="266253" y="1224895"/>
            <a:ext cx="11834307" cy="518858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6348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200" b="0" i="0" u="none" strike="noStrike" cap="none" normalizeH="0" baseline="0">
                <a:ln>
                  <a:noFill/>
                </a:ln>
                <a:solidFill>
                  <a:schemeClr val="tx2">
                    <a:lumMod val="75000"/>
                  </a:schemeClr>
                </a:solidFill>
                <a:effectLst/>
                <a:latin typeface="Sun Life Sans" panose="020B0504030304030303" pitchFamily="34" charset="0"/>
              </a:rPr>
              <a:t>Creates the </a:t>
            </a:r>
            <a:r>
              <a:rPr kumimoji="0" lang="en-US" altLang="en-US" sz="2200" b="1" i="0" u="none" strike="noStrike" cap="none" normalizeH="0" baseline="0">
                <a:ln>
                  <a:noFill/>
                </a:ln>
                <a:solidFill>
                  <a:schemeClr val="tx2">
                    <a:lumMod val="75000"/>
                  </a:schemeClr>
                </a:solidFill>
                <a:effectLst/>
                <a:latin typeface="Sun Life Sans" panose="020B0504030304030303" pitchFamily="34" charset="0"/>
              </a:rPr>
              <a:t>CDD Upgrade App </a:t>
            </a:r>
            <a:r>
              <a:rPr kumimoji="0" lang="en-US" altLang="en-US" sz="2200" b="0" i="0" u="none" strike="noStrike" cap="none" normalizeH="0" baseline="0">
                <a:ln>
                  <a:noFill/>
                </a:ln>
                <a:solidFill>
                  <a:schemeClr val="tx2">
                    <a:lumMod val="75000"/>
                  </a:schemeClr>
                </a:solidFill>
                <a:effectLst/>
                <a:latin typeface="Sun Life Sans" panose="020B0504030304030303" pitchFamily="34" charset="0"/>
              </a:rPr>
              <a:t>application.</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2200" b="0" i="0" u="none" strike="noStrike" cap="none" normalizeH="0" baseline="0">
              <a:ln>
                <a:noFill/>
              </a:ln>
              <a:solidFill>
                <a:schemeClr val="tx2">
                  <a:lumMod val="75000"/>
                </a:schemeClr>
              </a:solidFill>
              <a:effectLst/>
              <a:latin typeface="Sun Life Sans" panose="020B0504030304030303"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200" b="0" i="0" u="none" strike="noStrike" cap="none" normalizeH="0" baseline="0">
                <a:ln>
                  <a:noFill/>
                </a:ln>
                <a:solidFill>
                  <a:schemeClr val="tx2">
                    <a:lumMod val="75000"/>
                  </a:schemeClr>
                </a:solidFill>
                <a:effectLst/>
                <a:latin typeface="Sun Life Sans" panose="020B0504030304030303" pitchFamily="34" charset="0"/>
              </a:rPr>
              <a:t>Create the </a:t>
            </a:r>
            <a:r>
              <a:rPr kumimoji="0" lang="en-US" altLang="en-US" sz="2200" b="1" i="0" u="none" strike="noStrike" cap="none" normalizeH="0" baseline="0">
                <a:ln>
                  <a:noFill/>
                </a:ln>
                <a:solidFill>
                  <a:schemeClr val="tx2">
                    <a:lumMod val="75000"/>
                  </a:schemeClr>
                </a:solidFill>
                <a:effectLst/>
                <a:latin typeface="Sun Life Sans" panose="020B0504030304030303" pitchFamily="34" charset="0"/>
              </a:rPr>
              <a:t>CDD Upgrade </a:t>
            </a:r>
            <a:r>
              <a:rPr kumimoji="0" lang="en-US" altLang="en-US" sz="2200" b="1" i="0" u="none" strike="noStrike" cap="none" normalizeH="0" baseline="0" err="1">
                <a:ln>
                  <a:noFill/>
                </a:ln>
                <a:solidFill>
                  <a:schemeClr val="tx2">
                    <a:lumMod val="75000"/>
                  </a:schemeClr>
                </a:solidFill>
                <a:effectLst/>
                <a:latin typeface="Sun Life Sans" panose="020B0504030304030303" pitchFamily="34" charset="0"/>
              </a:rPr>
              <a:t>Env</a:t>
            </a:r>
            <a:r>
              <a:rPr kumimoji="0" lang="en-US" altLang="en-US" sz="2200" b="0" i="0" u="none" strike="noStrike" cap="none" normalizeH="0" baseline="0">
                <a:ln>
                  <a:noFill/>
                </a:ln>
                <a:solidFill>
                  <a:schemeClr val="tx2">
                    <a:lumMod val="75000"/>
                  </a:schemeClr>
                </a:solidFill>
                <a:effectLst/>
                <a:latin typeface="Sun Life Sans" panose="020B0504030304030303" pitchFamily="34" charset="0"/>
              </a:rPr>
              <a:t> environment.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2200" b="0" i="0" u="none" strike="noStrike" cap="none" normalizeH="0" baseline="0">
              <a:ln>
                <a:noFill/>
              </a:ln>
              <a:solidFill>
                <a:schemeClr val="tx2">
                  <a:lumMod val="75000"/>
                </a:schemeClr>
              </a:solidFill>
              <a:effectLst/>
              <a:latin typeface="Sun Life Sans" panose="020B0504030304030303"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200" b="0" i="0" u="none" strike="noStrike" cap="none" normalizeH="0" baseline="0">
                <a:ln>
                  <a:noFill/>
                </a:ln>
                <a:solidFill>
                  <a:schemeClr val="tx2">
                    <a:lumMod val="75000"/>
                  </a:schemeClr>
                </a:solidFill>
                <a:effectLst/>
                <a:latin typeface="Sun Life Sans" panose="020B0504030304030303" pitchFamily="34" charset="0"/>
              </a:rPr>
              <a:t>Assigns the </a:t>
            </a:r>
            <a:r>
              <a:rPr kumimoji="0" lang="en-US" altLang="en-US" sz="2200" b="1" i="0" u="none" strike="noStrike" cap="none" normalizeH="0" baseline="0">
                <a:ln>
                  <a:noFill/>
                </a:ln>
                <a:solidFill>
                  <a:schemeClr val="tx2">
                    <a:lumMod val="75000"/>
                  </a:schemeClr>
                </a:solidFill>
                <a:effectLst/>
                <a:latin typeface="Sun Life Sans" panose="020B0504030304030303" pitchFamily="34" charset="0"/>
              </a:rPr>
              <a:t>CDD Upgrade </a:t>
            </a:r>
            <a:r>
              <a:rPr kumimoji="0" lang="en-US" altLang="en-US" sz="2200" b="1" i="0" u="none" strike="noStrike" cap="none" normalizeH="0" baseline="0" err="1">
                <a:ln>
                  <a:noFill/>
                </a:ln>
                <a:solidFill>
                  <a:schemeClr val="tx2">
                    <a:lumMod val="75000"/>
                  </a:schemeClr>
                </a:solidFill>
                <a:effectLst/>
                <a:latin typeface="Sun Life Sans" panose="020B0504030304030303" pitchFamily="34" charset="0"/>
              </a:rPr>
              <a:t>Env</a:t>
            </a:r>
            <a:r>
              <a:rPr kumimoji="0" lang="en-US" altLang="en-US" sz="2200" b="0" i="0" u="none" strike="noStrike" cap="none" normalizeH="0" baseline="0">
                <a:ln>
                  <a:noFill/>
                </a:ln>
                <a:solidFill>
                  <a:schemeClr val="tx2">
                    <a:lumMod val="75000"/>
                  </a:schemeClr>
                </a:solidFill>
                <a:effectLst/>
                <a:latin typeface="Sun Life Sans" panose="020B0504030304030303" pitchFamily="34" charset="0"/>
              </a:rPr>
              <a:t> environment to the </a:t>
            </a:r>
            <a:r>
              <a:rPr kumimoji="0" lang="en-US" altLang="en-US" sz="2200" b="1" i="0" u="none" strike="noStrike" cap="none" normalizeH="0" baseline="0">
                <a:ln>
                  <a:noFill/>
                </a:ln>
                <a:solidFill>
                  <a:schemeClr val="tx2">
                    <a:lumMod val="75000"/>
                  </a:schemeClr>
                </a:solidFill>
                <a:effectLst/>
                <a:latin typeface="Sun Life Sans" panose="020B0504030304030303" pitchFamily="34" charset="0"/>
              </a:rPr>
              <a:t>CDD Upgrade App</a:t>
            </a:r>
            <a:r>
              <a:rPr kumimoji="0" lang="en-US" altLang="en-US" sz="2200" b="0" i="0" u="none" strike="noStrike" cap="none" normalizeH="0" baseline="0">
                <a:ln>
                  <a:noFill/>
                </a:ln>
                <a:solidFill>
                  <a:schemeClr val="tx2">
                    <a:lumMod val="75000"/>
                  </a:schemeClr>
                </a:solidFill>
                <a:effectLst/>
                <a:latin typeface="Sun Life Sans" panose="020B0504030304030303" pitchFamily="34" charset="0"/>
              </a:rPr>
              <a:t> application.</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2200" b="0" i="0" u="none" strike="noStrike" cap="none" normalizeH="0" baseline="0">
              <a:ln>
                <a:noFill/>
              </a:ln>
              <a:solidFill>
                <a:schemeClr val="tx2">
                  <a:lumMod val="75000"/>
                </a:schemeClr>
              </a:solidFill>
              <a:effectLst/>
              <a:latin typeface="Sun Life Sans" panose="020B0504030304030303"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200" b="0" i="0" u="none" strike="noStrike" cap="none" normalizeH="0" baseline="0">
                <a:ln>
                  <a:noFill/>
                </a:ln>
                <a:solidFill>
                  <a:schemeClr val="tx2">
                    <a:lumMod val="75000"/>
                  </a:schemeClr>
                </a:solidFill>
                <a:effectLst/>
                <a:latin typeface="Sun Life Sans" panose="020B0504030304030303" pitchFamily="34" charset="0"/>
              </a:rPr>
              <a:t>Adds the </a:t>
            </a:r>
            <a:r>
              <a:rPr kumimoji="0" lang="en-US" altLang="en-US" sz="2200" b="1" i="0" u="none" strike="noStrike" cap="none" normalizeH="0" baseline="0">
                <a:ln>
                  <a:noFill/>
                </a:ln>
                <a:solidFill>
                  <a:schemeClr val="tx2">
                    <a:lumMod val="75000"/>
                  </a:schemeClr>
                </a:solidFill>
                <a:effectLst/>
                <a:latin typeface="Sun Life Sans" panose="020B0504030304030303" pitchFamily="34" charset="0"/>
              </a:rPr>
              <a:t>CDD Upgrade App</a:t>
            </a:r>
            <a:r>
              <a:rPr kumimoji="0" lang="en-US" altLang="en-US" sz="2200" b="0" i="0" u="none" strike="noStrike" cap="none" normalizeH="0" baseline="0">
                <a:ln>
                  <a:noFill/>
                </a:ln>
                <a:solidFill>
                  <a:schemeClr val="tx2">
                    <a:lumMod val="75000"/>
                  </a:schemeClr>
                </a:solidFill>
                <a:effectLst/>
                <a:latin typeface="Sun Life Sans" panose="020B0504030304030303" pitchFamily="34" charset="0"/>
              </a:rPr>
              <a:t> application to all existing releases.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2200" b="0" i="0" u="none" strike="noStrike" cap="none" normalizeH="0" baseline="0">
              <a:ln>
                <a:noFill/>
              </a:ln>
              <a:solidFill>
                <a:schemeClr val="tx2">
                  <a:lumMod val="75000"/>
                </a:schemeClr>
              </a:solidFill>
              <a:effectLst/>
              <a:latin typeface="Sun Life Sans" panose="020B0504030304030303"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200" b="0" i="0" u="none" strike="noStrike" cap="none" normalizeH="0" baseline="0">
                <a:ln>
                  <a:noFill/>
                </a:ln>
                <a:solidFill>
                  <a:schemeClr val="tx2">
                    <a:lumMod val="75000"/>
                  </a:schemeClr>
                </a:solidFill>
                <a:effectLst/>
                <a:latin typeface="Sun Life Sans" panose="020B0504030304030303" pitchFamily="34" charset="0"/>
              </a:rPr>
              <a:t>Adds the </a:t>
            </a:r>
            <a:r>
              <a:rPr kumimoji="0" lang="en-US" altLang="en-US" sz="2200" b="1" i="0" u="none" strike="noStrike" cap="none" normalizeH="0" baseline="0">
                <a:ln>
                  <a:noFill/>
                </a:ln>
                <a:solidFill>
                  <a:schemeClr val="tx2">
                    <a:lumMod val="75000"/>
                  </a:schemeClr>
                </a:solidFill>
                <a:effectLst/>
                <a:latin typeface="Sun Life Sans" panose="020B0504030304030303" pitchFamily="34" charset="0"/>
              </a:rPr>
              <a:t>CDD Upgrade </a:t>
            </a:r>
            <a:r>
              <a:rPr kumimoji="0" lang="en-US" altLang="en-US" sz="2200" b="1" i="0" u="none" strike="noStrike" cap="none" normalizeH="0" baseline="0" err="1">
                <a:ln>
                  <a:noFill/>
                </a:ln>
                <a:solidFill>
                  <a:schemeClr val="tx2">
                    <a:lumMod val="75000"/>
                  </a:schemeClr>
                </a:solidFill>
                <a:effectLst/>
                <a:latin typeface="Sun Life Sans" panose="020B0504030304030303" pitchFamily="34" charset="0"/>
              </a:rPr>
              <a:t>Env</a:t>
            </a:r>
            <a:r>
              <a:rPr kumimoji="0" lang="en-US" altLang="en-US" sz="2200" b="0" i="0" u="none" strike="noStrike" cap="none" normalizeH="0" baseline="0">
                <a:ln>
                  <a:noFill/>
                </a:ln>
                <a:solidFill>
                  <a:schemeClr val="tx2">
                    <a:lumMod val="75000"/>
                  </a:schemeClr>
                </a:solidFill>
                <a:effectLst/>
                <a:latin typeface="Sun Life Sans" panose="020B0504030304030303" pitchFamily="34" charset="0"/>
              </a:rPr>
              <a:t> environment to all existing phases.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2200" b="0" i="0" u="none" strike="noStrike" cap="none" normalizeH="0" baseline="0">
              <a:ln>
                <a:noFill/>
              </a:ln>
              <a:solidFill>
                <a:schemeClr val="tx2">
                  <a:lumMod val="75000"/>
                </a:schemeClr>
              </a:solidFill>
              <a:effectLst/>
              <a:latin typeface="Sun Life Sans" panose="020B0504030304030303"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200" b="0" i="0" u="none" strike="noStrike" cap="none" normalizeH="0" baseline="0">
                <a:ln>
                  <a:noFill/>
                </a:ln>
                <a:solidFill>
                  <a:schemeClr val="tx2">
                    <a:lumMod val="75000"/>
                  </a:schemeClr>
                </a:solidFill>
                <a:effectLst/>
                <a:latin typeface="Sun Life Sans" panose="020B0504030304030303" pitchFamily="34" charset="0"/>
              </a:rPr>
              <a:t>Adds the </a:t>
            </a:r>
            <a:r>
              <a:rPr kumimoji="0" lang="en-US" altLang="en-US" sz="2200" b="1" i="0" u="none" strike="noStrike" cap="none" normalizeH="0" baseline="0">
                <a:ln>
                  <a:noFill/>
                </a:ln>
                <a:solidFill>
                  <a:schemeClr val="tx2">
                    <a:lumMod val="75000"/>
                  </a:schemeClr>
                </a:solidFill>
                <a:effectLst/>
                <a:latin typeface="Sun Life Sans" panose="020B0504030304030303" pitchFamily="34" charset="0"/>
              </a:rPr>
              <a:t>CDD Upgrade App</a:t>
            </a:r>
            <a:r>
              <a:rPr kumimoji="0" lang="en-US" altLang="en-US" sz="2200" b="0" i="0" u="none" strike="noStrike" cap="none" normalizeH="0" baseline="0">
                <a:ln>
                  <a:noFill/>
                </a:ln>
                <a:solidFill>
                  <a:schemeClr val="tx2">
                    <a:lumMod val="75000"/>
                  </a:schemeClr>
                </a:solidFill>
                <a:effectLst/>
                <a:latin typeface="Sun Life Sans" panose="020B0504030304030303" pitchFamily="34" charset="0"/>
              </a:rPr>
              <a:t> application and the </a:t>
            </a:r>
            <a:r>
              <a:rPr kumimoji="0" lang="en-US" altLang="en-US" sz="2200" b="1" i="0" u="none" strike="noStrike" cap="none" normalizeH="0" baseline="0">
                <a:ln>
                  <a:noFill/>
                </a:ln>
                <a:solidFill>
                  <a:schemeClr val="tx2">
                    <a:lumMod val="75000"/>
                  </a:schemeClr>
                </a:solidFill>
                <a:effectLst/>
                <a:latin typeface="Sun Life Sans" panose="020B0504030304030303" pitchFamily="34" charset="0"/>
              </a:rPr>
              <a:t>CDD Upgrade </a:t>
            </a:r>
            <a:r>
              <a:rPr kumimoji="0" lang="en-US" altLang="en-US" sz="2200" b="1" i="0" u="none" strike="noStrike" cap="none" normalizeH="0" baseline="0" err="1">
                <a:ln>
                  <a:noFill/>
                </a:ln>
                <a:solidFill>
                  <a:schemeClr val="tx2">
                    <a:lumMod val="75000"/>
                  </a:schemeClr>
                </a:solidFill>
                <a:effectLst/>
                <a:latin typeface="Sun Life Sans" panose="020B0504030304030303" pitchFamily="34" charset="0"/>
              </a:rPr>
              <a:t>Env</a:t>
            </a:r>
            <a:r>
              <a:rPr kumimoji="0" lang="en-US" altLang="en-US" sz="2200" b="0" i="0" u="none" strike="noStrike" cap="none" normalizeH="0" baseline="0">
                <a:ln>
                  <a:noFill/>
                </a:ln>
                <a:solidFill>
                  <a:schemeClr val="tx2">
                    <a:lumMod val="75000"/>
                  </a:schemeClr>
                </a:solidFill>
                <a:effectLst/>
                <a:latin typeface="Sun Life Sans" panose="020B0504030304030303" pitchFamily="34" charset="0"/>
              </a:rPr>
              <a:t> environment to all existing endpoints.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2200" b="0" i="0" u="none" strike="noStrike" cap="none" normalizeH="0" baseline="0">
              <a:ln>
                <a:noFill/>
              </a:ln>
              <a:solidFill>
                <a:schemeClr val="tx2">
                  <a:lumMod val="75000"/>
                </a:schemeClr>
              </a:solidFill>
              <a:effectLst/>
              <a:latin typeface="Sun Life Sans" panose="020B0504030304030303"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200" b="0" i="0" u="none" strike="noStrike" cap="none" normalizeH="0" baseline="0">
                <a:ln>
                  <a:noFill/>
                </a:ln>
                <a:solidFill>
                  <a:schemeClr val="tx2">
                    <a:lumMod val="75000"/>
                  </a:schemeClr>
                </a:solidFill>
                <a:effectLst/>
                <a:latin typeface="Sun Life Sans" panose="020B0504030304030303" pitchFamily="34" charset="0"/>
              </a:rPr>
              <a:t>Adds all non-administrator users and groups to all applications.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2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55084881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Plugins	</a:t>
            </a:r>
          </a:p>
        </p:txBody>
      </p:sp>
      <p:sp>
        <p:nvSpPr>
          <p:cNvPr id="3" name="Content Placeholder 2"/>
          <p:cNvSpPr>
            <a:spLocks noGrp="1"/>
          </p:cNvSpPr>
          <p:nvPr>
            <p:ph sz="half" idx="2"/>
          </p:nvPr>
        </p:nvSpPr>
        <p:spPr/>
        <p:txBody>
          <a:bodyPr/>
          <a:lstStyle/>
          <a:p>
            <a:r>
              <a:rPr lang="en-US" sz="2000">
                <a:latin typeface="Sun Life Sans" panose="020B0504030304030303" pitchFamily="34" charset="0"/>
              </a:rPr>
              <a:t>Plug-ins enable users of third-party solutions to execute </a:t>
            </a:r>
            <a:r>
              <a:rPr lang="en-US" sz="2000" err="1">
                <a:latin typeface="Sun Life Sans" panose="020B0504030304030303" pitchFamily="34" charset="0"/>
              </a:rPr>
              <a:t>Automic</a:t>
            </a:r>
            <a:r>
              <a:rPr lang="en-US" sz="2000">
                <a:latin typeface="Sun Life Sans" panose="020B0504030304030303" pitchFamily="34" charset="0"/>
              </a:rPr>
              <a:t> Continuous Delivery Director processes and deployments from within the specific solution.</a:t>
            </a:r>
          </a:p>
          <a:p>
            <a:endParaRPr lang="en-US" sz="2000">
              <a:latin typeface="Sun Life Sans" panose="020B0504030304030303" pitchFamily="34" charset="0"/>
            </a:endParaRPr>
          </a:p>
          <a:p>
            <a:r>
              <a:rPr lang="en-US" sz="2000">
                <a:latin typeface="Sun Life Sans" panose="020B0504030304030303" pitchFamily="34" charset="0"/>
              </a:rPr>
              <a:t>Main plugins used by Sunlife:</a:t>
            </a:r>
          </a:p>
          <a:p>
            <a:pPr marL="457200" indent="-457200">
              <a:buAutoNum type="arabicPeriod"/>
            </a:pPr>
            <a:r>
              <a:rPr lang="en-US" sz="2000">
                <a:latin typeface="Sun Life Sans" panose="020B0504030304030303" pitchFamily="34" charset="0"/>
              </a:rPr>
              <a:t>Service Now</a:t>
            </a:r>
          </a:p>
          <a:p>
            <a:pPr marL="457200" indent="-457200">
              <a:buAutoNum type="arabicPeriod"/>
            </a:pPr>
            <a:r>
              <a:rPr lang="en-US" sz="2000">
                <a:latin typeface="Sun Life Sans" panose="020B0504030304030303" pitchFamily="34" charset="0"/>
              </a:rPr>
              <a:t>Rest Plugin</a:t>
            </a:r>
          </a:p>
          <a:p>
            <a:pPr marL="457200" indent="-457200">
              <a:buAutoNum type="arabicPeriod"/>
            </a:pPr>
            <a:r>
              <a:rPr lang="en-US" sz="2000">
                <a:latin typeface="Sun Life Sans" panose="020B0504030304030303" pitchFamily="34" charset="0"/>
              </a:rPr>
              <a:t>Jenkins Plugins</a:t>
            </a:r>
          </a:p>
          <a:p>
            <a:pPr marL="457200" indent="-457200">
              <a:buAutoNum type="arabicPeriod"/>
            </a:pPr>
            <a:r>
              <a:rPr lang="en-US" sz="2000" err="1">
                <a:latin typeface="Sun Life Sans" panose="020B0504030304030303" pitchFamily="34" charset="0"/>
              </a:rPr>
              <a:t>Jfrog</a:t>
            </a:r>
            <a:r>
              <a:rPr lang="en-US" sz="2000">
                <a:latin typeface="Sun Life Sans" panose="020B0504030304030303" pitchFamily="34" charset="0"/>
              </a:rPr>
              <a:t> </a:t>
            </a:r>
            <a:r>
              <a:rPr lang="en-US" sz="2000" err="1">
                <a:latin typeface="Sun Life Sans" panose="020B0504030304030303" pitchFamily="34" charset="0"/>
              </a:rPr>
              <a:t>Artifactory</a:t>
            </a:r>
            <a:endParaRPr lang="en-US" sz="2000">
              <a:latin typeface="Sun Life Sans" panose="020B0504030304030303" pitchFamily="34" charset="0"/>
            </a:endParaRPr>
          </a:p>
          <a:p>
            <a:pPr marL="457200" indent="-457200">
              <a:buAutoNum type="arabicPeriod"/>
            </a:pPr>
            <a:r>
              <a:rPr lang="en-US" sz="2000" err="1">
                <a:latin typeface="Sun Life Sans" panose="020B0504030304030303" pitchFamily="34" charset="0"/>
              </a:rPr>
              <a:t>Atlassian</a:t>
            </a:r>
            <a:r>
              <a:rPr lang="en-US" sz="2000">
                <a:latin typeface="Sun Life Sans" panose="020B0504030304030303" pitchFamily="34" charset="0"/>
              </a:rPr>
              <a:t> JIRA</a:t>
            </a:r>
          </a:p>
          <a:p>
            <a:pPr marL="457200" indent="-457200">
              <a:buAutoNum type="arabicPeriod"/>
            </a:pPr>
            <a:r>
              <a:rPr lang="en-US" sz="2000" err="1">
                <a:latin typeface="Sun Life Sans" panose="020B0504030304030303" pitchFamily="34" charset="0"/>
              </a:rPr>
              <a:t>SonarQube</a:t>
            </a:r>
            <a:endParaRPr lang="en-US" sz="2000">
              <a:latin typeface="Sun Life Sans" panose="020B0504030304030303" pitchFamily="34" charset="0"/>
            </a:endParaRPr>
          </a:p>
        </p:txBody>
      </p:sp>
    </p:spTree>
    <p:extLst>
      <p:ext uri="{BB962C8B-B14F-4D97-AF65-F5344CB8AC3E}">
        <p14:creationId xmlns:p14="http://schemas.microsoft.com/office/powerpoint/2010/main" val="286103547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half" idx="2"/>
          </p:nvPr>
        </p:nvSpPr>
        <p:spPr/>
        <p:txBody>
          <a:bodyPr/>
          <a:lstStyle/>
          <a:p>
            <a:pPr algn="ctr"/>
            <a:endParaRPr lang="en-US" sz="4400">
              <a:latin typeface="Sun Life Sans" panose="020B0504030304030303" pitchFamily="34" charset="0"/>
            </a:endParaRPr>
          </a:p>
          <a:p>
            <a:pPr algn="ctr"/>
            <a:endParaRPr lang="en-US" sz="4400">
              <a:latin typeface="Sun Life Sans" panose="020B0504030304030303" pitchFamily="34" charset="0"/>
            </a:endParaRPr>
          </a:p>
          <a:p>
            <a:pPr algn="ctr"/>
            <a:r>
              <a:rPr lang="en-US" sz="4400">
                <a:latin typeface="Sun Life Sans" panose="020B0504030304030303" pitchFamily="34" charset="0"/>
              </a:rPr>
              <a:t>Thank You for being wonderful Audience!</a:t>
            </a:r>
          </a:p>
          <a:p>
            <a:pPr algn="ctr"/>
            <a:endParaRPr lang="en-US" sz="4400">
              <a:latin typeface="Sun Life Sans" panose="020B0504030304030303" pitchFamily="34" charset="0"/>
            </a:endParaRPr>
          </a:p>
          <a:p>
            <a:pPr algn="ctr"/>
            <a:r>
              <a:rPr lang="en-US" sz="4400">
                <a:latin typeface="Sun Life Sans" panose="020B0504030304030303" pitchFamily="34" charset="0"/>
              </a:rPr>
              <a:t>Any Questions?</a:t>
            </a:r>
          </a:p>
        </p:txBody>
      </p:sp>
    </p:spTree>
    <p:extLst>
      <p:ext uri="{BB962C8B-B14F-4D97-AF65-F5344CB8AC3E}">
        <p14:creationId xmlns:p14="http://schemas.microsoft.com/office/powerpoint/2010/main" val="379500744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72532" y="1185863"/>
            <a:ext cx="4806297" cy="1100137"/>
          </a:xfrm>
        </p:spPr>
        <p:txBody>
          <a:bodyPr/>
          <a:lstStyle/>
          <a:p>
            <a:r>
              <a:rPr lang="en-US"/>
              <a:t>Automation Acceptance Testing</a:t>
            </a:r>
          </a:p>
        </p:txBody>
      </p:sp>
      <p:sp>
        <p:nvSpPr>
          <p:cNvPr id="3" name="Subtitle 2"/>
          <p:cNvSpPr>
            <a:spLocks noGrp="1"/>
          </p:cNvSpPr>
          <p:nvPr>
            <p:ph type="subTitle" idx="1"/>
          </p:nvPr>
        </p:nvSpPr>
        <p:spPr/>
        <p:txBody>
          <a:bodyPr/>
          <a:lstStyle/>
          <a:p>
            <a:r>
              <a:rPr lang="en-US" sz="2400"/>
              <a:t>Quality is never an accident; it is always the result of intelligent effort</a:t>
            </a:r>
          </a:p>
          <a:p>
            <a:r>
              <a:rPr lang="en-US" sz="1600"/>
              <a:t>John Ruskin</a:t>
            </a:r>
          </a:p>
        </p:txBody>
      </p:sp>
      <p:sp>
        <p:nvSpPr>
          <p:cNvPr id="4" name="TextBox 3"/>
          <p:cNvSpPr txBox="1"/>
          <p:nvPr/>
        </p:nvSpPr>
        <p:spPr>
          <a:xfrm>
            <a:off x="5710844" y="1455003"/>
            <a:ext cx="5403271" cy="1877437"/>
          </a:xfrm>
          <a:prstGeom prst="rect">
            <a:avLst/>
          </a:prstGeom>
          <a:noFill/>
        </p:spPr>
        <p:txBody>
          <a:bodyPr wrap="square" rtlCol="0">
            <a:spAutoFit/>
          </a:bodyPr>
          <a:lstStyle/>
          <a:p>
            <a:pPr marL="171450" indent="-171450">
              <a:buFont typeface="Wingdings" panose="05000000000000000000" pitchFamily="2" charset="2"/>
              <a:buChar char="Ø"/>
            </a:pPr>
            <a:r>
              <a:rPr lang="en-US" sz="1400">
                <a:solidFill>
                  <a:schemeClr val="tx1"/>
                </a:solidFill>
              </a:rPr>
              <a:t>Acceptance testing is a formal testing conducted to determine whether a system satisfies the business criteria.</a:t>
            </a:r>
          </a:p>
          <a:p>
            <a:pPr marL="171450" indent="-171450">
              <a:buFont typeface="Wingdings" panose="05000000000000000000" pitchFamily="2" charset="2"/>
              <a:buChar char="Ø"/>
            </a:pPr>
            <a:r>
              <a:rPr lang="en-US" sz="1400">
                <a:solidFill>
                  <a:schemeClr val="tx1"/>
                </a:solidFill>
              </a:rPr>
              <a:t>This Testing is done based on business requirements and needs.</a:t>
            </a:r>
          </a:p>
          <a:p>
            <a:pPr marL="171450" indent="-171450">
              <a:buFont typeface="Wingdings" panose="05000000000000000000" pitchFamily="2" charset="2"/>
              <a:buChar char="Ø"/>
            </a:pPr>
            <a:r>
              <a:rPr lang="en-US" sz="1400">
                <a:solidFill>
                  <a:schemeClr val="tx1"/>
                </a:solidFill>
              </a:rPr>
              <a:t>It is performed by Client or end user with or without the assistance of testers.</a:t>
            </a:r>
          </a:p>
          <a:p>
            <a:endParaRPr lang="en-US">
              <a:solidFill>
                <a:schemeClr val="tx1"/>
              </a:solidFill>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89464" y="3229958"/>
            <a:ext cx="4299248" cy="2630515"/>
          </a:xfrm>
          <a:prstGeom prst="rect">
            <a:avLst/>
          </a:prstGeom>
        </p:spPr>
      </p:pic>
    </p:spTree>
    <p:extLst>
      <p:ext uri="{BB962C8B-B14F-4D97-AF65-F5344CB8AC3E}">
        <p14:creationId xmlns:p14="http://schemas.microsoft.com/office/powerpoint/2010/main" val="485407603"/>
      </p:ext>
    </p:extLst>
  </p:cSld>
  <p:clrMapOvr>
    <a:masterClrMapping/>
  </p:clrMapOvr>
  <p:transition spd="med">
    <p:wipe dir="r"/>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a:t>Cucumber is an Automated Acceptance Testing Tool</a:t>
            </a:r>
            <a:endParaRPr lang="en-US"/>
          </a:p>
        </p:txBody>
      </p:sp>
      <p:sp>
        <p:nvSpPr>
          <p:cNvPr id="3" name="Content Placeholder 2"/>
          <p:cNvSpPr>
            <a:spLocks noGrp="1"/>
          </p:cNvSpPr>
          <p:nvPr>
            <p:ph sz="half" idx="1"/>
          </p:nvPr>
        </p:nvSpPr>
        <p:spPr>
          <a:xfrm>
            <a:off x="1295400" y="1564352"/>
            <a:ext cx="5033433" cy="2641888"/>
          </a:xfrm>
        </p:spPr>
        <p:txBody>
          <a:bodyPr/>
          <a:lstStyle/>
          <a:p>
            <a:r>
              <a:rPr lang="en-US" sz="1200"/>
              <a:t>A </a:t>
            </a:r>
            <a:r>
              <a:rPr lang="en-US" sz="1200" b="1"/>
              <a:t>cucumber</a:t>
            </a:r>
            <a:r>
              <a:rPr lang="en-US" sz="1200"/>
              <a:t> is a tool based on Behavior Driven Development (BDD) framework which is </a:t>
            </a:r>
            <a:r>
              <a:rPr lang="en-US" sz="1200" b="1"/>
              <a:t>used</a:t>
            </a:r>
            <a:r>
              <a:rPr lang="en-US" sz="1200"/>
              <a:t> to write </a:t>
            </a:r>
            <a:r>
              <a:rPr lang="en-US" sz="1200" b="1"/>
              <a:t>acceptance tests</a:t>
            </a:r>
            <a:r>
              <a:rPr lang="en-US" sz="1200"/>
              <a:t> for the web application. It allows automation of </a:t>
            </a:r>
            <a:r>
              <a:rPr lang="en-US" sz="1200" b="1"/>
              <a:t>functional</a:t>
            </a:r>
            <a:r>
              <a:rPr lang="en-US" sz="1200"/>
              <a:t> validation in easily readable and understandable format (like plain English) to Business Analysts, Developers, Testers, etc.</a:t>
            </a:r>
          </a:p>
          <a:p>
            <a:endParaRPr lang="en-US" sz="1200"/>
          </a:p>
          <a:p>
            <a:endParaRPr lang="en-US" sz="1200"/>
          </a:p>
          <a:p>
            <a:r>
              <a:rPr lang="en-US" sz="1200"/>
              <a:t>The acceptance test typically is carried out by BAs/customers to make sure that the development team has built exact features. Typical activity in this testing stage is verifying the system against the original requirements with specific, real data from production. Cucumber testing not only follows the requirements as its test scenarios but also helps BAs or Product Manager to easily adjust test data. </a:t>
            </a:r>
          </a:p>
        </p:txBody>
      </p:sp>
      <p:sp>
        <p:nvSpPr>
          <p:cNvPr id="4" name="Content Placeholder 3"/>
          <p:cNvSpPr>
            <a:spLocks noGrp="1"/>
          </p:cNvSpPr>
          <p:nvPr>
            <p:ph sz="half" idx="2"/>
          </p:nvPr>
        </p:nvSpPr>
        <p:spPr/>
        <p:txBody>
          <a:bodyPr/>
          <a:lstStyle/>
          <a:p>
            <a:r>
              <a:rPr lang="en-US" sz="1200"/>
              <a:t>Here is a demonstration with a little adjustment:</a:t>
            </a:r>
          </a:p>
          <a:p>
            <a:endParaRPr lang="en-US" sz="1200"/>
          </a:p>
        </p:txBody>
      </p:sp>
      <p:pic>
        <p:nvPicPr>
          <p:cNvPr id="6" name="Picture 5"/>
          <p:cNvPicPr>
            <a:picLocks noChangeAspect="1"/>
          </p:cNvPicPr>
          <p:nvPr/>
        </p:nvPicPr>
        <p:blipFill>
          <a:blip r:embed="rId2"/>
          <a:stretch>
            <a:fillRect/>
          </a:stretch>
        </p:blipFill>
        <p:spPr>
          <a:xfrm>
            <a:off x="6728350" y="1864129"/>
            <a:ext cx="4642918" cy="1810532"/>
          </a:xfrm>
          <a:prstGeom prst="rect">
            <a:avLst/>
          </a:prstGeom>
        </p:spPr>
      </p:pic>
      <p:sp>
        <p:nvSpPr>
          <p:cNvPr id="7" name="Rectangle 6"/>
          <p:cNvSpPr/>
          <p:nvPr/>
        </p:nvSpPr>
        <p:spPr>
          <a:xfrm>
            <a:off x="6646841" y="3715941"/>
            <a:ext cx="3752950" cy="553998"/>
          </a:xfrm>
          <a:prstGeom prst="rect">
            <a:avLst/>
          </a:prstGeom>
        </p:spPr>
        <p:txBody>
          <a:bodyPr wrap="none">
            <a:spAutoFit/>
          </a:bodyPr>
          <a:lstStyle/>
          <a:p>
            <a:r>
              <a:rPr lang="en-US" b="0">
                <a:solidFill>
                  <a:srgbClr val="08090A"/>
                </a:solidFill>
                <a:latin typeface="-apple-system"/>
              </a:rPr>
              <a:t>The automation test written in Cucumber framework:</a:t>
            </a:r>
          </a:p>
          <a:p>
            <a:endParaRPr lang="en-US"/>
          </a:p>
        </p:txBody>
      </p:sp>
      <p:pic>
        <p:nvPicPr>
          <p:cNvPr id="8" name="Picture 7"/>
          <p:cNvPicPr>
            <a:picLocks noChangeAspect="1"/>
          </p:cNvPicPr>
          <p:nvPr/>
        </p:nvPicPr>
        <p:blipFill>
          <a:blip r:embed="rId3"/>
          <a:stretch>
            <a:fillRect/>
          </a:stretch>
        </p:blipFill>
        <p:spPr>
          <a:xfrm>
            <a:off x="6728350" y="3981452"/>
            <a:ext cx="4642918" cy="1995399"/>
          </a:xfrm>
          <a:prstGeom prst="rect">
            <a:avLst/>
          </a:prstGeom>
        </p:spPr>
      </p:pic>
      <p:pic>
        <p:nvPicPr>
          <p:cNvPr id="10" name="Picture 9"/>
          <p:cNvPicPr>
            <a:picLocks noChangeAspect="1"/>
          </p:cNvPicPr>
          <p:nvPr/>
        </p:nvPicPr>
        <p:blipFill>
          <a:blip r:embed="rId4"/>
          <a:stretch>
            <a:fillRect/>
          </a:stretch>
        </p:blipFill>
        <p:spPr>
          <a:xfrm>
            <a:off x="1295400" y="4380237"/>
            <a:ext cx="4872667" cy="1222729"/>
          </a:xfrm>
          <a:prstGeom prst="rect">
            <a:avLst/>
          </a:prstGeom>
        </p:spPr>
      </p:pic>
    </p:spTree>
    <p:extLst>
      <p:ext uri="{BB962C8B-B14F-4D97-AF65-F5344CB8AC3E}">
        <p14:creationId xmlns:p14="http://schemas.microsoft.com/office/powerpoint/2010/main" val="1845192219"/>
      </p:ext>
    </p:extLst>
  </p:cSld>
  <p:clrMapOvr>
    <a:masterClrMapping/>
  </p:clrMapOvr>
  <p:transition spd="med">
    <p:wipe dir="r"/>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2028" y="1603272"/>
            <a:ext cx="4427698" cy="951175"/>
          </a:xfrm>
        </p:spPr>
        <p:txBody>
          <a:bodyPr/>
          <a:lstStyle/>
          <a:p>
            <a:pPr algn="ctr"/>
            <a:r>
              <a:rPr lang="en-US"/>
              <a:t>CUCUMBER</a:t>
            </a:r>
            <a:endParaRPr lang="en-CA"/>
          </a:p>
        </p:txBody>
      </p:sp>
      <p:pic>
        <p:nvPicPr>
          <p:cNvPr id="5122" name="Picture 2" descr="Image result for cucumber framework"/>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64314" y="2554447"/>
            <a:ext cx="2143125" cy="2143125"/>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5320145" y="903152"/>
            <a:ext cx="6410559" cy="2427365"/>
          </a:xfrm>
          <a:prstGeom prst="rect">
            <a:avLst/>
          </a:prstGeom>
        </p:spPr>
        <p:txBody>
          <a:bodyPr wrap="square">
            <a:spAutoFit/>
          </a:bodyPr>
          <a:lstStyle/>
          <a:p>
            <a:pPr>
              <a:lnSpc>
                <a:spcPct val="107000"/>
              </a:lnSpc>
              <a:spcAft>
                <a:spcPts val="800"/>
              </a:spcAft>
            </a:pPr>
            <a:r>
              <a:rPr lang="en-CA" sz="1800">
                <a:solidFill>
                  <a:srgbClr val="222222"/>
                </a:solidFill>
                <a:latin typeface="Arial" panose="020B0604020202020204" pitchFamily="34" charset="0"/>
                <a:ea typeface="Times New Roman" panose="02020603050405020304" pitchFamily="18" charset="0"/>
                <a:cs typeface="Times New Roman" panose="02020603050405020304" pitchFamily="18" charset="0"/>
              </a:rPr>
              <a:t>Advantages of Cucumber</a:t>
            </a:r>
            <a:endParaRPr lang="en-CA" sz="105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Wingdings" panose="05000000000000000000" pitchFamily="2" charset="2"/>
              <a:buChar char="Ø"/>
              <a:tabLst>
                <a:tab pos="457200" algn="l"/>
              </a:tabLst>
            </a:pPr>
            <a:r>
              <a:rPr lang="en-CA">
                <a:solidFill>
                  <a:srgbClr val="222222"/>
                </a:solidFill>
                <a:latin typeface="Arial" panose="020B0604020202020204" pitchFamily="34" charset="0"/>
                <a:ea typeface="Times New Roman" panose="02020603050405020304" pitchFamily="18" charset="0"/>
                <a:cs typeface="Times New Roman" panose="02020603050405020304" pitchFamily="18" charset="0"/>
              </a:rPr>
              <a:t>It is helpful to involve business stakeholders who can't easily read code</a:t>
            </a:r>
            <a:endParaRPr lang="en-CA" sz="105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Wingdings" panose="05000000000000000000" pitchFamily="2" charset="2"/>
              <a:buChar char="Ø"/>
              <a:tabLst>
                <a:tab pos="457200" algn="l"/>
              </a:tabLst>
            </a:pPr>
            <a:r>
              <a:rPr lang="en-CA">
                <a:solidFill>
                  <a:srgbClr val="222222"/>
                </a:solidFill>
                <a:latin typeface="Arial" panose="020B0604020202020204" pitchFamily="34" charset="0"/>
                <a:ea typeface="Times New Roman" panose="02020603050405020304" pitchFamily="18" charset="0"/>
                <a:cs typeface="Times New Roman" panose="02020603050405020304" pitchFamily="18" charset="0"/>
              </a:rPr>
              <a:t>Cucumber Testing focuses on end-user experience</a:t>
            </a:r>
            <a:endParaRPr lang="en-CA" sz="105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Wingdings" panose="05000000000000000000" pitchFamily="2" charset="2"/>
              <a:buChar char="Ø"/>
              <a:tabLst>
                <a:tab pos="457200" algn="l"/>
              </a:tabLst>
            </a:pPr>
            <a:r>
              <a:rPr lang="en-CA">
                <a:solidFill>
                  <a:srgbClr val="222222"/>
                </a:solidFill>
                <a:latin typeface="Arial" panose="020B0604020202020204" pitchFamily="34" charset="0"/>
                <a:ea typeface="Times New Roman" panose="02020603050405020304" pitchFamily="18" charset="0"/>
                <a:cs typeface="Times New Roman" panose="02020603050405020304" pitchFamily="18" charset="0"/>
              </a:rPr>
              <a:t>Style of writing tests allow for easier reuse of code in the tests</a:t>
            </a:r>
            <a:endParaRPr lang="en-CA" sz="105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Wingdings" panose="05000000000000000000" pitchFamily="2" charset="2"/>
              <a:buChar char="Ø"/>
              <a:tabLst>
                <a:tab pos="457200" algn="l"/>
              </a:tabLst>
            </a:pPr>
            <a:r>
              <a:rPr lang="en-CA">
                <a:solidFill>
                  <a:srgbClr val="222222"/>
                </a:solidFill>
                <a:latin typeface="Arial" panose="020B0604020202020204" pitchFamily="34" charset="0"/>
                <a:ea typeface="Times New Roman" panose="02020603050405020304" pitchFamily="18" charset="0"/>
                <a:cs typeface="Times New Roman" panose="02020603050405020304" pitchFamily="18" charset="0"/>
              </a:rPr>
              <a:t>Quick and easy set up and execution</a:t>
            </a:r>
            <a:endParaRPr lang="en-CA" sz="105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Wingdings" panose="05000000000000000000" pitchFamily="2" charset="2"/>
              <a:buChar char="Ø"/>
              <a:tabLst>
                <a:tab pos="457200" algn="l"/>
              </a:tabLst>
            </a:pPr>
            <a:r>
              <a:rPr lang="en-CA">
                <a:solidFill>
                  <a:srgbClr val="222222"/>
                </a:solidFill>
                <a:latin typeface="Arial" panose="020B0604020202020204" pitchFamily="34" charset="0"/>
                <a:ea typeface="Times New Roman" panose="02020603050405020304" pitchFamily="18" charset="0"/>
                <a:cs typeface="Times New Roman" panose="02020603050405020304" pitchFamily="18" charset="0"/>
              </a:rPr>
              <a:t>Efficient tool for testing</a:t>
            </a:r>
            <a:endParaRPr lang="en-CA" sz="105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7" name="Picture 6"/>
          <p:cNvPicPr>
            <a:picLocks noChangeAspect="1"/>
          </p:cNvPicPr>
          <p:nvPr/>
        </p:nvPicPr>
        <p:blipFill>
          <a:blip r:embed="rId3"/>
          <a:stretch>
            <a:fillRect/>
          </a:stretch>
        </p:blipFill>
        <p:spPr>
          <a:xfrm>
            <a:off x="8395692" y="3330517"/>
            <a:ext cx="3335012" cy="2734109"/>
          </a:xfrm>
          <a:prstGeom prst="rect">
            <a:avLst/>
          </a:prstGeom>
        </p:spPr>
      </p:pic>
      <p:sp>
        <p:nvSpPr>
          <p:cNvPr id="6" name="TextBox 5"/>
          <p:cNvSpPr txBox="1"/>
          <p:nvPr/>
        </p:nvSpPr>
        <p:spPr>
          <a:xfrm>
            <a:off x="5245169" y="4354057"/>
            <a:ext cx="2867890" cy="369332"/>
          </a:xfrm>
          <a:prstGeom prst="rect">
            <a:avLst/>
          </a:prstGeom>
          <a:noFill/>
        </p:spPr>
        <p:txBody>
          <a:bodyPr wrap="square" rtlCol="0">
            <a:spAutoFit/>
          </a:bodyPr>
          <a:lstStyle/>
          <a:p>
            <a:r>
              <a:rPr lang="en-US" sz="1800">
                <a:solidFill>
                  <a:srgbClr val="000000"/>
                </a:solidFill>
              </a:rPr>
              <a:t>How Cucumber Works?</a:t>
            </a:r>
          </a:p>
        </p:txBody>
      </p:sp>
      <p:cxnSp>
        <p:nvCxnSpPr>
          <p:cNvPr id="9" name="Straight Arrow Connector 8"/>
          <p:cNvCxnSpPr/>
          <p:nvPr/>
        </p:nvCxnSpPr>
        <p:spPr bwMode="auto">
          <a:xfrm>
            <a:off x="8038245" y="4538723"/>
            <a:ext cx="282633" cy="0"/>
          </a:xfrm>
          <a:prstGeom prst="straightConnector1">
            <a:avLst/>
          </a:prstGeom>
          <a:solidFill>
            <a:srgbClr val="FFFF66"/>
          </a:solidFill>
          <a:ln w="28575" cap="flat" cmpd="sng" algn="ctr">
            <a:solidFill>
              <a:schemeClr val="bg2"/>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2854925596"/>
      </p:ext>
    </p:extLst>
  </p:cSld>
  <p:clrMapOvr>
    <a:masterClrMapping/>
  </p:clrMapOvr>
  <p:transition spd="med">
    <p:wipe dir="r"/>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PREREQUESTIES</a:t>
            </a:r>
            <a:endParaRPr lang="en-CA"/>
          </a:p>
        </p:txBody>
      </p:sp>
      <p:sp>
        <p:nvSpPr>
          <p:cNvPr id="3" name="Text Placeholder 2"/>
          <p:cNvSpPr>
            <a:spLocks noGrp="1"/>
          </p:cNvSpPr>
          <p:nvPr>
            <p:ph sz="half" idx="1"/>
          </p:nvPr>
        </p:nvSpPr>
        <p:spPr>
          <a:xfrm>
            <a:off x="1307587" y="1505489"/>
            <a:ext cx="5034458" cy="4588938"/>
          </a:xfrm>
        </p:spPr>
        <p:txBody>
          <a:bodyPr/>
          <a:lstStyle/>
          <a:p>
            <a:pPr marL="0" indent="0">
              <a:buNone/>
            </a:pPr>
            <a:endParaRPr lang="en-US" sz="1400" b="1"/>
          </a:p>
          <a:p>
            <a:pPr marL="0" indent="0">
              <a:buNone/>
            </a:pPr>
            <a:endParaRPr lang="en-US" sz="1400" b="1"/>
          </a:p>
          <a:p>
            <a:pPr marL="0" indent="0">
              <a:buNone/>
            </a:pPr>
            <a:r>
              <a:rPr lang="en-US" sz="1400" b="1"/>
              <a:t>Install </a:t>
            </a:r>
            <a:r>
              <a:rPr lang="en-US" sz="1400" b="1" err="1"/>
              <a:t>Jdk</a:t>
            </a:r>
            <a:r>
              <a:rPr lang="en-US" sz="1400" b="1"/>
              <a:t> 1.8 or higher </a:t>
            </a:r>
          </a:p>
          <a:p>
            <a:pPr marL="342900" indent="-342900">
              <a:buAutoNum type="arabicPeriod"/>
            </a:pPr>
            <a:endParaRPr lang="en-US" sz="1400" b="1"/>
          </a:p>
          <a:p>
            <a:pPr marL="0" indent="0">
              <a:buNone/>
            </a:pPr>
            <a:endParaRPr lang="en-US" sz="1400" b="1"/>
          </a:p>
          <a:p>
            <a:pPr marL="0" indent="0">
              <a:buNone/>
            </a:pPr>
            <a:r>
              <a:rPr lang="en-US" sz="1400" b="1"/>
              <a:t>Install Eclipse – Contact Service Desk</a:t>
            </a:r>
          </a:p>
          <a:p>
            <a:pPr marL="0" indent="0">
              <a:buNone/>
            </a:pPr>
            <a:endParaRPr lang="en-US" sz="1400" b="1"/>
          </a:p>
          <a:p>
            <a:pPr marL="0" indent="0">
              <a:buNone/>
            </a:pPr>
            <a:endParaRPr lang="en-US" sz="1400" b="1"/>
          </a:p>
          <a:p>
            <a:pPr marL="0" indent="0">
              <a:buNone/>
            </a:pPr>
            <a:r>
              <a:rPr lang="en-CA" sz="1400" b="1"/>
              <a:t>settings.xml file under .m2 folder </a:t>
            </a:r>
          </a:p>
          <a:p>
            <a:pPr marL="0" indent="0">
              <a:buNone/>
            </a:pPr>
            <a:r>
              <a:rPr lang="en-US" sz="1400"/>
              <a:t>Location - C:\Users\ACF2 ID\.m2</a:t>
            </a:r>
            <a:endParaRPr lang="en-CA" sz="1400"/>
          </a:p>
          <a:p>
            <a:pPr marL="0" indent="0">
              <a:buNone/>
            </a:pPr>
            <a:r>
              <a:rPr lang="en-CA" sz="1400" b="1"/>
              <a:t>	</a:t>
            </a:r>
            <a:endParaRPr lang="en-CA" sz="1400"/>
          </a:p>
          <a:p>
            <a:pPr marL="0" indent="0">
              <a:buNone/>
            </a:pPr>
            <a:r>
              <a:rPr lang="en-CA" sz="1400" b="1"/>
              <a:t>Cucumber Add-on in Eclipse</a:t>
            </a:r>
          </a:p>
          <a:p>
            <a:pPr marL="0" indent="0">
              <a:buNone/>
            </a:pPr>
            <a:r>
              <a:rPr lang="en-US" sz="1400" b="1"/>
              <a:t>	</a:t>
            </a:r>
            <a:r>
              <a:rPr lang="en-US" sz="1000"/>
              <a:t>Install Eclipse, and then go to Help-&gt; Eclipse Market Place</a:t>
            </a:r>
          </a:p>
          <a:p>
            <a:pPr marL="0" indent="0">
              <a:buNone/>
            </a:pPr>
            <a:r>
              <a:rPr lang="en-US" sz="1000"/>
              <a:t>	Search for Cucumber Eclipse Plugin and Install that</a:t>
            </a:r>
            <a:endParaRPr lang="en-CA" sz="1000"/>
          </a:p>
          <a:p>
            <a:pPr marL="0" indent="0">
              <a:buNone/>
            </a:pPr>
            <a:endParaRPr lang="en-US" sz="1000"/>
          </a:p>
          <a:p>
            <a:pPr marL="0" indent="0">
              <a:buNone/>
            </a:pPr>
            <a:r>
              <a:rPr lang="en-US" sz="1000"/>
              <a:t>	</a:t>
            </a:r>
            <a:endParaRPr lang="en-CA" sz="1000"/>
          </a:p>
          <a:p>
            <a:pPr marL="0" indent="0">
              <a:buNone/>
            </a:pPr>
            <a:endParaRPr lang="en-CA" sz="1400"/>
          </a:p>
          <a:p>
            <a:pPr marL="0" indent="0">
              <a:buNone/>
            </a:pPr>
            <a:endParaRPr lang="en-CA" sz="1400" b="1"/>
          </a:p>
        </p:txBody>
      </p:sp>
      <p:sp>
        <p:nvSpPr>
          <p:cNvPr id="4" name="Content Placeholder 3"/>
          <p:cNvSpPr>
            <a:spLocks noGrp="1"/>
          </p:cNvSpPr>
          <p:nvPr>
            <p:ph sz="half" idx="2"/>
          </p:nvPr>
        </p:nvSpPr>
        <p:spPr>
          <a:xfrm>
            <a:off x="6523348" y="1557337"/>
            <a:ext cx="5184743" cy="4485243"/>
          </a:xfrm>
        </p:spPr>
        <p:txBody>
          <a:bodyPr/>
          <a:lstStyle/>
          <a:p>
            <a:pPr marL="0" indent="0">
              <a:buNone/>
            </a:pPr>
            <a:endParaRPr lang="en-CA" sz="1400" b="1"/>
          </a:p>
          <a:p>
            <a:pPr marL="0" indent="0">
              <a:buNone/>
            </a:pPr>
            <a:r>
              <a:rPr lang="en-CA" sz="1400" b="1"/>
              <a:t>Configure Bit Bucket</a:t>
            </a:r>
          </a:p>
          <a:p>
            <a:pPr marL="0" indent="0">
              <a:buNone/>
            </a:pPr>
            <a:r>
              <a:rPr lang="en-CA" sz="1400"/>
              <a:t>Create a JIRA ticket under AOS Utilities Team (</a:t>
            </a:r>
            <a:r>
              <a:rPr lang="en-CA" sz="1400" u="sng">
                <a:hlinkClick r:id="rId3"/>
              </a:rPr>
              <a:t>http://jira.ca.sunlife/projects/AOSU/issues</a:t>
            </a:r>
            <a:r>
              <a:rPr lang="en-CA" sz="1400"/>
              <a:t>) </a:t>
            </a:r>
          </a:p>
          <a:p>
            <a:pPr marL="0" indent="0">
              <a:buNone/>
            </a:pPr>
            <a:endParaRPr lang="en-US" sz="1400"/>
          </a:p>
          <a:p>
            <a:pPr marL="0" indent="0">
              <a:buNone/>
            </a:pPr>
            <a:r>
              <a:rPr lang="en-CA" sz="1400" b="1"/>
              <a:t>Install Source Tree</a:t>
            </a:r>
            <a:endParaRPr lang="en-CA" sz="1400"/>
          </a:p>
          <a:p>
            <a:pPr marL="0" indent="0">
              <a:buNone/>
            </a:pPr>
            <a:r>
              <a:rPr lang="en-CA" sz="1400" u="sng">
                <a:hlinkClick r:id="rId4"/>
              </a:rPr>
              <a:t>http://asc-sharepoint.sunlifecorp.com/sites/it/ASCITCOE/ASCITCoESite/Installation%20Setup/InstallingSourcetree.pdf</a:t>
            </a:r>
            <a:endParaRPr lang="en-CA" sz="1400"/>
          </a:p>
          <a:p>
            <a:pPr marL="0" indent="0">
              <a:buNone/>
            </a:pPr>
            <a:r>
              <a:rPr lang="en-CA"/>
              <a:t> </a:t>
            </a:r>
            <a:r>
              <a:rPr lang="en-CA" sz="1400">
                <a:hlinkClick r:id="rId5"/>
              </a:rPr>
              <a:t>https://www.sourcetreeapp.com</a:t>
            </a:r>
            <a:endParaRPr lang="en-CA" sz="1400"/>
          </a:p>
          <a:p>
            <a:pPr marL="0" indent="0">
              <a:buNone/>
            </a:pPr>
            <a:endParaRPr lang="en-US" sz="1400"/>
          </a:p>
          <a:p>
            <a:pPr marL="0" indent="0">
              <a:buNone/>
            </a:pPr>
            <a:r>
              <a:rPr lang="en-CA" sz="1400" b="1"/>
              <a:t>Configure Jenkins (Optional)</a:t>
            </a:r>
            <a:endParaRPr lang="en-CA" sz="1400"/>
          </a:p>
          <a:p>
            <a:pPr marL="0" indent="0">
              <a:buNone/>
            </a:pPr>
            <a:endParaRPr lang="en-CA"/>
          </a:p>
        </p:txBody>
      </p:sp>
      <p:pic>
        <p:nvPicPr>
          <p:cNvPr id="17" name="Picture 16" descr="C:\Users\j874\Desktop\DOCS\images\jdk.jpg"/>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117879" y="2066933"/>
            <a:ext cx="978121" cy="466726"/>
          </a:xfrm>
          <a:prstGeom prst="rect">
            <a:avLst/>
          </a:prstGeom>
          <a:noFill/>
          <a:ln>
            <a:noFill/>
          </a:ln>
        </p:spPr>
      </p:pic>
      <p:pic>
        <p:nvPicPr>
          <p:cNvPr id="18" name="Picture 17" descr="C:\Users\j874\Desktop\DOCS\images\eclipse.png"/>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884019" y="2853389"/>
            <a:ext cx="1445840" cy="379730"/>
          </a:xfrm>
          <a:prstGeom prst="rect">
            <a:avLst/>
          </a:prstGeom>
          <a:noFill/>
          <a:ln>
            <a:noFill/>
          </a:ln>
        </p:spPr>
      </p:pic>
      <p:sp>
        <p:nvSpPr>
          <p:cNvPr id="16" name="Rectangle 13"/>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CA"/>
          </a:p>
        </p:txBody>
      </p:sp>
      <p:graphicFrame>
        <p:nvGraphicFramePr>
          <p:cNvPr id="19" name="Object 18"/>
          <p:cNvGraphicFramePr>
            <a:graphicFrameLocks noChangeAspect="1"/>
          </p:cNvGraphicFramePr>
          <p:nvPr/>
        </p:nvGraphicFramePr>
        <p:xfrm>
          <a:off x="5117879" y="3603864"/>
          <a:ext cx="779276" cy="525745"/>
        </p:xfrm>
        <a:graphic>
          <a:graphicData uri="http://schemas.openxmlformats.org/presentationml/2006/ole">
            <mc:AlternateContent xmlns:mc="http://schemas.openxmlformats.org/markup-compatibility/2006">
              <mc:Choice xmlns:v="urn:schemas-microsoft-com:vml" Requires="v">
                <p:oleObj spid="_x0000_s362503" name="Packager Shell Object" showAsIcon="1" r:id="rId8" imgW="463680" imgH="313200" progId="Package">
                  <p:embed/>
                </p:oleObj>
              </mc:Choice>
              <mc:Fallback>
                <p:oleObj name="Packager Shell Object" showAsIcon="1" r:id="rId8" imgW="463680" imgH="313200" progId="Package">
                  <p:embed/>
                  <p:pic>
                    <p:nvPicPr>
                      <p:cNvPr id="19" name="Object 18"/>
                      <p:cNvPicPr>
                        <a:picLocks noChangeAspect="1" noChangeArrowheads="1"/>
                      </p:cNvPicPr>
                      <p:nvPr/>
                    </p:nvPicPr>
                    <p:blipFill>
                      <a:blip r:embed="rId9"/>
                      <a:srcRect/>
                      <a:stretch>
                        <a:fillRect/>
                      </a:stretch>
                    </p:blipFill>
                    <p:spPr bwMode="auto">
                      <a:xfrm>
                        <a:off x="5117879" y="3603864"/>
                        <a:ext cx="779276" cy="525745"/>
                      </a:xfrm>
                      <a:prstGeom prst="rect">
                        <a:avLst/>
                      </a:prstGeom>
                      <a:noFill/>
                    </p:spPr>
                  </p:pic>
                </p:oleObj>
              </mc:Fallback>
            </mc:AlternateContent>
          </a:graphicData>
        </a:graphic>
      </p:graphicFrame>
      <p:pic>
        <p:nvPicPr>
          <p:cNvPr id="23" name="Picture 22"/>
          <p:cNvPicPr/>
          <p:nvPr/>
        </p:nvPicPr>
        <p:blipFill>
          <a:blip r:embed="rId10"/>
          <a:stretch>
            <a:fillRect/>
          </a:stretch>
        </p:blipFill>
        <p:spPr>
          <a:xfrm>
            <a:off x="1889597" y="5152185"/>
            <a:ext cx="3361635" cy="890395"/>
          </a:xfrm>
          <a:prstGeom prst="rect">
            <a:avLst/>
          </a:prstGeom>
        </p:spPr>
      </p:pic>
    </p:spTree>
    <p:extLst>
      <p:ext uri="{BB962C8B-B14F-4D97-AF65-F5344CB8AC3E}">
        <p14:creationId xmlns:p14="http://schemas.microsoft.com/office/powerpoint/2010/main" val="1785304327"/>
      </p:ext>
    </p:extLst>
  </p:cSld>
  <p:clrMapOvr>
    <a:masterClrMapping/>
  </p:clrMapOvr>
  <p:transition spd="med">
    <p:wipe dir="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3" name="Diagram 42"/>
          <p:cNvGraphicFramePr/>
          <p:nvPr/>
        </p:nvGraphicFramePr>
        <p:xfrm>
          <a:off x="487681" y="-1604980"/>
          <a:ext cx="9769292" cy="633474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4" name="Title 1"/>
          <p:cNvSpPr txBox="1">
            <a:spLocks/>
          </p:cNvSpPr>
          <p:nvPr/>
        </p:nvSpPr>
        <p:spPr bwMode="auto">
          <a:xfrm>
            <a:off x="162765" y="405105"/>
            <a:ext cx="6976604" cy="1054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1920" tIns="60960" rIns="121920" bIns="60960" numCol="1" anchor="ctr" anchorCtr="0" compatLnSpc="1">
            <a:prstTxWarp prst="textNoShape">
              <a:avLst/>
            </a:prstTxWarp>
          </a:bodyPr>
          <a:lstStyle>
            <a:lvl1pPr algn="l" rtl="0" eaLnBrk="1" fontAlgn="base" hangingPunct="1">
              <a:spcBef>
                <a:spcPct val="0"/>
              </a:spcBef>
              <a:spcAft>
                <a:spcPct val="0"/>
              </a:spcAft>
              <a:defRPr sz="3600">
                <a:solidFill>
                  <a:schemeClr val="tx2"/>
                </a:solidFill>
                <a:latin typeface="+mj-lt"/>
                <a:ea typeface="+mj-ea"/>
                <a:cs typeface="+mj-cs"/>
              </a:defRPr>
            </a:lvl1pPr>
            <a:lvl2pPr algn="l" rtl="0" eaLnBrk="1" fontAlgn="base" hangingPunct="1">
              <a:spcBef>
                <a:spcPct val="0"/>
              </a:spcBef>
              <a:spcAft>
                <a:spcPct val="0"/>
              </a:spcAft>
              <a:defRPr sz="3600">
                <a:solidFill>
                  <a:schemeClr val="tx2"/>
                </a:solidFill>
                <a:latin typeface="Times New Roman" pitchFamily="18" charset="0"/>
              </a:defRPr>
            </a:lvl2pPr>
            <a:lvl3pPr algn="l" rtl="0" eaLnBrk="1" fontAlgn="base" hangingPunct="1">
              <a:spcBef>
                <a:spcPct val="0"/>
              </a:spcBef>
              <a:spcAft>
                <a:spcPct val="0"/>
              </a:spcAft>
              <a:defRPr sz="3600">
                <a:solidFill>
                  <a:schemeClr val="tx2"/>
                </a:solidFill>
                <a:latin typeface="Times New Roman" pitchFamily="18" charset="0"/>
              </a:defRPr>
            </a:lvl3pPr>
            <a:lvl4pPr algn="l" rtl="0" eaLnBrk="1" fontAlgn="base" hangingPunct="1">
              <a:spcBef>
                <a:spcPct val="0"/>
              </a:spcBef>
              <a:spcAft>
                <a:spcPct val="0"/>
              </a:spcAft>
              <a:defRPr sz="3600">
                <a:solidFill>
                  <a:schemeClr val="tx2"/>
                </a:solidFill>
                <a:latin typeface="Times New Roman" pitchFamily="18" charset="0"/>
              </a:defRPr>
            </a:lvl4pPr>
            <a:lvl5pPr algn="l" rtl="0" eaLnBrk="1" fontAlgn="base" hangingPunct="1">
              <a:spcBef>
                <a:spcPct val="0"/>
              </a:spcBef>
              <a:spcAft>
                <a:spcPct val="0"/>
              </a:spcAft>
              <a:defRPr sz="3600">
                <a:solidFill>
                  <a:schemeClr val="tx2"/>
                </a:solidFill>
                <a:latin typeface="Times New Roman" pitchFamily="18" charset="0"/>
              </a:defRPr>
            </a:lvl5pPr>
            <a:lvl6pPr marL="457200" algn="l" rtl="0" eaLnBrk="1" fontAlgn="base" hangingPunct="1">
              <a:spcBef>
                <a:spcPct val="0"/>
              </a:spcBef>
              <a:spcAft>
                <a:spcPct val="0"/>
              </a:spcAft>
              <a:defRPr sz="3600">
                <a:solidFill>
                  <a:schemeClr val="tx2"/>
                </a:solidFill>
                <a:latin typeface="Times New Roman" pitchFamily="18" charset="0"/>
              </a:defRPr>
            </a:lvl6pPr>
            <a:lvl7pPr marL="914400" algn="l" rtl="0" eaLnBrk="1" fontAlgn="base" hangingPunct="1">
              <a:spcBef>
                <a:spcPct val="0"/>
              </a:spcBef>
              <a:spcAft>
                <a:spcPct val="0"/>
              </a:spcAft>
              <a:defRPr sz="3600">
                <a:solidFill>
                  <a:schemeClr val="tx2"/>
                </a:solidFill>
                <a:latin typeface="Times New Roman" pitchFamily="18" charset="0"/>
              </a:defRPr>
            </a:lvl7pPr>
            <a:lvl8pPr marL="1371600" algn="l" rtl="0" eaLnBrk="1" fontAlgn="base" hangingPunct="1">
              <a:spcBef>
                <a:spcPct val="0"/>
              </a:spcBef>
              <a:spcAft>
                <a:spcPct val="0"/>
              </a:spcAft>
              <a:defRPr sz="3600">
                <a:solidFill>
                  <a:schemeClr val="tx2"/>
                </a:solidFill>
                <a:latin typeface="Times New Roman" pitchFamily="18" charset="0"/>
              </a:defRPr>
            </a:lvl8pPr>
            <a:lvl9pPr marL="1828800" algn="l" rtl="0" eaLnBrk="1" fontAlgn="base" hangingPunct="1">
              <a:spcBef>
                <a:spcPct val="0"/>
              </a:spcBef>
              <a:spcAft>
                <a:spcPct val="0"/>
              </a:spcAft>
              <a:defRPr sz="3600">
                <a:solidFill>
                  <a:schemeClr val="tx2"/>
                </a:solidFill>
                <a:latin typeface="Times New Roman" pitchFamily="18" charset="0"/>
              </a:defRPr>
            </a:lvl9pPr>
          </a:lstStyle>
          <a:p>
            <a:pPr defTabSz="1219170">
              <a:defRPr/>
            </a:pPr>
            <a:r>
              <a:rPr lang="en-US" sz="4800" b="0" kern="0">
                <a:solidFill>
                  <a:srgbClr val="000000"/>
                </a:solidFill>
                <a:latin typeface="Times New Roman"/>
              </a:rPr>
              <a:t>Roadmap MVP Approach</a:t>
            </a:r>
            <a:endParaRPr lang="en-CA" sz="4800" b="0" kern="0">
              <a:solidFill>
                <a:srgbClr val="000000"/>
              </a:solidFill>
              <a:latin typeface="Times New Roman"/>
            </a:endParaRPr>
          </a:p>
        </p:txBody>
      </p:sp>
      <p:pic>
        <p:nvPicPr>
          <p:cNvPr id="45" name="Picture 2" descr="https://blog.crisp.se/wp-content/uploads/2016/01/Making-sense-of-MVP-.jp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269841" y="2405940"/>
            <a:ext cx="4395599" cy="2966489"/>
          </a:xfrm>
          <a:prstGeom prst="rect">
            <a:avLst/>
          </a:prstGeom>
          <a:noFill/>
          <a:extLst>
            <a:ext uri="{909E8E84-426E-40DD-AFC4-6F175D3DCCD1}">
              <a14:hiddenFill xmlns:a14="http://schemas.microsoft.com/office/drawing/2010/main">
                <a:solidFill>
                  <a:srgbClr val="FFFFFF"/>
                </a:solidFill>
              </a14:hiddenFill>
            </a:ext>
          </a:extLst>
        </p:spPr>
      </p:pic>
      <p:sp>
        <p:nvSpPr>
          <p:cNvPr id="46" name="Title 1"/>
          <p:cNvSpPr txBox="1">
            <a:spLocks/>
          </p:cNvSpPr>
          <p:nvPr/>
        </p:nvSpPr>
        <p:spPr bwMode="auto">
          <a:xfrm>
            <a:off x="162765" y="2144908"/>
            <a:ext cx="10857223" cy="751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1920" tIns="60960" rIns="121920" bIns="60960" numCol="1" anchor="ctr" anchorCtr="0" compatLnSpc="1">
            <a:prstTxWarp prst="textNoShape">
              <a:avLst/>
            </a:prstTxWarp>
          </a:bodyPr>
          <a:lstStyle>
            <a:lvl1pPr algn="l" rtl="0" eaLnBrk="1" fontAlgn="base" hangingPunct="1">
              <a:spcBef>
                <a:spcPct val="0"/>
              </a:spcBef>
              <a:spcAft>
                <a:spcPct val="0"/>
              </a:spcAft>
              <a:defRPr sz="3600">
                <a:solidFill>
                  <a:schemeClr val="tx2"/>
                </a:solidFill>
                <a:latin typeface="+mj-lt"/>
                <a:ea typeface="+mj-ea"/>
                <a:cs typeface="+mj-cs"/>
              </a:defRPr>
            </a:lvl1pPr>
            <a:lvl2pPr algn="l" rtl="0" eaLnBrk="1" fontAlgn="base" hangingPunct="1">
              <a:spcBef>
                <a:spcPct val="0"/>
              </a:spcBef>
              <a:spcAft>
                <a:spcPct val="0"/>
              </a:spcAft>
              <a:defRPr sz="3600">
                <a:solidFill>
                  <a:schemeClr val="tx2"/>
                </a:solidFill>
                <a:latin typeface="Times New Roman" pitchFamily="18" charset="0"/>
              </a:defRPr>
            </a:lvl2pPr>
            <a:lvl3pPr algn="l" rtl="0" eaLnBrk="1" fontAlgn="base" hangingPunct="1">
              <a:spcBef>
                <a:spcPct val="0"/>
              </a:spcBef>
              <a:spcAft>
                <a:spcPct val="0"/>
              </a:spcAft>
              <a:defRPr sz="3600">
                <a:solidFill>
                  <a:schemeClr val="tx2"/>
                </a:solidFill>
                <a:latin typeface="Times New Roman" pitchFamily="18" charset="0"/>
              </a:defRPr>
            </a:lvl3pPr>
            <a:lvl4pPr algn="l" rtl="0" eaLnBrk="1" fontAlgn="base" hangingPunct="1">
              <a:spcBef>
                <a:spcPct val="0"/>
              </a:spcBef>
              <a:spcAft>
                <a:spcPct val="0"/>
              </a:spcAft>
              <a:defRPr sz="3600">
                <a:solidFill>
                  <a:schemeClr val="tx2"/>
                </a:solidFill>
                <a:latin typeface="Times New Roman" pitchFamily="18" charset="0"/>
              </a:defRPr>
            </a:lvl4pPr>
            <a:lvl5pPr algn="l" rtl="0" eaLnBrk="1" fontAlgn="base" hangingPunct="1">
              <a:spcBef>
                <a:spcPct val="0"/>
              </a:spcBef>
              <a:spcAft>
                <a:spcPct val="0"/>
              </a:spcAft>
              <a:defRPr sz="3600">
                <a:solidFill>
                  <a:schemeClr val="tx2"/>
                </a:solidFill>
                <a:latin typeface="Times New Roman" pitchFamily="18" charset="0"/>
              </a:defRPr>
            </a:lvl5pPr>
            <a:lvl6pPr marL="457200" algn="l" rtl="0" eaLnBrk="1" fontAlgn="base" hangingPunct="1">
              <a:spcBef>
                <a:spcPct val="0"/>
              </a:spcBef>
              <a:spcAft>
                <a:spcPct val="0"/>
              </a:spcAft>
              <a:defRPr sz="3600">
                <a:solidFill>
                  <a:schemeClr val="tx2"/>
                </a:solidFill>
                <a:latin typeface="Times New Roman" pitchFamily="18" charset="0"/>
              </a:defRPr>
            </a:lvl6pPr>
            <a:lvl7pPr marL="914400" algn="l" rtl="0" eaLnBrk="1" fontAlgn="base" hangingPunct="1">
              <a:spcBef>
                <a:spcPct val="0"/>
              </a:spcBef>
              <a:spcAft>
                <a:spcPct val="0"/>
              </a:spcAft>
              <a:defRPr sz="3600">
                <a:solidFill>
                  <a:schemeClr val="tx2"/>
                </a:solidFill>
                <a:latin typeface="Times New Roman" pitchFamily="18" charset="0"/>
              </a:defRPr>
            </a:lvl7pPr>
            <a:lvl8pPr marL="1371600" algn="l" rtl="0" eaLnBrk="1" fontAlgn="base" hangingPunct="1">
              <a:spcBef>
                <a:spcPct val="0"/>
              </a:spcBef>
              <a:spcAft>
                <a:spcPct val="0"/>
              </a:spcAft>
              <a:defRPr sz="3600">
                <a:solidFill>
                  <a:schemeClr val="tx2"/>
                </a:solidFill>
                <a:latin typeface="Times New Roman" pitchFamily="18" charset="0"/>
              </a:defRPr>
            </a:lvl8pPr>
            <a:lvl9pPr marL="1828800" algn="l" rtl="0" eaLnBrk="1" fontAlgn="base" hangingPunct="1">
              <a:spcBef>
                <a:spcPct val="0"/>
              </a:spcBef>
              <a:spcAft>
                <a:spcPct val="0"/>
              </a:spcAft>
              <a:defRPr sz="3600">
                <a:solidFill>
                  <a:schemeClr val="tx2"/>
                </a:solidFill>
                <a:latin typeface="Times New Roman" pitchFamily="18" charset="0"/>
              </a:defRPr>
            </a:lvl9pPr>
          </a:lstStyle>
          <a:p>
            <a:pPr defTabSz="1219170"/>
            <a:r>
              <a:rPr lang="en-US" sz="1600" u="sng" kern="0">
                <a:solidFill>
                  <a:srgbClr val="000000"/>
                </a:solidFill>
                <a:latin typeface="Times New Roman"/>
              </a:rPr>
              <a:t>MVP: Skateboard</a:t>
            </a:r>
            <a:endParaRPr lang="en-CA" sz="1600" u="sng" kern="0">
              <a:solidFill>
                <a:srgbClr val="000000"/>
              </a:solidFill>
              <a:latin typeface="Times New Roman"/>
            </a:endParaRPr>
          </a:p>
        </p:txBody>
      </p:sp>
      <p:sp>
        <p:nvSpPr>
          <p:cNvPr id="47" name="Content Placeholder 2"/>
          <p:cNvSpPr txBox="1">
            <a:spLocks/>
          </p:cNvSpPr>
          <p:nvPr/>
        </p:nvSpPr>
        <p:spPr bwMode="auto">
          <a:xfrm>
            <a:off x="261903" y="2896325"/>
            <a:ext cx="6683021" cy="6007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1920" tIns="60960" rIns="121920" bIns="60960" numCol="1" anchor="t" anchorCtr="0" compatLnSpc="1">
            <a:prstTxWarp prst="textNoShape">
              <a:avLst/>
            </a:prstTxWarp>
          </a:bodyPr>
          <a:lstStyle>
            <a:lvl1pPr marL="234950" indent="-234950" algn="l" rtl="0" eaLnBrk="1" fontAlgn="base" hangingPunct="1">
              <a:spcBef>
                <a:spcPct val="20000"/>
              </a:spcBef>
              <a:spcAft>
                <a:spcPct val="25000"/>
              </a:spcAft>
              <a:buClr>
                <a:schemeClr val="tx1"/>
              </a:buClr>
              <a:buFont typeface="Times" pitchFamily="18" charset="0"/>
              <a:buChar char="•"/>
              <a:defRPr sz="2400">
                <a:solidFill>
                  <a:schemeClr val="tx1"/>
                </a:solidFill>
                <a:latin typeface="+mn-lt"/>
                <a:ea typeface="+mn-ea"/>
                <a:cs typeface="+mn-cs"/>
              </a:defRPr>
            </a:lvl1pPr>
            <a:lvl2pPr marL="584200" indent="-234950" algn="l" rtl="0" eaLnBrk="1" fontAlgn="base" hangingPunct="1">
              <a:spcBef>
                <a:spcPct val="20000"/>
              </a:spcBef>
              <a:spcAft>
                <a:spcPct val="25000"/>
              </a:spcAft>
              <a:buClr>
                <a:schemeClr val="tx1"/>
              </a:buClr>
              <a:buFont typeface="Wingdings" pitchFamily="2" charset="2"/>
              <a:buChar char="§"/>
              <a:defRPr sz="2000">
                <a:solidFill>
                  <a:schemeClr val="tx1"/>
                </a:solidFill>
                <a:latin typeface="+mn-lt"/>
              </a:defRPr>
            </a:lvl2pPr>
            <a:lvl3pPr marL="927100" indent="-228600" algn="l" rtl="0" eaLnBrk="1" fontAlgn="base" hangingPunct="1">
              <a:spcBef>
                <a:spcPct val="20000"/>
              </a:spcBef>
              <a:spcAft>
                <a:spcPct val="25000"/>
              </a:spcAft>
              <a:buClr>
                <a:schemeClr val="tx1"/>
              </a:buClr>
              <a:buFont typeface="Times" pitchFamily="18" charset="0"/>
              <a:buChar char="•"/>
              <a:defRPr>
                <a:solidFill>
                  <a:schemeClr val="tx1"/>
                </a:solidFill>
                <a:latin typeface="+mn-lt"/>
              </a:defRPr>
            </a:lvl3pPr>
            <a:lvl4pPr marL="1270000" indent="-228600" algn="l" rtl="0" eaLnBrk="1" fontAlgn="base" hangingPunct="1">
              <a:spcBef>
                <a:spcPct val="20000"/>
              </a:spcBef>
              <a:spcAft>
                <a:spcPct val="25000"/>
              </a:spcAft>
              <a:buClr>
                <a:schemeClr val="tx1"/>
              </a:buClr>
              <a:buFont typeface="Wingdings" pitchFamily="2" charset="2"/>
              <a:buChar char="§"/>
              <a:defRPr>
                <a:solidFill>
                  <a:schemeClr val="tx1"/>
                </a:solidFill>
                <a:latin typeface="+mn-lt"/>
              </a:defRPr>
            </a:lvl4pPr>
            <a:lvl5pPr marL="1612900" indent="-228600" algn="l" rtl="0" eaLnBrk="1" fontAlgn="base" hangingPunct="1">
              <a:spcBef>
                <a:spcPct val="20000"/>
              </a:spcBef>
              <a:spcAft>
                <a:spcPct val="25000"/>
              </a:spcAft>
              <a:buClr>
                <a:schemeClr val="tx1"/>
              </a:buClr>
              <a:buFont typeface="Times" pitchFamily="18" charset="0"/>
              <a:buChar char="•"/>
              <a:defRPr sz="1600">
                <a:solidFill>
                  <a:schemeClr val="tx1"/>
                </a:solidFill>
                <a:latin typeface="+mn-lt"/>
              </a:defRPr>
            </a:lvl5pPr>
            <a:lvl6pPr marL="2070100" indent="-228600" algn="l" rtl="0" eaLnBrk="1" fontAlgn="base" hangingPunct="1">
              <a:spcBef>
                <a:spcPct val="20000"/>
              </a:spcBef>
              <a:spcAft>
                <a:spcPct val="25000"/>
              </a:spcAft>
              <a:buClr>
                <a:schemeClr val="tx1"/>
              </a:buClr>
              <a:buFont typeface="Times" pitchFamily="18" charset="0"/>
              <a:buChar char="•"/>
              <a:defRPr sz="1600">
                <a:solidFill>
                  <a:schemeClr val="tx1"/>
                </a:solidFill>
                <a:latin typeface="+mn-lt"/>
              </a:defRPr>
            </a:lvl6pPr>
            <a:lvl7pPr marL="2527300" indent="-228600" algn="l" rtl="0" eaLnBrk="1" fontAlgn="base" hangingPunct="1">
              <a:spcBef>
                <a:spcPct val="20000"/>
              </a:spcBef>
              <a:spcAft>
                <a:spcPct val="25000"/>
              </a:spcAft>
              <a:buClr>
                <a:schemeClr val="tx1"/>
              </a:buClr>
              <a:buFont typeface="Times" pitchFamily="18" charset="0"/>
              <a:buChar char="•"/>
              <a:defRPr sz="1600">
                <a:solidFill>
                  <a:schemeClr val="tx1"/>
                </a:solidFill>
                <a:latin typeface="+mn-lt"/>
              </a:defRPr>
            </a:lvl7pPr>
            <a:lvl8pPr marL="2984500" indent="-228600" algn="l" rtl="0" eaLnBrk="1" fontAlgn="base" hangingPunct="1">
              <a:spcBef>
                <a:spcPct val="20000"/>
              </a:spcBef>
              <a:spcAft>
                <a:spcPct val="25000"/>
              </a:spcAft>
              <a:buClr>
                <a:schemeClr val="tx1"/>
              </a:buClr>
              <a:buFont typeface="Times" pitchFamily="18" charset="0"/>
              <a:buChar char="•"/>
              <a:defRPr sz="1600">
                <a:solidFill>
                  <a:schemeClr val="tx1"/>
                </a:solidFill>
                <a:latin typeface="+mn-lt"/>
              </a:defRPr>
            </a:lvl8pPr>
            <a:lvl9pPr marL="3441700" indent="-228600" algn="l" rtl="0" eaLnBrk="1" fontAlgn="base" hangingPunct="1">
              <a:spcBef>
                <a:spcPct val="20000"/>
              </a:spcBef>
              <a:spcAft>
                <a:spcPct val="25000"/>
              </a:spcAft>
              <a:buClr>
                <a:schemeClr val="tx1"/>
              </a:buClr>
              <a:buFont typeface="Times" pitchFamily="18" charset="0"/>
              <a:buChar char="•"/>
              <a:defRPr sz="1600">
                <a:solidFill>
                  <a:schemeClr val="tx1"/>
                </a:solidFill>
                <a:latin typeface="+mn-lt"/>
              </a:defRPr>
            </a:lvl9pPr>
          </a:lstStyle>
          <a:p>
            <a:pPr marL="313259" indent="-313259" defTabSz="1219170">
              <a:spcBef>
                <a:spcPts val="400"/>
              </a:spcBef>
              <a:spcAft>
                <a:spcPts val="400"/>
              </a:spcAft>
              <a:buClr>
                <a:srgbClr val="000000"/>
              </a:buClr>
              <a:buFont typeface="Wingdings" panose="05000000000000000000" pitchFamily="2" charset="2"/>
              <a:buChar char="q"/>
              <a:defRPr/>
            </a:pPr>
            <a:r>
              <a:rPr lang="en-US" sz="1333" b="0" kern="0">
                <a:solidFill>
                  <a:srgbClr val="000000"/>
                </a:solidFill>
                <a:latin typeface="Arial"/>
              </a:rPr>
              <a:t>Primary Goal: </a:t>
            </a:r>
            <a:r>
              <a:rPr lang="en-US" sz="1333" b="0" kern="0" err="1">
                <a:solidFill>
                  <a:srgbClr val="000000"/>
                </a:solidFill>
                <a:latin typeface="Arial"/>
              </a:rPr>
              <a:t>Bitbucket</a:t>
            </a:r>
            <a:r>
              <a:rPr lang="en-US" sz="1333" b="0" kern="0">
                <a:solidFill>
                  <a:srgbClr val="000000"/>
                </a:solidFill>
                <a:latin typeface="Arial"/>
              </a:rPr>
              <a:t> Adoption (Branching and Merging strategies), Streamline Code Review Process, Auto Build, Code Analysis and Auto Deploy</a:t>
            </a:r>
          </a:p>
          <a:p>
            <a:pPr marL="313259" indent="-313259" defTabSz="1219170">
              <a:spcBef>
                <a:spcPts val="400"/>
              </a:spcBef>
              <a:spcAft>
                <a:spcPts val="400"/>
              </a:spcAft>
              <a:buClr>
                <a:srgbClr val="000000"/>
              </a:buClr>
              <a:buFont typeface="Wingdings" panose="05000000000000000000" pitchFamily="2" charset="2"/>
              <a:buChar char="q"/>
              <a:defRPr/>
            </a:pPr>
            <a:r>
              <a:rPr lang="en-US" sz="1333" b="0" kern="0">
                <a:solidFill>
                  <a:srgbClr val="000000"/>
                </a:solidFill>
                <a:latin typeface="Arial"/>
              </a:rPr>
              <a:t>Why?</a:t>
            </a:r>
          </a:p>
          <a:p>
            <a:pPr marL="778914" lvl="1" indent="-313259" defTabSz="1219170">
              <a:spcBef>
                <a:spcPts val="400"/>
              </a:spcBef>
              <a:spcAft>
                <a:spcPts val="400"/>
              </a:spcAft>
              <a:buClr>
                <a:srgbClr val="000000"/>
              </a:buClr>
              <a:buFont typeface="Wingdings" pitchFamily="2" charset="2"/>
              <a:buChar char="q"/>
              <a:defRPr/>
            </a:pPr>
            <a:r>
              <a:rPr lang="en-US" sz="1067" b="0" kern="0">
                <a:solidFill>
                  <a:srgbClr val="000000"/>
                </a:solidFill>
                <a:latin typeface="Arial"/>
              </a:rPr>
              <a:t>Foundational.  Provides a consistent, reliable, fast base for moving changes from development to production.</a:t>
            </a:r>
          </a:p>
          <a:p>
            <a:pPr marL="313259" indent="-313259" defTabSz="1219170">
              <a:spcBef>
                <a:spcPts val="400"/>
              </a:spcBef>
              <a:spcAft>
                <a:spcPts val="400"/>
              </a:spcAft>
              <a:buClr>
                <a:srgbClr val="000000"/>
              </a:buClr>
              <a:buFont typeface="Wingdings" panose="05000000000000000000" pitchFamily="2" charset="2"/>
              <a:buChar char="q"/>
              <a:defRPr/>
            </a:pPr>
            <a:r>
              <a:rPr lang="en-US" sz="1333" b="0" kern="0">
                <a:solidFill>
                  <a:srgbClr val="000000"/>
                </a:solidFill>
                <a:latin typeface="Arial"/>
              </a:rPr>
              <a:t>Key Benefits</a:t>
            </a:r>
          </a:p>
          <a:p>
            <a:pPr marL="778914" lvl="1" indent="-313259" defTabSz="1219170">
              <a:spcBef>
                <a:spcPts val="400"/>
              </a:spcBef>
              <a:spcAft>
                <a:spcPts val="400"/>
              </a:spcAft>
              <a:buClr>
                <a:srgbClr val="000000"/>
              </a:buClr>
              <a:buFont typeface="Wingdings" pitchFamily="2" charset="2"/>
              <a:buChar char="q"/>
              <a:defRPr/>
            </a:pPr>
            <a:r>
              <a:rPr lang="en-US" sz="1067" b="0" kern="0">
                <a:solidFill>
                  <a:srgbClr val="000000"/>
                </a:solidFill>
                <a:latin typeface="Arial"/>
              </a:rPr>
              <a:t>Quick delivery of usable product</a:t>
            </a:r>
          </a:p>
          <a:p>
            <a:pPr marL="778914" lvl="1" indent="-313259" defTabSz="1219170">
              <a:spcBef>
                <a:spcPts val="400"/>
              </a:spcBef>
              <a:spcAft>
                <a:spcPts val="400"/>
              </a:spcAft>
              <a:buClr>
                <a:srgbClr val="000000"/>
              </a:buClr>
              <a:buFont typeface="Wingdings" pitchFamily="2" charset="2"/>
              <a:buChar char="q"/>
              <a:defRPr/>
            </a:pPr>
            <a:r>
              <a:rPr lang="en-US" sz="1067" b="0" kern="0">
                <a:solidFill>
                  <a:srgbClr val="000000"/>
                </a:solidFill>
                <a:latin typeface="Arial"/>
              </a:rPr>
              <a:t>Immediate feedback</a:t>
            </a:r>
          </a:p>
          <a:p>
            <a:pPr marL="778914" lvl="1" indent="-313259" defTabSz="1219170">
              <a:spcBef>
                <a:spcPts val="400"/>
              </a:spcBef>
              <a:spcAft>
                <a:spcPts val="400"/>
              </a:spcAft>
              <a:buClr>
                <a:srgbClr val="000000"/>
              </a:buClr>
              <a:buFont typeface="Wingdings" pitchFamily="2" charset="2"/>
              <a:buChar char="q"/>
              <a:defRPr/>
            </a:pPr>
            <a:r>
              <a:rPr lang="en-US" sz="1067" b="0" kern="0">
                <a:solidFill>
                  <a:srgbClr val="000000"/>
                </a:solidFill>
                <a:latin typeface="Arial"/>
              </a:rPr>
              <a:t>Eliminate manual deployment errors</a:t>
            </a:r>
          </a:p>
          <a:p>
            <a:pPr marL="778914" lvl="1" indent="-313259" defTabSz="1219170">
              <a:spcBef>
                <a:spcPts val="400"/>
              </a:spcBef>
              <a:spcAft>
                <a:spcPts val="400"/>
              </a:spcAft>
              <a:buClr>
                <a:srgbClr val="000000"/>
              </a:buClr>
              <a:buFont typeface="Wingdings" pitchFamily="2" charset="2"/>
              <a:buChar char="q"/>
              <a:defRPr/>
            </a:pPr>
            <a:r>
              <a:rPr lang="en-US" sz="1067" b="0" kern="0">
                <a:solidFill>
                  <a:srgbClr val="000000"/>
                </a:solidFill>
                <a:latin typeface="Arial"/>
              </a:rPr>
              <a:t>Common dashboard showing technical debt levels</a:t>
            </a:r>
          </a:p>
          <a:p>
            <a:pPr marL="778914" lvl="1" indent="-313259" defTabSz="1219170">
              <a:spcBef>
                <a:spcPts val="400"/>
              </a:spcBef>
              <a:spcAft>
                <a:spcPts val="400"/>
              </a:spcAft>
              <a:buClr>
                <a:srgbClr val="000000"/>
              </a:buClr>
              <a:buFont typeface="Wingdings" pitchFamily="2" charset="2"/>
              <a:buChar char="q"/>
              <a:defRPr/>
            </a:pPr>
            <a:r>
              <a:rPr lang="en-US" sz="1067" b="0" kern="0">
                <a:solidFill>
                  <a:srgbClr val="000000"/>
                </a:solidFill>
                <a:latin typeface="Arial"/>
              </a:rPr>
              <a:t>Centralized repository for dependencies (</a:t>
            </a:r>
            <a:r>
              <a:rPr lang="en-US" sz="1067" b="0" kern="0" err="1">
                <a:solidFill>
                  <a:srgbClr val="000000"/>
                </a:solidFill>
                <a:latin typeface="Arial"/>
              </a:rPr>
              <a:t>Artifactory</a:t>
            </a:r>
            <a:r>
              <a:rPr lang="en-US" sz="1067" b="0" kern="0">
                <a:solidFill>
                  <a:srgbClr val="000000"/>
                </a:solidFill>
                <a:latin typeface="Arial"/>
              </a:rPr>
              <a:t>)</a:t>
            </a:r>
          </a:p>
          <a:p>
            <a:pPr marL="1236102" lvl="2" indent="-304792" defTabSz="1219170">
              <a:spcBef>
                <a:spcPts val="400"/>
              </a:spcBef>
              <a:spcAft>
                <a:spcPts val="400"/>
              </a:spcAft>
              <a:buClr>
                <a:srgbClr val="000000"/>
              </a:buClr>
              <a:buFont typeface="Wingdings" panose="05000000000000000000" pitchFamily="2" charset="2"/>
              <a:buChar char="q"/>
              <a:defRPr/>
            </a:pPr>
            <a:r>
              <a:rPr lang="en-US" sz="933" b="0" kern="0">
                <a:solidFill>
                  <a:srgbClr val="000000"/>
                </a:solidFill>
                <a:latin typeface="Arial"/>
              </a:rPr>
              <a:t>Positions for license scanning</a:t>
            </a:r>
          </a:p>
          <a:p>
            <a:pPr marL="1236102" lvl="2" indent="-304792" defTabSz="1219170">
              <a:spcBef>
                <a:spcPts val="400"/>
              </a:spcBef>
              <a:spcAft>
                <a:spcPts val="400"/>
              </a:spcAft>
              <a:buClr>
                <a:srgbClr val="000000"/>
              </a:buClr>
              <a:buFont typeface="Wingdings" panose="05000000000000000000" pitchFamily="2" charset="2"/>
              <a:buChar char="q"/>
              <a:defRPr/>
            </a:pPr>
            <a:r>
              <a:rPr lang="en-US" sz="933" b="0" kern="0">
                <a:solidFill>
                  <a:srgbClr val="000000"/>
                </a:solidFill>
                <a:latin typeface="Arial"/>
              </a:rPr>
              <a:t>Positions for vulnerability scanning</a:t>
            </a:r>
          </a:p>
          <a:p>
            <a:pPr marL="465655" lvl="1" indent="0" defTabSz="1219170">
              <a:spcBef>
                <a:spcPts val="400"/>
              </a:spcBef>
              <a:spcAft>
                <a:spcPts val="400"/>
              </a:spcAft>
              <a:buClr>
                <a:srgbClr val="000000"/>
              </a:buClr>
              <a:buNone/>
              <a:defRPr/>
            </a:pPr>
            <a:endParaRPr lang="en-US" sz="1067" b="0" kern="0">
              <a:solidFill>
                <a:srgbClr val="000000"/>
              </a:solidFill>
              <a:latin typeface="Arial"/>
            </a:endParaRPr>
          </a:p>
        </p:txBody>
      </p:sp>
      <p:sp>
        <p:nvSpPr>
          <p:cNvPr id="48" name="Text Placeholder 7"/>
          <p:cNvSpPr>
            <a:spLocks noGrp="1"/>
          </p:cNvSpPr>
          <p:nvPr>
            <p:ph type="body" sz="quarter" idx="10"/>
          </p:nvPr>
        </p:nvSpPr>
        <p:spPr>
          <a:xfrm>
            <a:off x="3009298" y="6364763"/>
            <a:ext cx="6173399" cy="289084"/>
          </a:xfrm>
        </p:spPr>
        <p:txBody>
          <a:bodyPr/>
          <a:lstStyle/>
          <a:p>
            <a:r>
              <a:rPr lang="en-US"/>
              <a:t>DevOps </a:t>
            </a:r>
            <a:r>
              <a:rPr lang="en-US" err="1"/>
              <a:t>RollOut</a:t>
            </a:r>
            <a:endParaRPr lang="en-US"/>
          </a:p>
        </p:txBody>
      </p:sp>
    </p:spTree>
    <p:extLst>
      <p:ext uri="{BB962C8B-B14F-4D97-AF65-F5344CB8AC3E}">
        <p14:creationId xmlns:p14="http://schemas.microsoft.com/office/powerpoint/2010/main" val="3083718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fade">
                                      <p:cBhvr>
                                        <p:cTn id="7" dur="500"/>
                                        <p:tgtEl>
                                          <p:spTgt spid="4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7"/>
                                        </p:tgtEl>
                                        <p:attrNameLst>
                                          <p:attrName>style.visibility</p:attrName>
                                        </p:attrNameLst>
                                      </p:cBhvr>
                                      <p:to>
                                        <p:strVal val="visible"/>
                                      </p:to>
                                    </p:set>
                                    <p:animEffect transition="in" filter="fade">
                                      <p:cBhvr>
                                        <p:cTn id="10"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P spid="47" grpId="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Leaning Objectives</a:t>
            </a:r>
            <a:endParaRPr lang="en-CA"/>
          </a:p>
        </p:txBody>
      </p:sp>
      <p:sp>
        <p:nvSpPr>
          <p:cNvPr id="3" name="Content Placeholder 2"/>
          <p:cNvSpPr>
            <a:spLocks noGrp="1"/>
          </p:cNvSpPr>
          <p:nvPr>
            <p:ph idx="1"/>
          </p:nvPr>
        </p:nvSpPr>
        <p:spPr>
          <a:xfrm>
            <a:off x="1342131" y="1216386"/>
            <a:ext cx="8151726" cy="5136706"/>
          </a:xfrm>
        </p:spPr>
        <p:txBody>
          <a:bodyPr/>
          <a:lstStyle/>
          <a:p>
            <a:pPr marL="0" indent="0">
              <a:buNone/>
            </a:pPr>
            <a:r>
              <a:rPr lang="en-US" sz="1600"/>
              <a:t>In This Session, you will understand</a:t>
            </a:r>
          </a:p>
          <a:p>
            <a:r>
              <a:rPr lang="en-US" sz="1400"/>
              <a:t>Introduction to Automation Acceptance Testing</a:t>
            </a:r>
          </a:p>
          <a:p>
            <a:r>
              <a:rPr lang="en-US" sz="1400"/>
              <a:t>Cucumber Overview </a:t>
            </a:r>
          </a:p>
          <a:p>
            <a:r>
              <a:rPr lang="en-US" sz="1400"/>
              <a:t>Bit Bucket Structure for Web and Mobile framework</a:t>
            </a:r>
          </a:p>
          <a:p>
            <a:r>
              <a:rPr lang="en-US" sz="1400"/>
              <a:t>Gherkin Overview </a:t>
            </a:r>
          </a:p>
          <a:p>
            <a:r>
              <a:rPr lang="en-US" sz="1400"/>
              <a:t>Cucumber Framework Flow Diagram</a:t>
            </a:r>
          </a:p>
          <a:p>
            <a:r>
              <a:rPr lang="en-US" sz="1400"/>
              <a:t>Setup </a:t>
            </a:r>
          </a:p>
          <a:p>
            <a:r>
              <a:rPr lang="en-US" sz="1400"/>
              <a:t>What is POM, Step Definitions </a:t>
            </a:r>
          </a:p>
          <a:p>
            <a:r>
              <a:rPr lang="en-US" sz="1400"/>
              <a:t>Framework overview </a:t>
            </a:r>
          </a:p>
          <a:p>
            <a:r>
              <a:rPr lang="en-US" sz="1400"/>
              <a:t>Simple Scripting using Page Object Model</a:t>
            </a:r>
          </a:p>
          <a:p>
            <a:pPr lvl="1"/>
            <a:r>
              <a:rPr lang="en-US" sz="1200"/>
              <a:t>Create Simple Gherkin </a:t>
            </a:r>
          </a:p>
          <a:p>
            <a:pPr lvl="1"/>
            <a:r>
              <a:rPr lang="en-US" sz="1200"/>
              <a:t>Create POM for Simple Login Script </a:t>
            </a:r>
          </a:p>
          <a:p>
            <a:pPr lvl="1"/>
            <a:r>
              <a:rPr lang="en-US" sz="1200"/>
              <a:t>Create Step Definition (Create and Execute) </a:t>
            </a:r>
            <a:endParaRPr lang="en-US" sz="2400"/>
          </a:p>
          <a:p>
            <a:r>
              <a:rPr lang="en-US" sz="1400"/>
              <a:t>Execution of Scripts (Local and Jenkins)</a:t>
            </a:r>
          </a:p>
          <a:p>
            <a:pPr lvl="1"/>
            <a:r>
              <a:rPr lang="en-US" sz="1100"/>
              <a:t>Updating Results to ALM</a:t>
            </a:r>
          </a:p>
          <a:p>
            <a:pPr lvl="1"/>
            <a:r>
              <a:rPr lang="en-US" sz="1100"/>
              <a:t>Updating Results to DB</a:t>
            </a:r>
          </a:p>
          <a:p>
            <a:pPr lvl="1"/>
            <a:r>
              <a:rPr lang="en-US" sz="1100"/>
              <a:t>Jenkins Sample (Optional</a:t>
            </a:r>
            <a:r>
              <a:rPr lang="en-US" sz="1200"/>
              <a:t>)</a:t>
            </a:r>
          </a:p>
          <a:p>
            <a:pPr marL="0" indent="0">
              <a:buNone/>
            </a:pPr>
            <a:endParaRPr lang="en-US"/>
          </a:p>
          <a:p>
            <a:endParaRPr lang="en-CA" sz="3200"/>
          </a:p>
        </p:txBody>
      </p:sp>
    </p:spTree>
    <p:extLst>
      <p:ext uri="{BB962C8B-B14F-4D97-AF65-F5344CB8AC3E}">
        <p14:creationId xmlns:p14="http://schemas.microsoft.com/office/powerpoint/2010/main" val="2001831634"/>
      </p:ext>
    </p:extLst>
  </p:cSld>
  <p:clrMapOvr>
    <a:masterClrMapping/>
  </p:clrMapOvr>
  <p:transition spd="slow">
    <p:wipe dir="r"/>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1295402" y="1359673"/>
            <a:ext cx="4914568" cy="4699221"/>
          </a:xfrm>
        </p:spPr>
        <p:txBody>
          <a:bodyPr/>
          <a:lstStyle/>
          <a:p>
            <a:endParaRPr lang="en-US" sz="1400"/>
          </a:p>
          <a:p>
            <a:r>
              <a:rPr lang="en-US" sz="1400"/>
              <a:t>Cucumber Overview 15 min</a:t>
            </a:r>
          </a:p>
          <a:p>
            <a:r>
              <a:rPr lang="en-US" sz="1400"/>
              <a:t>Bit Bucket Structure for Web and Mobile framework 30 min</a:t>
            </a:r>
          </a:p>
          <a:p>
            <a:r>
              <a:rPr lang="en-US" sz="1400"/>
              <a:t>Setup </a:t>
            </a:r>
          </a:p>
          <a:p>
            <a:pPr lvl="1"/>
            <a:r>
              <a:rPr lang="en-US" sz="1400"/>
              <a:t>Verify Bit Bucket and Source Tree access -10 min</a:t>
            </a:r>
          </a:p>
          <a:p>
            <a:pPr lvl="1"/>
            <a:r>
              <a:rPr lang="en-US" sz="1200"/>
              <a:t>Clone Framework 10 Min</a:t>
            </a:r>
          </a:p>
          <a:p>
            <a:pPr lvl="1"/>
            <a:r>
              <a:rPr lang="en-US" sz="1200"/>
              <a:t>Create Branch 10 Min</a:t>
            </a:r>
            <a:endParaRPr lang="en-US" sz="1400"/>
          </a:p>
          <a:p>
            <a:r>
              <a:rPr lang="en-US" sz="1400"/>
              <a:t>Gherkin Overview 50 min</a:t>
            </a:r>
          </a:p>
          <a:p>
            <a:pPr lvl="1"/>
            <a:r>
              <a:rPr lang="en-US" sz="1000"/>
              <a:t>QA – 10 min</a:t>
            </a:r>
            <a:endParaRPr lang="en-US" sz="1400"/>
          </a:p>
          <a:p>
            <a:r>
              <a:rPr lang="en-US" sz="1400"/>
              <a:t>Cucumber Framework Flow 15 min</a:t>
            </a:r>
          </a:p>
          <a:p>
            <a:r>
              <a:rPr lang="en-US" sz="1400"/>
              <a:t>What is POM, Step Definitions 15 min</a:t>
            </a:r>
          </a:p>
          <a:p>
            <a:r>
              <a:rPr lang="en-US" sz="1400"/>
              <a:t>Framework overview – 20 min</a:t>
            </a:r>
          </a:p>
          <a:p>
            <a:pPr lvl="1"/>
            <a:r>
              <a:rPr lang="en-US" sz="1000"/>
              <a:t>QA – 10 Min</a:t>
            </a:r>
          </a:p>
          <a:p>
            <a:pPr marL="0" indent="0">
              <a:buNone/>
            </a:pPr>
            <a:endParaRPr lang="en-CA" sz="4000"/>
          </a:p>
        </p:txBody>
      </p:sp>
      <p:sp>
        <p:nvSpPr>
          <p:cNvPr id="4" name="Content Placeholder 3"/>
          <p:cNvSpPr>
            <a:spLocks noGrp="1"/>
          </p:cNvSpPr>
          <p:nvPr>
            <p:ph sz="half" idx="2"/>
          </p:nvPr>
        </p:nvSpPr>
        <p:spPr>
          <a:xfrm>
            <a:off x="6480313" y="1518699"/>
            <a:ext cx="5087271" cy="4214191"/>
          </a:xfrm>
        </p:spPr>
        <p:txBody>
          <a:bodyPr/>
          <a:lstStyle/>
          <a:p>
            <a:r>
              <a:rPr lang="en-US" sz="1400"/>
              <a:t>Simple Scripting using Page Object Model</a:t>
            </a:r>
          </a:p>
          <a:p>
            <a:pPr lvl="1"/>
            <a:r>
              <a:rPr lang="en-US" sz="1200"/>
              <a:t>Create simple Gherkin – 20 to 30 min ( Create and Execute)</a:t>
            </a:r>
          </a:p>
          <a:p>
            <a:pPr lvl="1"/>
            <a:r>
              <a:rPr lang="en-US" sz="1200"/>
              <a:t>Create POM for simple Login Script ( Create) – 20 to 30 min</a:t>
            </a:r>
          </a:p>
          <a:p>
            <a:pPr lvl="1"/>
            <a:r>
              <a:rPr lang="en-US" sz="1200"/>
              <a:t>Create Step Definition (Create and Execute)  - 20 to 30 min</a:t>
            </a:r>
          </a:p>
          <a:p>
            <a:pPr marL="288925" lvl="1" indent="0">
              <a:buNone/>
            </a:pPr>
            <a:endParaRPr lang="en-US"/>
          </a:p>
          <a:p>
            <a:r>
              <a:rPr lang="en-US" sz="1400"/>
              <a:t>Execution of Scripts (Local and Jenkins) 30 Min</a:t>
            </a:r>
          </a:p>
          <a:p>
            <a:pPr lvl="1"/>
            <a:r>
              <a:rPr lang="en-US" sz="1100"/>
              <a:t>Updating Results to ALM</a:t>
            </a:r>
          </a:p>
          <a:p>
            <a:pPr lvl="1"/>
            <a:r>
              <a:rPr lang="en-US" sz="1100"/>
              <a:t>Updating Results to DB</a:t>
            </a:r>
          </a:p>
          <a:p>
            <a:pPr lvl="1"/>
            <a:r>
              <a:rPr lang="en-US" sz="1100"/>
              <a:t>Jenkins Sample (Optional</a:t>
            </a:r>
            <a:r>
              <a:rPr lang="en-US" sz="1200"/>
              <a:t>)</a:t>
            </a:r>
          </a:p>
          <a:p>
            <a:pPr marL="288925" lvl="1" indent="0">
              <a:buNone/>
            </a:pPr>
            <a:endParaRPr lang="en-US" sz="1200"/>
          </a:p>
          <a:p>
            <a:r>
              <a:rPr lang="en-US" sz="1400"/>
              <a:t>Commit to Source Tree 30 min</a:t>
            </a:r>
          </a:p>
        </p:txBody>
      </p:sp>
      <p:sp>
        <p:nvSpPr>
          <p:cNvPr id="5" name="Rectangle 4"/>
          <p:cNvSpPr/>
          <p:nvPr/>
        </p:nvSpPr>
        <p:spPr>
          <a:xfrm>
            <a:off x="1677725" y="373711"/>
            <a:ext cx="4175111" cy="523220"/>
          </a:xfrm>
          <a:prstGeom prst="rect">
            <a:avLst/>
          </a:prstGeom>
        </p:spPr>
        <p:txBody>
          <a:bodyPr wrap="square">
            <a:spAutoFit/>
          </a:bodyPr>
          <a:lstStyle/>
          <a:p>
            <a:r>
              <a:rPr lang="en-US" sz="2800">
                <a:solidFill>
                  <a:schemeClr val="tx1"/>
                </a:solidFill>
              </a:rPr>
              <a:t>Leaning</a:t>
            </a:r>
            <a:r>
              <a:rPr lang="en-US"/>
              <a:t> </a:t>
            </a:r>
            <a:r>
              <a:rPr lang="en-US" sz="2800">
                <a:solidFill>
                  <a:schemeClr val="tx1"/>
                </a:solidFill>
              </a:rPr>
              <a:t>Objectives</a:t>
            </a:r>
            <a:endParaRPr lang="en-CA" sz="2800">
              <a:solidFill>
                <a:schemeClr val="tx1"/>
              </a:solidFill>
            </a:endParaRPr>
          </a:p>
        </p:txBody>
      </p:sp>
    </p:spTree>
    <p:extLst>
      <p:ext uri="{BB962C8B-B14F-4D97-AF65-F5344CB8AC3E}">
        <p14:creationId xmlns:p14="http://schemas.microsoft.com/office/powerpoint/2010/main" val="3938880929"/>
      </p:ext>
    </p:extLst>
  </p:cSld>
  <p:clrMapOvr>
    <a:masterClrMapping/>
  </p:clrMapOvr>
  <p:transition spd="med">
    <p:wipe dir="r"/>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idx="4294967295"/>
          </p:nvPr>
        </p:nvSpPr>
        <p:spPr>
          <a:xfrm>
            <a:off x="1117681" y="290615"/>
            <a:ext cx="10804525" cy="452437"/>
          </a:xfrm>
          <a:noFill/>
        </p:spPr>
        <p:txBody>
          <a:bodyPr wrap="square" rtlCol="0">
            <a:spAutoFit/>
          </a:bodyPr>
          <a:lstStyle/>
          <a:p>
            <a:pPr algn="l" defTabSz="914286"/>
            <a:r>
              <a:rPr lang="en-US" sz="2600" b="1" err="1">
                <a:latin typeface="Arial" panose="020B0604020202020204" pitchFamily="34" charset="0"/>
                <a:cs typeface="Arial" panose="020B0604020202020204" pitchFamily="34" charset="0"/>
              </a:rPr>
              <a:t>TCoE</a:t>
            </a:r>
            <a:r>
              <a:rPr lang="en-US" sz="2600" b="1">
                <a:latin typeface="Arial" panose="020B0604020202020204" pitchFamily="34" charset="0"/>
                <a:cs typeface="Arial" panose="020B0604020202020204" pitchFamily="34" charset="0"/>
              </a:rPr>
              <a:t> Continuous Test Automation Solution</a:t>
            </a:r>
          </a:p>
        </p:txBody>
      </p:sp>
      <p:sp>
        <p:nvSpPr>
          <p:cNvPr id="120" name="Freeform 25">
            <a:extLst>
              <a:ext uri="{FF2B5EF4-FFF2-40B4-BE49-F238E27FC236}">
                <a16:creationId xmlns:a16="http://schemas.microsoft.com/office/drawing/2014/main" id="{951F6A86-BC12-45D8-9B04-D71EAEBD3820}"/>
              </a:ext>
            </a:extLst>
          </p:cNvPr>
          <p:cNvSpPr/>
          <p:nvPr/>
        </p:nvSpPr>
        <p:spPr>
          <a:xfrm>
            <a:off x="1140767" y="3545592"/>
            <a:ext cx="1948787" cy="251681"/>
          </a:xfrm>
          <a:custGeom>
            <a:avLst/>
            <a:gdLst>
              <a:gd name="connsiteX0" fmla="*/ 59192 w 2134317"/>
              <a:gd name="connsiteY0" fmla="*/ 0 h 355082"/>
              <a:gd name="connsiteX1" fmla="*/ 2075125 w 2134317"/>
              <a:gd name="connsiteY1" fmla="*/ 0 h 355082"/>
              <a:gd name="connsiteX2" fmla="*/ 2134317 w 2134317"/>
              <a:gd name="connsiteY2" fmla="*/ 59192 h 355082"/>
              <a:gd name="connsiteX3" fmla="*/ 2134317 w 2134317"/>
              <a:gd name="connsiteY3" fmla="*/ 355082 h 355082"/>
              <a:gd name="connsiteX4" fmla="*/ 2134317 w 2134317"/>
              <a:gd name="connsiteY4" fmla="*/ 355082 h 355082"/>
              <a:gd name="connsiteX5" fmla="*/ 0 w 2134317"/>
              <a:gd name="connsiteY5" fmla="*/ 355082 h 355082"/>
              <a:gd name="connsiteX6" fmla="*/ 0 w 2134317"/>
              <a:gd name="connsiteY6" fmla="*/ 355082 h 355082"/>
              <a:gd name="connsiteX7" fmla="*/ 0 w 2134317"/>
              <a:gd name="connsiteY7" fmla="*/ 59192 h 355082"/>
              <a:gd name="connsiteX8" fmla="*/ 59192 w 2134317"/>
              <a:gd name="connsiteY8" fmla="*/ 0 h 355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34317" h="355082">
                <a:moveTo>
                  <a:pt x="59192" y="0"/>
                </a:moveTo>
                <a:lnTo>
                  <a:pt x="2075125" y="0"/>
                </a:lnTo>
                <a:cubicBezTo>
                  <a:pt x="2107816" y="0"/>
                  <a:pt x="2134317" y="26501"/>
                  <a:pt x="2134317" y="59192"/>
                </a:cubicBezTo>
                <a:lnTo>
                  <a:pt x="2134317" y="355082"/>
                </a:lnTo>
                <a:lnTo>
                  <a:pt x="2134317" y="355082"/>
                </a:lnTo>
                <a:lnTo>
                  <a:pt x="0" y="355082"/>
                </a:lnTo>
                <a:lnTo>
                  <a:pt x="0" y="355082"/>
                </a:lnTo>
                <a:lnTo>
                  <a:pt x="0" y="59192"/>
                </a:lnTo>
                <a:cubicBezTo>
                  <a:pt x="0" y="26501"/>
                  <a:pt x="26501" y="0"/>
                  <a:pt x="59192" y="0"/>
                </a:cubicBezTo>
                <a:close/>
              </a:path>
            </a:pathLst>
          </a:custGeom>
          <a:solidFill>
            <a:srgbClr val="00B0F0"/>
          </a:solidFill>
        </p:spPr>
        <p:style>
          <a:lnRef idx="1">
            <a:schemeClr val="accent4">
              <a:hueOff val="0"/>
              <a:satOff val="0"/>
              <a:lumOff val="0"/>
              <a:alphaOff val="0"/>
            </a:schemeClr>
          </a:lnRef>
          <a:fillRef idx="3">
            <a:schemeClr val="accent4">
              <a:hueOff val="0"/>
              <a:satOff val="0"/>
              <a:lumOff val="0"/>
              <a:alphaOff val="0"/>
            </a:schemeClr>
          </a:fillRef>
          <a:effectRef idx="3">
            <a:schemeClr val="accent4">
              <a:hueOff val="0"/>
              <a:satOff val="0"/>
              <a:lumOff val="0"/>
              <a:alphaOff val="0"/>
            </a:schemeClr>
          </a:effectRef>
          <a:fontRef idx="minor">
            <a:schemeClr val="lt1"/>
          </a:fontRef>
        </p:style>
        <p:txBody>
          <a:bodyPr spcFirstLastPara="0" vert="horz" wrap="square" lIns="35863" tIns="35863" rIns="35863" bIns="22860" numCol="1" spcCol="1270" anchor="ctr" anchorCtr="0">
            <a:noAutofit/>
          </a:bodyPr>
          <a:lstStyle/>
          <a:p>
            <a:pPr algn="ctr" defTabSz="533360">
              <a:lnSpc>
                <a:spcPct val="90000"/>
              </a:lnSpc>
              <a:spcBef>
                <a:spcPct val="0"/>
              </a:spcBef>
              <a:spcAft>
                <a:spcPct val="35000"/>
              </a:spcAft>
            </a:pPr>
            <a:r>
              <a:rPr lang="en-GB" sz="1100" b="1">
                <a:solidFill>
                  <a:schemeClr val="bg1"/>
                </a:solidFill>
                <a:latin typeface="Arial" panose="020B0604020202020204" pitchFamily="34" charset="0"/>
                <a:cs typeface="Arial" panose="020B0604020202020204" pitchFamily="34" charset="0"/>
              </a:rPr>
              <a:t>Technology</a:t>
            </a:r>
            <a:endParaRPr lang="en-US" sz="1100">
              <a:solidFill>
                <a:schemeClr val="bg1"/>
              </a:solidFill>
              <a:latin typeface="Arial" panose="020B0604020202020204" pitchFamily="34" charset="0"/>
              <a:cs typeface="Arial" panose="020B0604020202020204" pitchFamily="34" charset="0"/>
            </a:endParaRPr>
          </a:p>
        </p:txBody>
      </p:sp>
      <p:sp>
        <p:nvSpPr>
          <p:cNvPr id="121" name="Freeform 27">
            <a:extLst>
              <a:ext uri="{FF2B5EF4-FFF2-40B4-BE49-F238E27FC236}">
                <a16:creationId xmlns:a16="http://schemas.microsoft.com/office/drawing/2014/main" id="{04C44F76-AC3F-4A0A-853A-7AADC9E5C2A1}"/>
              </a:ext>
            </a:extLst>
          </p:cNvPr>
          <p:cNvSpPr/>
          <p:nvPr/>
        </p:nvSpPr>
        <p:spPr>
          <a:xfrm>
            <a:off x="9000867" y="3562312"/>
            <a:ext cx="1948787" cy="251681"/>
          </a:xfrm>
          <a:custGeom>
            <a:avLst/>
            <a:gdLst>
              <a:gd name="connsiteX0" fmla="*/ 59192 w 2134317"/>
              <a:gd name="connsiteY0" fmla="*/ 0 h 355082"/>
              <a:gd name="connsiteX1" fmla="*/ 2075125 w 2134317"/>
              <a:gd name="connsiteY1" fmla="*/ 0 h 355082"/>
              <a:gd name="connsiteX2" fmla="*/ 2134317 w 2134317"/>
              <a:gd name="connsiteY2" fmla="*/ 59192 h 355082"/>
              <a:gd name="connsiteX3" fmla="*/ 2134317 w 2134317"/>
              <a:gd name="connsiteY3" fmla="*/ 355082 h 355082"/>
              <a:gd name="connsiteX4" fmla="*/ 2134317 w 2134317"/>
              <a:gd name="connsiteY4" fmla="*/ 355082 h 355082"/>
              <a:gd name="connsiteX5" fmla="*/ 0 w 2134317"/>
              <a:gd name="connsiteY5" fmla="*/ 355082 h 355082"/>
              <a:gd name="connsiteX6" fmla="*/ 0 w 2134317"/>
              <a:gd name="connsiteY6" fmla="*/ 355082 h 355082"/>
              <a:gd name="connsiteX7" fmla="*/ 0 w 2134317"/>
              <a:gd name="connsiteY7" fmla="*/ 59192 h 355082"/>
              <a:gd name="connsiteX8" fmla="*/ 59192 w 2134317"/>
              <a:gd name="connsiteY8" fmla="*/ 0 h 355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34317" h="355082">
                <a:moveTo>
                  <a:pt x="59192" y="0"/>
                </a:moveTo>
                <a:lnTo>
                  <a:pt x="2075125" y="0"/>
                </a:lnTo>
                <a:cubicBezTo>
                  <a:pt x="2107816" y="0"/>
                  <a:pt x="2134317" y="26501"/>
                  <a:pt x="2134317" y="59192"/>
                </a:cubicBezTo>
                <a:lnTo>
                  <a:pt x="2134317" y="355082"/>
                </a:lnTo>
                <a:lnTo>
                  <a:pt x="2134317" y="355082"/>
                </a:lnTo>
                <a:lnTo>
                  <a:pt x="0" y="355082"/>
                </a:lnTo>
                <a:lnTo>
                  <a:pt x="0" y="355082"/>
                </a:lnTo>
                <a:lnTo>
                  <a:pt x="0" y="59192"/>
                </a:lnTo>
                <a:cubicBezTo>
                  <a:pt x="0" y="26501"/>
                  <a:pt x="26501" y="0"/>
                  <a:pt x="59192" y="0"/>
                </a:cubicBezTo>
                <a:close/>
              </a:path>
            </a:pathLst>
          </a:custGeom>
          <a:solidFill>
            <a:srgbClr val="00B0F0"/>
          </a:solidFill>
        </p:spPr>
        <p:style>
          <a:lnRef idx="1">
            <a:schemeClr val="accent4">
              <a:hueOff val="0"/>
              <a:satOff val="0"/>
              <a:lumOff val="0"/>
              <a:alphaOff val="0"/>
            </a:schemeClr>
          </a:lnRef>
          <a:fillRef idx="3">
            <a:schemeClr val="accent4">
              <a:hueOff val="0"/>
              <a:satOff val="0"/>
              <a:lumOff val="0"/>
              <a:alphaOff val="0"/>
            </a:schemeClr>
          </a:fillRef>
          <a:effectRef idx="3">
            <a:schemeClr val="accent4">
              <a:hueOff val="0"/>
              <a:satOff val="0"/>
              <a:lumOff val="0"/>
              <a:alphaOff val="0"/>
            </a:schemeClr>
          </a:effectRef>
          <a:fontRef idx="minor">
            <a:schemeClr val="lt1"/>
          </a:fontRef>
        </p:style>
        <p:txBody>
          <a:bodyPr spcFirstLastPara="0" vert="horz" wrap="square" lIns="35863" tIns="35863" rIns="35863" bIns="22860" numCol="1" spcCol="1270" anchor="ctr" anchorCtr="0">
            <a:noAutofit/>
          </a:bodyPr>
          <a:lstStyle/>
          <a:p>
            <a:pPr algn="ctr" defTabSz="533360">
              <a:lnSpc>
                <a:spcPct val="90000"/>
              </a:lnSpc>
              <a:spcBef>
                <a:spcPct val="0"/>
              </a:spcBef>
              <a:spcAft>
                <a:spcPct val="35000"/>
              </a:spcAft>
            </a:pPr>
            <a:r>
              <a:rPr lang="en-GB" sz="1100" b="1">
                <a:solidFill>
                  <a:schemeClr val="bg1"/>
                </a:solidFill>
                <a:latin typeface="Arial" panose="020B0604020202020204" pitchFamily="34" charset="0"/>
                <a:cs typeface="Arial" panose="020B0604020202020204" pitchFamily="34" charset="0"/>
              </a:rPr>
              <a:t>Scalability &amp; Extensibility</a:t>
            </a:r>
            <a:endParaRPr lang="en-US" sz="1100">
              <a:solidFill>
                <a:schemeClr val="bg1"/>
              </a:solidFill>
              <a:latin typeface="Arial" panose="020B0604020202020204" pitchFamily="34" charset="0"/>
              <a:cs typeface="Arial" panose="020B0604020202020204" pitchFamily="34" charset="0"/>
            </a:endParaRPr>
          </a:p>
        </p:txBody>
      </p:sp>
      <p:sp>
        <p:nvSpPr>
          <p:cNvPr id="122" name="Freeform 29">
            <a:extLst>
              <a:ext uri="{FF2B5EF4-FFF2-40B4-BE49-F238E27FC236}">
                <a16:creationId xmlns:a16="http://schemas.microsoft.com/office/drawing/2014/main" id="{64E90CB0-0A4A-4B86-8D08-D1F2ACDDB983}"/>
              </a:ext>
            </a:extLst>
          </p:cNvPr>
          <p:cNvSpPr/>
          <p:nvPr/>
        </p:nvSpPr>
        <p:spPr>
          <a:xfrm>
            <a:off x="1047052" y="5459237"/>
            <a:ext cx="2278913" cy="264757"/>
          </a:xfrm>
          <a:custGeom>
            <a:avLst/>
            <a:gdLst>
              <a:gd name="connsiteX0" fmla="*/ 59192 w 2134317"/>
              <a:gd name="connsiteY0" fmla="*/ 0 h 355082"/>
              <a:gd name="connsiteX1" fmla="*/ 2075125 w 2134317"/>
              <a:gd name="connsiteY1" fmla="*/ 0 h 355082"/>
              <a:gd name="connsiteX2" fmla="*/ 2134317 w 2134317"/>
              <a:gd name="connsiteY2" fmla="*/ 59192 h 355082"/>
              <a:gd name="connsiteX3" fmla="*/ 2134317 w 2134317"/>
              <a:gd name="connsiteY3" fmla="*/ 355082 h 355082"/>
              <a:gd name="connsiteX4" fmla="*/ 2134317 w 2134317"/>
              <a:gd name="connsiteY4" fmla="*/ 355082 h 355082"/>
              <a:gd name="connsiteX5" fmla="*/ 0 w 2134317"/>
              <a:gd name="connsiteY5" fmla="*/ 355082 h 355082"/>
              <a:gd name="connsiteX6" fmla="*/ 0 w 2134317"/>
              <a:gd name="connsiteY6" fmla="*/ 355082 h 355082"/>
              <a:gd name="connsiteX7" fmla="*/ 0 w 2134317"/>
              <a:gd name="connsiteY7" fmla="*/ 59192 h 355082"/>
              <a:gd name="connsiteX8" fmla="*/ 59192 w 2134317"/>
              <a:gd name="connsiteY8" fmla="*/ 0 h 355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34317" h="355082">
                <a:moveTo>
                  <a:pt x="59192" y="0"/>
                </a:moveTo>
                <a:lnTo>
                  <a:pt x="2075125" y="0"/>
                </a:lnTo>
                <a:cubicBezTo>
                  <a:pt x="2107816" y="0"/>
                  <a:pt x="2134317" y="26501"/>
                  <a:pt x="2134317" y="59192"/>
                </a:cubicBezTo>
                <a:lnTo>
                  <a:pt x="2134317" y="355082"/>
                </a:lnTo>
                <a:lnTo>
                  <a:pt x="2134317" y="355082"/>
                </a:lnTo>
                <a:lnTo>
                  <a:pt x="0" y="355082"/>
                </a:lnTo>
                <a:lnTo>
                  <a:pt x="0" y="355082"/>
                </a:lnTo>
                <a:lnTo>
                  <a:pt x="0" y="59192"/>
                </a:lnTo>
                <a:cubicBezTo>
                  <a:pt x="0" y="26501"/>
                  <a:pt x="26501" y="0"/>
                  <a:pt x="59192" y="0"/>
                </a:cubicBezTo>
                <a:close/>
              </a:path>
            </a:pathLst>
          </a:custGeom>
          <a:solidFill>
            <a:srgbClr val="00B0F0"/>
          </a:solidFill>
        </p:spPr>
        <p:style>
          <a:lnRef idx="1">
            <a:schemeClr val="accent4">
              <a:hueOff val="0"/>
              <a:satOff val="0"/>
              <a:lumOff val="0"/>
              <a:alphaOff val="0"/>
            </a:schemeClr>
          </a:lnRef>
          <a:fillRef idx="3">
            <a:schemeClr val="accent4">
              <a:hueOff val="0"/>
              <a:satOff val="0"/>
              <a:lumOff val="0"/>
              <a:alphaOff val="0"/>
            </a:schemeClr>
          </a:fillRef>
          <a:effectRef idx="3">
            <a:schemeClr val="accent4">
              <a:hueOff val="0"/>
              <a:satOff val="0"/>
              <a:lumOff val="0"/>
              <a:alphaOff val="0"/>
            </a:schemeClr>
          </a:effectRef>
          <a:fontRef idx="minor">
            <a:schemeClr val="lt1"/>
          </a:fontRef>
        </p:style>
        <p:txBody>
          <a:bodyPr spcFirstLastPara="0" vert="horz" wrap="square" lIns="35863" tIns="35863" rIns="35863" bIns="22860" numCol="1" spcCol="1270" anchor="ctr" anchorCtr="0">
            <a:noAutofit/>
          </a:bodyPr>
          <a:lstStyle/>
          <a:p>
            <a:pPr algn="ctr" defTabSz="533360">
              <a:lnSpc>
                <a:spcPct val="90000"/>
              </a:lnSpc>
              <a:spcBef>
                <a:spcPct val="0"/>
              </a:spcBef>
              <a:spcAft>
                <a:spcPct val="35000"/>
              </a:spcAft>
            </a:pPr>
            <a:r>
              <a:rPr lang="en-GB" sz="1100" b="1">
                <a:solidFill>
                  <a:schemeClr val="bg1"/>
                </a:solidFill>
                <a:latin typeface="Arial" panose="020B0604020202020204" pitchFamily="34" charset="0"/>
                <a:cs typeface="Arial" panose="020B0604020202020204" pitchFamily="34" charset="0"/>
              </a:rPr>
              <a:t>Flexibility and Usability</a:t>
            </a:r>
            <a:endParaRPr lang="en-US" sz="1100">
              <a:solidFill>
                <a:schemeClr val="bg1"/>
              </a:solidFill>
              <a:latin typeface="Arial" panose="020B0604020202020204" pitchFamily="34" charset="0"/>
              <a:cs typeface="Arial" panose="020B0604020202020204" pitchFamily="34" charset="0"/>
            </a:endParaRPr>
          </a:p>
        </p:txBody>
      </p:sp>
      <p:sp>
        <p:nvSpPr>
          <p:cNvPr id="123" name="Freeform 32">
            <a:extLst>
              <a:ext uri="{FF2B5EF4-FFF2-40B4-BE49-F238E27FC236}">
                <a16:creationId xmlns:a16="http://schemas.microsoft.com/office/drawing/2014/main" id="{B3038E05-6EBA-4AE1-BDD0-58B243A3189B}"/>
              </a:ext>
            </a:extLst>
          </p:cNvPr>
          <p:cNvSpPr/>
          <p:nvPr/>
        </p:nvSpPr>
        <p:spPr>
          <a:xfrm>
            <a:off x="4894553" y="3570322"/>
            <a:ext cx="1948787" cy="251681"/>
          </a:xfrm>
          <a:custGeom>
            <a:avLst/>
            <a:gdLst>
              <a:gd name="connsiteX0" fmla="*/ 59192 w 2134317"/>
              <a:gd name="connsiteY0" fmla="*/ 0 h 355082"/>
              <a:gd name="connsiteX1" fmla="*/ 2075125 w 2134317"/>
              <a:gd name="connsiteY1" fmla="*/ 0 h 355082"/>
              <a:gd name="connsiteX2" fmla="*/ 2134317 w 2134317"/>
              <a:gd name="connsiteY2" fmla="*/ 59192 h 355082"/>
              <a:gd name="connsiteX3" fmla="*/ 2134317 w 2134317"/>
              <a:gd name="connsiteY3" fmla="*/ 355082 h 355082"/>
              <a:gd name="connsiteX4" fmla="*/ 2134317 w 2134317"/>
              <a:gd name="connsiteY4" fmla="*/ 355082 h 355082"/>
              <a:gd name="connsiteX5" fmla="*/ 0 w 2134317"/>
              <a:gd name="connsiteY5" fmla="*/ 355082 h 355082"/>
              <a:gd name="connsiteX6" fmla="*/ 0 w 2134317"/>
              <a:gd name="connsiteY6" fmla="*/ 355082 h 355082"/>
              <a:gd name="connsiteX7" fmla="*/ 0 w 2134317"/>
              <a:gd name="connsiteY7" fmla="*/ 59192 h 355082"/>
              <a:gd name="connsiteX8" fmla="*/ 59192 w 2134317"/>
              <a:gd name="connsiteY8" fmla="*/ 0 h 355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34317" h="355082">
                <a:moveTo>
                  <a:pt x="59192" y="0"/>
                </a:moveTo>
                <a:lnTo>
                  <a:pt x="2075125" y="0"/>
                </a:lnTo>
                <a:cubicBezTo>
                  <a:pt x="2107816" y="0"/>
                  <a:pt x="2134317" y="26501"/>
                  <a:pt x="2134317" y="59192"/>
                </a:cubicBezTo>
                <a:lnTo>
                  <a:pt x="2134317" y="355082"/>
                </a:lnTo>
                <a:lnTo>
                  <a:pt x="2134317" y="355082"/>
                </a:lnTo>
                <a:lnTo>
                  <a:pt x="0" y="355082"/>
                </a:lnTo>
                <a:lnTo>
                  <a:pt x="0" y="355082"/>
                </a:lnTo>
                <a:lnTo>
                  <a:pt x="0" y="59192"/>
                </a:lnTo>
                <a:cubicBezTo>
                  <a:pt x="0" y="26501"/>
                  <a:pt x="26501" y="0"/>
                  <a:pt x="59192" y="0"/>
                </a:cubicBezTo>
                <a:close/>
              </a:path>
            </a:pathLst>
          </a:custGeom>
          <a:solidFill>
            <a:srgbClr val="00B0F0"/>
          </a:solidFill>
        </p:spPr>
        <p:style>
          <a:lnRef idx="1">
            <a:schemeClr val="accent4">
              <a:hueOff val="0"/>
              <a:satOff val="0"/>
              <a:lumOff val="0"/>
              <a:alphaOff val="0"/>
            </a:schemeClr>
          </a:lnRef>
          <a:fillRef idx="3">
            <a:schemeClr val="accent4">
              <a:hueOff val="0"/>
              <a:satOff val="0"/>
              <a:lumOff val="0"/>
              <a:alphaOff val="0"/>
            </a:schemeClr>
          </a:fillRef>
          <a:effectRef idx="3">
            <a:schemeClr val="accent4">
              <a:hueOff val="0"/>
              <a:satOff val="0"/>
              <a:lumOff val="0"/>
              <a:alphaOff val="0"/>
            </a:schemeClr>
          </a:effectRef>
          <a:fontRef idx="minor">
            <a:schemeClr val="lt1"/>
          </a:fontRef>
        </p:style>
        <p:txBody>
          <a:bodyPr spcFirstLastPara="0" vert="horz" wrap="square" lIns="35863" tIns="35863" rIns="35863" bIns="22860" numCol="1" spcCol="1270" anchor="ctr" anchorCtr="0">
            <a:noAutofit/>
          </a:bodyPr>
          <a:lstStyle/>
          <a:p>
            <a:pPr algn="ctr" defTabSz="533360">
              <a:lnSpc>
                <a:spcPct val="90000"/>
              </a:lnSpc>
              <a:spcBef>
                <a:spcPct val="0"/>
              </a:spcBef>
              <a:spcAft>
                <a:spcPct val="35000"/>
              </a:spcAft>
            </a:pPr>
            <a:r>
              <a:rPr lang="en-GB" sz="1100" b="1">
                <a:solidFill>
                  <a:schemeClr val="bg1"/>
                </a:solidFill>
                <a:latin typeface="Arial" panose="020B0604020202020204" pitchFamily="34" charset="0"/>
                <a:cs typeface="Arial" panose="020B0604020202020204" pitchFamily="34" charset="0"/>
              </a:rPr>
              <a:t>Test Reports</a:t>
            </a:r>
            <a:endParaRPr lang="en-US" sz="1100">
              <a:solidFill>
                <a:schemeClr val="bg1"/>
              </a:solidFill>
              <a:latin typeface="Arial" panose="020B0604020202020204" pitchFamily="34" charset="0"/>
              <a:cs typeface="Arial" panose="020B0604020202020204" pitchFamily="34" charset="0"/>
            </a:endParaRPr>
          </a:p>
        </p:txBody>
      </p:sp>
      <p:sp>
        <p:nvSpPr>
          <p:cNvPr id="124" name="Freeform 35">
            <a:extLst>
              <a:ext uri="{FF2B5EF4-FFF2-40B4-BE49-F238E27FC236}">
                <a16:creationId xmlns:a16="http://schemas.microsoft.com/office/drawing/2014/main" id="{EB87F79C-2E44-41F5-A3FC-D611134D0762}"/>
              </a:ext>
            </a:extLst>
          </p:cNvPr>
          <p:cNvSpPr/>
          <p:nvPr/>
        </p:nvSpPr>
        <p:spPr>
          <a:xfrm>
            <a:off x="7343881" y="4939868"/>
            <a:ext cx="2107699" cy="244817"/>
          </a:xfrm>
          <a:custGeom>
            <a:avLst/>
            <a:gdLst>
              <a:gd name="connsiteX0" fmla="*/ 59192 w 2134317"/>
              <a:gd name="connsiteY0" fmla="*/ 0 h 355082"/>
              <a:gd name="connsiteX1" fmla="*/ 2075125 w 2134317"/>
              <a:gd name="connsiteY1" fmla="*/ 0 h 355082"/>
              <a:gd name="connsiteX2" fmla="*/ 2134317 w 2134317"/>
              <a:gd name="connsiteY2" fmla="*/ 59192 h 355082"/>
              <a:gd name="connsiteX3" fmla="*/ 2134317 w 2134317"/>
              <a:gd name="connsiteY3" fmla="*/ 355082 h 355082"/>
              <a:gd name="connsiteX4" fmla="*/ 2134317 w 2134317"/>
              <a:gd name="connsiteY4" fmla="*/ 355082 h 355082"/>
              <a:gd name="connsiteX5" fmla="*/ 0 w 2134317"/>
              <a:gd name="connsiteY5" fmla="*/ 355082 h 355082"/>
              <a:gd name="connsiteX6" fmla="*/ 0 w 2134317"/>
              <a:gd name="connsiteY6" fmla="*/ 355082 h 355082"/>
              <a:gd name="connsiteX7" fmla="*/ 0 w 2134317"/>
              <a:gd name="connsiteY7" fmla="*/ 59192 h 355082"/>
              <a:gd name="connsiteX8" fmla="*/ 59192 w 2134317"/>
              <a:gd name="connsiteY8" fmla="*/ 0 h 355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34317" h="355082">
                <a:moveTo>
                  <a:pt x="59192" y="0"/>
                </a:moveTo>
                <a:lnTo>
                  <a:pt x="2075125" y="0"/>
                </a:lnTo>
                <a:cubicBezTo>
                  <a:pt x="2107816" y="0"/>
                  <a:pt x="2134317" y="26501"/>
                  <a:pt x="2134317" y="59192"/>
                </a:cubicBezTo>
                <a:lnTo>
                  <a:pt x="2134317" y="355082"/>
                </a:lnTo>
                <a:lnTo>
                  <a:pt x="2134317" y="355082"/>
                </a:lnTo>
                <a:lnTo>
                  <a:pt x="0" y="355082"/>
                </a:lnTo>
                <a:lnTo>
                  <a:pt x="0" y="355082"/>
                </a:lnTo>
                <a:lnTo>
                  <a:pt x="0" y="59192"/>
                </a:lnTo>
                <a:cubicBezTo>
                  <a:pt x="0" y="26501"/>
                  <a:pt x="26501" y="0"/>
                  <a:pt x="59192" y="0"/>
                </a:cubicBezTo>
                <a:close/>
              </a:path>
            </a:pathLst>
          </a:custGeom>
          <a:solidFill>
            <a:srgbClr val="00B0F0"/>
          </a:solidFill>
        </p:spPr>
        <p:style>
          <a:lnRef idx="1">
            <a:schemeClr val="accent4">
              <a:hueOff val="0"/>
              <a:satOff val="0"/>
              <a:lumOff val="0"/>
              <a:alphaOff val="0"/>
            </a:schemeClr>
          </a:lnRef>
          <a:fillRef idx="3">
            <a:schemeClr val="accent4">
              <a:hueOff val="0"/>
              <a:satOff val="0"/>
              <a:lumOff val="0"/>
              <a:alphaOff val="0"/>
            </a:schemeClr>
          </a:fillRef>
          <a:effectRef idx="3">
            <a:schemeClr val="accent4">
              <a:hueOff val="0"/>
              <a:satOff val="0"/>
              <a:lumOff val="0"/>
              <a:alphaOff val="0"/>
            </a:schemeClr>
          </a:effectRef>
          <a:fontRef idx="minor">
            <a:schemeClr val="lt1"/>
          </a:fontRef>
        </p:style>
        <p:txBody>
          <a:bodyPr spcFirstLastPara="0" vert="horz" wrap="square" lIns="35863" tIns="35863" rIns="35863" bIns="22860" numCol="1" spcCol="1270" anchor="ctr" anchorCtr="0">
            <a:noAutofit/>
          </a:bodyPr>
          <a:lstStyle/>
          <a:p>
            <a:pPr algn="ctr" defTabSz="533360">
              <a:lnSpc>
                <a:spcPct val="90000"/>
              </a:lnSpc>
              <a:spcBef>
                <a:spcPct val="0"/>
              </a:spcBef>
              <a:spcAft>
                <a:spcPct val="35000"/>
              </a:spcAft>
            </a:pPr>
            <a:r>
              <a:rPr lang="en-US" sz="1100" b="1">
                <a:solidFill>
                  <a:schemeClr val="bg1"/>
                </a:solidFill>
                <a:latin typeface="Arial" panose="020B0604020202020204" pitchFamily="34" charset="0"/>
                <a:cs typeface="Arial" panose="020B0604020202020204" pitchFamily="34" charset="0"/>
              </a:rPr>
              <a:t>3</a:t>
            </a:r>
            <a:r>
              <a:rPr lang="en-US" sz="1100" b="1" baseline="30000">
                <a:solidFill>
                  <a:schemeClr val="bg1"/>
                </a:solidFill>
                <a:latin typeface="Arial" panose="020B0604020202020204" pitchFamily="34" charset="0"/>
                <a:cs typeface="Arial" panose="020B0604020202020204" pitchFamily="34" charset="0"/>
              </a:rPr>
              <a:t>rd</a:t>
            </a:r>
            <a:r>
              <a:rPr lang="en-US" sz="1100" b="1">
                <a:solidFill>
                  <a:schemeClr val="bg1"/>
                </a:solidFill>
                <a:latin typeface="Arial" panose="020B0604020202020204" pitchFamily="34" charset="0"/>
                <a:cs typeface="Arial" panose="020B0604020202020204" pitchFamily="34" charset="0"/>
              </a:rPr>
              <a:t> Party Integrations</a:t>
            </a:r>
          </a:p>
        </p:txBody>
      </p:sp>
      <p:sp>
        <p:nvSpPr>
          <p:cNvPr id="125" name="Rectangle 124">
            <a:extLst>
              <a:ext uri="{FF2B5EF4-FFF2-40B4-BE49-F238E27FC236}">
                <a16:creationId xmlns:a16="http://schemas.microsoft.com/office/drawing/2014/main" id="{F0E6AA64-513E-42A4-B990-74FDCD89E369}"/>
              </a:ext>
            </a:extLst>
          </p:cNvPr>
          <p:cNvSpPr/>
          <p:nvPr/>
        </p:nvSpPr>
        <p:spPr>
          <a:xfrm>
            <a:off x="8069873" y="3944623"/>
            <a:ext cx="4213971" cy="904863"/>
          </a:xfrm>
          <a:prstGeom prst="rect">
            <a:avLst/>
          </a:prstGeom>
        </p:spPr>
        <p:txBody>
          <a:bodyPr wrap="square">
            <a:spAutoFit/>
          </a:bodyPr>
          <a:lstStyle/>
          <a:p>
            <a:pPr marL="171446" lvl="1" indent="-171446" defTabSz="366685">
              <a:lnSpc>
                <a:spcPct val="90000"/>
              </a:lnSpc>
              <a:spcBef>
                <a:spcPct val="0"/>
              </a:spcBef>
              <a:spcAft>
                <a:spcPct val="15000"/>
              </a:spcAft>
              <a:buFont typeface="Arial" panose="020B0604020202020204" pitchFamily="34" charset="0"/>
              <a:buChar char="•"/>
            </a:pPr>
            <a:r>
              <a:rPr lang="en-GB" sz="1100">
                <a:solidFill>
                  <a:schemeClr val="tx1"/>
                </a:solidFill>
                <a:latin typeface="Arial" panose="020B0604020202020204" pitchFamily="34" charset="0"/>
                <a:cs typeface="Arial" panose="020B0604020202020204" pitchFamily="34" charset="0"/>
              </a:rPr>
              <a:t>Testing support for multiple browsers/versions (Grid)</a:t>
            </a:r>
            <a:endParaRPr lang="en-US" sz="1100">
              <a:solidFill>
                <a:schemeClr val="tx1"/>
              </a:solidFill>
              <a:latin typeface="Arial" panose="020B0604020202020204" pitchFamily="34" charset="0"/>
              <a:cs typeface="Arial" panose="020B0604020202020204" pitchFamily="34" charset="0"/>
            </a:endParaRPr>
          </a:p>
          <a:p>
            <a:pPr marL="171446" lvl="1" indent="-171446" defTabSz="366685">
              <a:lnSpc>
                <a:spcPct val="90000"/>
              </a:lnSpc>
              <a:spcBef>
                <a:spcPct val="0"/>
              </a:spcBef>
              <a:spcAft>
                <a:spcPct val="15000"/>
              </a:spcAft>
              <a:buFont typeface="Arial" panose="020B0604020202020204" pitchFamily="34" charset="0"/>
              <a:buChar char="•"/>
            </a:pPr>
            <a:r>
              <a:rPr lang="en-GB" sz="1100">
                <a:solidFill>
                  <a:schemeClr val="tx1"/>
                </a:solidFill>
                <a:latin typeface="Arial" panose="020B0604020202020204" pitchFamily="34" charset="0"/>
                <a:cs typeface="Arial" panose="020B0604020202020204" pitchFamily="34" charset="0"/>
              </a:rPr>
              <a:t>Support for mobile application  - Web, Native &amp; Hybrid App</a:t>
            </a:r>
          </a:p>
          <a:p>
            <a:pPr marL="171446" lvl="1" indent="-171446" defTabSz="366685">
              <a:lnSpc>
                <a:spcPct val="90000"/>
              </a:lnSpc>
              <a:spcBef>
                <a:spcPct val="0"/>
              </a:spcBef>
              <a:spcAft>
                <a:spcPct val="15000"/>
              </a:spcAft>
              <a:buFont typeface="Arial" panose="020B0604020202020204" pitchFamily="34" charset="0"/>
              <a:buChar char="•"/>
            </a:pPr>
            <a:r>
              <a:rPr lang="en-GB" sz="1100">
                <a:solidFill>
                  <a:schemeClr val="tx1"/>
                </a:solidFill>
                <a:latin typeface="Arial" panose="020B0604020202020204" pitchFamily="34" charset="0"/>
                <a:cs typeface="Arial" panose="020B0604020202020204" pitchFamily="34" charset="0"/>
              </a:rPr>
              <a:t>Multi-browser, multi-language and multi-thread (parallel) execution support</a:t>
            </a:r>
            <a:endParaRPr lang="en-US" sz="1100">
              <a:solidFill>
                <a:schemeClr val="tx1"/>
              </a:solidFill>
              <a:latin typeface="Arial" panose="020B0604020202020204" pitchFamily="34" charset="0"/>
              <a:cs typeface="Arial" panose="020B0604020202020204" pitchFamily="34" charset="0"/>
            </a:endParaRPr>
          </a:p>
        </p:txBody>
      </p:sp>
      <p:sp>
        <p:nvSpPr>
          <p:cNvPr id="126" name="Freeform 33">
            <a:extLst>
              <a:ext uri="{FF2B5EF4-FFF2-40B4-BE49-F238E27FC236}">
                <a16:creationId xmlns:a16="http://schemas.microsoft.com/office/drawing/2014/main" id="{865BBA38-5A64-411B-9DE8-CCCBF58FCCD2}"/>
              </a:ext>
            </a:extLst>
          </p:cNvPr>
          <p:cNvSpPr/>
          <p:nvPr/>
        </p:nvSpPr>
        <p:spPr>
          <a:xfrm>
            <a:off x="4885816" y="4049038"/>
            <a:ext cx="2572083" cy="503439"/>
          </a:xfrm>
          <a:custGeom>
            <a:avLst/>
            <a:gdLst>
              <a:gd name="connsiteX0" fmla="*/ 0 w 8208912"/>
              <a:gd name="connsiteY0" fmla="*/ 0 h 710270"/>
              <a:gd name="connsiteX1" fmla="*/ 8208912 w 8208912"/>
              <a:gd name="connsiteY1" fmla="*/ 0 h 710270"/>
              <a:gd name="connsiteX2" fmla="*/ 8208912 w 8208912"/>
              <a:gd name="connsiteY2" fmla="*/ 710270 h 710270"/>
              <a:gd name="connsiteX3" fmla="*/ 0 w 8208912"/>
              <a:gd name="connsiteY3" fmla="*/ 710270 h 710270"/>
              <a:gd name="connsiteX4" fmla="*/ 0 w 8208912"/>
              <a:gd name="connsiteY4" fmla="*/ 0 h 710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08912" h="710270">
                <a:moveTo>
                  <a:pt x="0" y="0"/>
                </a:moveTo>
                <a:lnTo>
                  <a:pt x="8208912" y="0"/>
                </a:lnTo>
                <a:lnTo>
                  <a:pt x="8208912" y="710270"/>
                </a:lnTo>
                <a:lnTo>
                  <a:pt x="0" y="71027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0003" tIns="20003" rIns="20003" bIns="20003" numCol="1" spcCol="1270" anchor="t" anchorCtr="0">
            <a:noAutofit/>
          </a:bodyPr>
          <a:lstStyle/>
          <a:p>
            <a:pPr marL="171446" lvl="1" indent="-171446" defTabSz="366685">
              <a:lnSpc>
                <a:spcPct val="90000"/>
              </a:lnSpc>
              <a:spcBef>
                <a:spcPct val="0"/>
              </a:spcBef>
              <a:spcAft>
                <a:spcPct val="15000"/>
              </a:spcAft>
              <a:buFont typeface="Arial" panose="020B0604020202020204" pitchFamily="34" charset="0"/>
              <a:buChar char="•"/>
            </a:pPr>
            <a:r>
              <a:rPr lang="en-GB" sz="1100">
                <a:solidFill>
                  <a:schemeClr val="tx1"/>
                </a:solidFill>
                <a:latin typeface="Arial" panose="020B0604020202020204" pitchFamily="34" charset="0"/>
                <a:cs typeface="Arial" panose="020B0604020202020204" pitchFamily="34" charset="0"/>
              </a:rPr>
              <a:t>Supports various reporting tools</a:t>
            </a:r>
            <a:endParaRPr lang="en-US" sz="1100">
              <a:solidFill>
                <a:schemeClr val="tx1"/>
              </a:solidFill>
              <a:latin typeface="Arial" panose="020B0604020202020204" pitchFamily="34" charset="0"/>
              <a:cs typeface="Arial" panose="020B0604020202020204" pitchFamily="34" charset="0"/>
            </a:endParaRPr>
          </a:p>
          <a:p>
            <a:pPr marL="171446" lvl="1" indent="-171446" defTabSz="366685">
              <a:lnSpc>
                <a:spcPct val="90000"/>
              </a:lnSpc>
              <a:spcBef>
                <a:spcPct val="0"/>
              </a:spcBef>
              <a:spcAft>
                <a:spcPct val="15000"/>
              </a:spcAft>
              <a:buFont typeface="Arial" panose="020B0604020202020204" pitchFamily="34" charset="0"/>
              <a:buChar char="•"/>
            </a:pPr>
            <a:r>
              <a:rPr lang="en-GB" sz="1100">
                <a:solidFill>
                  <a:schemeClr val="tx1"/>
                </a:solidFill>
                <a:latin typeface="Arial" panose="020B0604020202020204" pitchFamily="34" charset="0"/>
                <a:cs typeface="Arial" panose="020B0604020202020204" pitchFamily="34" charset="0"/>
              </a:rPr>
              <a:t>Provides insight into test metrics</a:t>
            </a:r>
          </a:p>
          <a:p>
            <a:pPr marL="171446" lvl="1" indent="-171446" defTabSz="366685">
              <a:lnSpc>
                <a:spcPct val="90000"/>
              </a:lnSpc>
              <a:spcBef>
                <a:spcPct val="0"/>
              </a:spcBef>
              <a:spcAft>
                <a:spcPct val="15000"/>
              </a:spcAft>
              <a:buFont typeface="Arial" panose="020B0604020202020204" pitchFamily="34" charset="0"/>
              <a:buChar char="•"/>
            </a:pPr>
            <a:r>
              <a:rPr lang="en-GB" sz="1100">
                <a:solidFill>
                  <a:schemeClr val="tx1"/>
                </a:solidFill>
                <a:latin typeface="Arial" panose="020B0604020202020204" pitchFamily="34" charset="0"/>
                <a:cs typeface="Arial" panose="020B0604020202020204" pitchFamily="34" charset="0"/>
              </a:rPr>
              <a:t>Multiple views based on user role</a:t>
            </a:r>
          </a:p>
        </p:txBody>
      </p:sp>
      <p:sp>
        <p:nvSpPr>
          <p:cNvPr id="127" name="Freeform 36">
            <a:extLst>
              <a:ext uri="{FF2B5EF4-FFF2-40B4-BE49-F238E27FC236}">
                <a16:creationId xmlns:a16="http://schemas.microsoft.com/office/drawing/2014/main" id="{8B7DA004-5893-49E6-91E3-96EB63DCF930}"/>
              </a:ext>
            </a:extLst>
          </p:cNvPr>
          <p:cNvSpPr/>
          <p:nvPr/>
        </p:nvSpPr>
        <p:spPr>
          <a:xfrm>
            <a:off x="7296911" y="5419150"/>
            <a:ext cx="4159219" cy="831943"/>
          </a:xfrm>
          <a:custGeom>
            <a:avLst/>
            <a:gdLst>
              <a:gd name="connsiteX0" fmla="*/ 0 w 8208912"/>
              <a:gd name="connsiteY0" fmla="*/ 0 h 710270"/>
              <a:gd name="connsiteX1" fmla="*/ 8208912 w 8208912"/>
              <a:gd name="connsiteY1" fmla="*/ 0 h 710270"/>
              <a:gd name="connsiteX2" fmla="*/ 8208912 w 8208912"/>
              <a:gd name="connsiteY2" fmla="*/ 710270 h 710270"/>
              <a:gd name="connsiteX3" fmla="*/ 0 w 8208912"/>
              <a:gd name="connsiteY3" fmla="*/ 710270 h 710270"/>
              <a:gd name="connsiteX4" fmla="*/ 0 w 8208912"/>
              <a:gd name="connsiteY4" fmla="*/ 0 h 710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08912" h="710270">
                <a:moveTo>
                  <a:pt x="0" y="0"/>
                </a:moveTo>
                <a:lnTo>
                  <a:pt x="8208912" y="0"/>
                </a:lnTo>
                <a:lnTo>
                  <a:pt x="8208912" y="710270"/>
                </a:lnTo>
                <a:lnTo>
                  <a:pt x="0" y="71027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0003" tIns="20003" rIns="20003" bIns="20003" numCol="1" spcCol="1270" anchor="t" anchorCtr="0">
            <a:noAutofit/>
          </a:bodyPr>
          <a:lstStyle/>
          <a:p>
            <a:pPr marL="171446" lvl="1" indent="-171446" defTabSz="366685">
              <a:lnSpc>
                <a:spcPct val="90000"/>
              </a:lnSpc>
              <a:spcBef>
                <a:spcPct val="0"/>
              </a:spcBef>
              <a:spcAft>
                <a:spcPct val="15000"/>
              </a:spcAft>
              <a:buFont typeface="Arial" panose="020B0604020202020204" pitchFamily="34" charset="0"/>
              <a:buChar char="•"/>
            </a:pPr>
            <a:r>
              <a:rPr lang="en-GB" sz="1100">
                <a:solidFill>
                  <a:schemeClr val="tx1"/>
                </a:solidFill>
                <a:latin typeface="Arial" panose="020B0604020202020204" pitchFamily="34" charset="0"/>
                <a:cs typeface="Arial" panose="020B0604020202020204" pitchFamily="34" charset="0"/>
              </a:rPr>
              <a:t>Integrated with ALM &amp; </a:t>
            </a:r>
            <a:r>
              <a:rPr lang="en-GB" sz="1100" err="1">
                <a:solidFill>
                  <a:schemeClr val="tx1"/>
                </a:solidFill>
                <a:latin typeface="Arial" panose="020B0604020202020204" pitchFamily="34" charset="0"/>
                <a:cs typeface="Arial" panose="020B0604020202020204" pitchFamily="34" charset="0"/>
              </a:rPr>
              <a:t>qTest</a:t>
            </a:r>
            <a:r>
              <a:rPr lang="en-GB" sz="1100">
                <a:solidFill>
                  <a:schemeClr val="tx1"/>
                </a:solidFill>
                <a:latin typeface="Arial" panose="020B0604020202020204" pitchFamily="34" charset="0"/>
                <a:cs typeface="Arial" panose="020B0604020202020204" pitchFamily="34" charset="0"/>
              </a:rPr>
              <a:t> - Test Management Tool</a:t>
            </a:r>
          </a:p>
          <a:p>
            <a:pPr marL="171446" lvl="1" indent="-171446" defTabSz="366685">
              <a:lnSpc>
                <a:spcPct val="90000"/>
              </a:lnSpc>
              <a:spcBef>
                <a:spcPct val="0"/>
              </a:spcBef>
              <a:spcAft>
                <a:spcPct val="15000"/>
              </a:spcAft>
              <a:buFont typeface="Arial" panose="020B0604020202020204" pitchFamily="34" charset="0"/>
              <a:buChar char="•"/>
            </a:pPr>
            <a:r>
              <a:rPr lang="en-GB" sz="1100">
                <a:solidFill>
                  <a:schemeClr val="tx1"/>
                </a:solidFill>
                <a:latin typeface="Arial" panose="020B0604020202020204" pitchFamily="34" charset="0"/>
                <a:cs typeface="Arial" panose="020B0604020202020204" pitchFamily="34" charset="0"/>
              </a:rPr>
              <a:t>Integrated with UFT Mobile (Mobile Center) - Mobile devices</a:t>
            </a:r>
            <a:br>
              <a:rPr lang="en-US" sz="1100">
                <a:solidFill>
                  <a:schemeClr val="tx1"/>
                </a:solidFill>
                <a:latin typeface="Arial" panose="020B0604020202020204" pitchFamily="34" charset="0"/>
                <a:cs typeface="Arial" panose="020B0604020202020204" pitchFamily="34" charset="0"/>
              </a:rPr>
            </a:br>
            <a:r>
              <a:rPr lang="en-GB" sz="1100">
                <a:solidFill>
                  <a:schemeClr val="tx1"/>
                </a:solidFill>
                <a:latin typeface="Arial" panose="020B0604020202020204" pitchFamily="34" charset="0"/>
                <a:cs typeface="Arial" panose="020B0604020202020204" pitchFamily="34" charset="0"/>
              </a:rPr>
              <a:t>Integrated with Jenkins - Continuous Integration Tool</a:t>
            </a:r>
          </a:p>
          <a:p>
            <a:pPr marL="171446" lvl="1" indent="-171446" defTabSz="366685">
              <a:lnSpc>
                <a:spcPct val="90000"/>
              </a:lnSpc>
              <a:spcBef>
                <a:spcPct val="0"/>
              </a:spcBef>
              <a:spcAft>
                <a:spcPct val="15000"/>
              </a:spcAft>
              <a:buFont typeface="Arial" panose="020B0604020202020204" pitchFamily="34" charset="0"/>
              <a:buChar char="•"/>
            </a:pPr>
            <a:r>
              <a:rPr lang="en-GB" sz="1100">
                <a:solidFill>
                  <a:schemeClr val="tx1"/>
                </a:solidFill>
                <a:latin typeface="Arial" panose="020B0604020202020204" pitchFamily="34" charset="0"/>
                <a:cs typeface="Arial" panose="020B0604020202020204" pitchFamily="34" charset="0"/>
              </a:rPr>
              <a:t>Integrated with CDD - Continuous Deployment Tool</a:t>
            </a:r>
          </a:p>
          <a:p>
            <a:pPr marL="171446" lvl="1" indent="-171446" defTabSz="366685">
              <a:lnSpc>
                <a:spcPct val="90000"/>
              </a:lnSpc>
              <a:spcBef>
                <a:spcPct val="0"/>
              </a:spcBef>
              <a:spcAft>
                <a:spcPct val="15000"/>
              </a:spcAft>
              <a:buFont typeface="Arial" panose="020B0604020202020204" pitchFamily="34" charset="0"/>
              <a:buChar char="•"/>
            </a:pPr>
            <a:r>
              <a:rPr lang="en-GB" sz="1100">
                <a:solidFill>
                  <a:schemeClr val="tx1"/>
                </a:solidFill>
                <a:latin typeface="Arial" panose="020B0604020202020204" pitchFamily="34" charset="0"/>
                <a:cs typeface="Arial" panose="020B0604020202020204" pitchFamily="34" charset="0"/>
              </a:rPr>
              <a:t>Supports open integration with external tools</a:t>
            </a:r>
          </a:p>
        </p:txBody>
      </p:sp>
      <p:sp>
        <p:nvSpPr>
          <p:cNvPr id="128" name="5-Point Star 127"/>
          <p:cNvSpPr/>
          <p:nvPr/>
        </p:nvSpPr>
        <p:spPr>
          <a:xfrm>
            <a:off x="4110463" y="4758700"/>
            <a:ext cx="2350093" cy="1751393"/>
          </a:xfrm>
          <a:prstGeom prst="star5">
            <a:avLst/>
          </a:prstGeom>
          <a:solidFill>
            <a:srgbClr val="FFCB0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latin typeface="Arial" panose="020B0604020202020204" pitchFamily="34" charset="0"/>
              <a:cs typeface="Arial" panose="020B0604020202020204" pitchFamily="34" charset="0"/>
            </a:endParaRPr>
          </a:p>
        </p:txBody>
      </p:sp>
      <p:sp>
        <p:nvSpPr>
          <p:cNvPr id="129" name="TextBox 128"/>
          <p:cNvSpPr txBox="1"/>
          <p:nvPr/>
        </p:nvSpPr>
        <p:spPr>
          <a:xfrm>
            <a:off x="4495164" y="5459237"/>
            <a:ext cx="1614545" cy="400110"/>
          </a:xfrm>
          <a:prstGeom prst="rect">
            <a:avLst/>
          </a:prstGeom>
          <a:noFill/>
        </p:spPr>
        <p:txBody>
          <a:bodyPr wrap="none" rtlCol="0">
            <a:spAutoFit/>
          </a:bodyPr>
          <a:lstStyle/>
          <a:p>
            <a:pPr algn="ctr"/>
            <a:r>
              <a:rPr lang="en-US" sz="1000" b="1">
                <a:solidFill>
                  <a:schemeClr val="bg1"/>
                </a:solidFill>
                <a:latin typeface="Arial" panose="020B0604020202020204" pitchFamily="34" charset="0"/>
                <a:cs typeface="Arial" panose="020B0604020202020204" pitchFamily="34" charset="0"/>
              </a:rPr>
              <a:t>Automation Framework</a:t>
            </a:r>
          </a:p>
          <a:p>
            <a:pPr algn="ctr"/>
            <a:r>
              <a:rPr lang="en-US" sz="1000" b="1">
                <a:solidFill>
                  <a:schemeClr val="bg1"/>
                </a:solidFill>
                <a:latin typeface="Arial" panose="020B0604020202020204" pitchFamily="34" charset="0"/>
                <a:cs typeface="Arial" panose="020B0604020202020204" pitchFamily="34" charset="0"/>
              </a:rPr>
              <a:t>Capability</a:t>
            </a:r>
          </a:p>
        </p:txBody>
      </p:sp>
      <p:sp>
        <p:nvSpPr>
          <p:cNvPr id="130" name="Freeform 30">
            <a:extLst>
              <a:ext uri="{FF2B5EF4-FFF2-40B4-BE49-F238E27FC236}">
                <a16:creationId xmlns:a16="http://schemas.microsoft.com/office/drawing/2014/main" id="{17283A8D-0D83-4E6B-A31C-48EE9FA1B34B}"/>
              </a:ext>
            </a:extLst>
          </p:cNvPr>
          <p:cNvSpPr/>
          <p:nvPr/>
        </p:nvSpPr>
        <p:spPr>
          <a:xfrm>
            <a:off x="940351" y="5999373"/>
            <a:ext cx="3121589" cy="503439"/>
          </a:xfrm>
          <a:custGeom>
            <a:avLst/>
            <a:gdLst>
              <a:gd name="connsiteX0" fmla="*/ 0 w 8208912"/>
              <a:gd name="connsiteY0" fmla="*/ 0 h 710270"/>
              <a:gd name="connsiteX1" fmla="*/ 8208912 w 8208912"/>
              <a:gd name="connsiteY1" fmla="*/ 0 h 710270"/>
              <a:gd name="connsiteX2" fmla="*/ 8208912 w 8208912"/>
              <a:gd name="connsiteY2" fmla="*/ 710270 h 710270"/>
              <a:gd name="connsiteX3" fmla="*/ 0 w 8208912"/>
              <a:gd name="connsiteY3" fmla="*/ 710270 h 710270"/>
              <a:gd name="connsiteX4" fmla="*/ 0 w 8208912"/>
              <a:gd name="connsiteY4" fmla="*/ 0 h 710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08912" h="710270">
                <a:moveTo>
                  <a:pt x="0" y="0"/>
                </a:moveTo>
                <a:lnTo>
                  <a:pt x="8208912" y="0"/>
                </a:lnTo>
                <a:lnTo>
                  <a:pt x="8208912" y="710270"/>
                </a:lnTo>
                <a:lnTo>
                  <a:pt x="0" y="71027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0003" tIns="20003" rIns="20003" bIns="20003" numCol="1" spcCol="1270" anchor="t" anchorCtr="0">
            <a:noAutofit/>
          </a:bodyPr>
          <a:lstStyle/>
          <a:p>
            <a:pPr marL="171446" lvl="1" indent="-171446" defTabSz="366685">
              <a:lnSpc>
                <a:spcPct val="90000"/>
              </a:lnSpc>
              <a:spcBef>
                <a:spcPct val="0"/>
              </a:spcBef>
              <a:spcAft>
                <a:spcPct val="15000"/>
              </a:spcAft>
              <a:buFont typeface="Arial" panose="020B0604020202020204" pitchFamily="34" charset="0"/>
              <a:buChar char="•"/>
            </a:pPr>
            <a:r>
              <a:rPr lang="en-IN" sz="1100">
                <a:solidFill>
                  <a:schemeClr val="tx1"/>
                </a:solidFill>
                <a:latin typeface="Arial" panose="020B0604020202020204" pitchFamily="34" charset="0"/>
                <a:cs typeface="Arial" panose="020B0604020202020204" pitchFamily="34" charset="0"/>
              </a:rPr>
              <a:t>Multi test dataset execution for a test case</a:t>
            </a:r>
            <a:endParaRPr lang="en-US" sz="1100">
              <a:solidFill>
                <a:schemeClr val="tx1"/>
              </a:solidFill>
              <a:latin typeface="Arial" panose="020B0604020202020204" pitchFamily="34" charset="0"/>
              <a:cs typeface="Arial" panose="020B0604020202020204" pitchFamily="34" charset="0"/>
            </a:endParaRPr>
          </a:p>
          <a:p>
            <a:pPr marL="171446" lvl="1" indent="-171446" defTabSz="366685">
              <a:lnSpc>
                <a:spcPct val="90000"/>
              </a:lnSpc>
              <a:spcBef>
                <a:spcPct val="0"/>
              </a:spcBef>
              <a:spcAft>
                <a:spcPct val="15000"/>
              </a:spcAft>
              <a:buFont typeface="Arial" panose="020B0604020202020204" pitchFamily="34" charset="0"/>
              <a:buChar char="•"/>
            </a:pPr>
            <a:r>
              <a:rPr lang="en-US" sz="1100">
                <a:solidFill>
                  <a:schemeClr val="tx1"/>
                </a:solidFill>
                <a:latin typeface="Arial" panose="020B0604020202020204" pitchFamily="34" charset="0"/>
                <a:cs typeface="Arial" panose="020B0604020202020204" pitchFamily="34" charset="0"/>
              </a:rPr>
              <a:t>High reusability with common boilerplate modules for quick ramp-up</a:t>
            </a:r>
          </a:p>
        </p:txBody>
      </p:sp>
      <p:sp>
        <p:nvSpPr>
          <p:cNvPr id="131" name="Rectangle 130"/>
          <p:cNvSpPr/>
          <p:nvPr/>
        </p:nvSpPr>
        <p:spPr>
          <a:xfrm>
            <a:off x="987906" y="3952115"/>
            <a:ext cx="4058966" cy="1446550"/>
          </a:xfrm>
          <a:prstGeom prst="rect">
            <a:avLst/>
          </a:prstGeom>
        </p:spPr>
        <p:txBody>
          <a:bodyPr wrap="square">
            <a:spAutoFit/>
          </a:bodyPr>
          <a:lstStyle/>
          <a:p>
            <a:pPr marL="171450" indent="-171450">
              <a:buFont typeface="Arial" panose="020B0604020202020204" pitchFamily="34" charset="0"/>
              <a:buChar char="•"/>
            </a:pPr>
            <a:r>
              <a:rPr lang="en-GB" sz="1100">
                <a:solidFill>
                  <a:schemeClr val="tx1"/>
                </a:solidFill>
                <a:latin typeface="Arial" panose="020B0604020202020204" pitchFamily="34" charset="0"/>
                <a:cs typeface="Arial" panose="020B0604020202020204" pitchFamily="34" charset="0"/>
              </a:rPr>
              <a:t>Frameworks Offered</a:t>
            </a:r>
          </a:p>
          <a:p>
            <a:pPr marL="628605" lvl="1" indent="-171450">
              <a:buFont typeface="Courier New" panose="02070309020205020404" pitchFamily="49" charset="0"/>
              <a:buChar char="o"/>
            </a:pPr>
            <a:r>
              <a:rPr lang="en-GB" sz="1100">
                <a:solidFill>
                  <a:schemeClr val="tx1"/>
                </a:solidFill>
                <a:latin typeface="Arial" panose="020B0604020202020204" pitchFamily="34" charset="0"/>
                <a:cs typeface="Arial" panose="020B0604020202020204" pitchFamily="34" charset="0"/>
              </a:rPr>
              <a:t>ATF JUnit/Cucumber (BDD)</a:t>
            </a:r>
          </a:p>
          <a:p>
            <a:pPr marL="628605" lvl="1" indent="-171450">
              <a:buFont typeface="Courier New" panose="02070309020205020404" pitchFamily="49" charset="0"/>
              <a:buChar char="o"/>
            </a:pPr>
            <a:r>
              <a:rPr lang="en-GB" sz="1100">
                <a:solidFill>
                  <a:schemeClr val="tx1"/>
                </a:solidFill>
                <a:latin typeface="Arial" panose="020B0604020202020204" pitchFamily="34" charset="0"/>
                <a:cs typeface="Arial" panose="020B0604020202020204" pitchFamily="34" charset="0"/>
              </a:rPr>
              <a:t>UFT Keyword driven framework</a:t>
            </a:r>
          </a:p>
          <a:p>
            <a:pPr marL="628605" lvl="1" indent="-171450">
              <a:buFont typeface="Courier New" panose="02070309020205020404" pitchFamily="49" charset="0"/>
              <a:buChar char="o"/>
            </a:pPr>
            <a:r>
              <a:rPr lang="en-GB" sz="1100">
                <a:solidFill>
                  <a:schemeClr val="tx1"/>
                </a:solidFill>
                <a:latin typeface="Arial" panose="020B0604020202020204" pitchFamily="34" charset="0"/>
                <a:cs typeface="Arial" panose="020B0604020202020204" pitchFamily="34" charset="0"/>
              </a:rPr>
              <a:t>Ready API based automation framework</a:t>
            </a:r>
          </a:p>
          <a:p>
            <a:pPr marL="171450" indent="-171450">
              <a:buFont typeface="Arial" panose="020B0604020202020204" pitchFamily="34" charset="0"/>
              <a:buChar char="•"/>
            </a:pPr>
            <a:r>
              <a:rPr lang="en-GB" sz="1100">
                <a:solidFill>
                  <a:schemeClr val="tx1"/>
                </a:solidFill>
                <a:latin typeface="Arial" panose="020B0604020202020204" pitchFamily="34" charset="0"/>
                <a:cs typeface="Arial" panose="020B0604020202020204" pitchFamily="34" charset="0"/>
              </a:rPr>
              <a:t> Test Automation for web, mobile, database, mainframe, windows and API testing</a:t>
            </a:r>
            <a:endParaRPr lang="en-US" sz="1100">
              <a:solidFill>
                <a:schemeClr val="tx1"/>
              </a:solidFill>
              <a:latin typeface="Arial" panose="020B0604020202020204" pitchFamily="34" charset="0"/>
              <a:cs typeface="Arial" panose="020B0604020202020204" pitchFamily="34" charset="0"/>
            </a:endParaRPr>
          </a:p>
        </p:txBody>
      </p:sp>
      <p:pic>
        <p:nvPicPr>
          <p:cNvPr id="8" name="Picture 7"/>
          <p:cNvPicPr>
            <a:picLocks noChangeAspect="1"/>
          </p:cNvPicPr>
          <p:nvPr/>
        </p:nvPicPr>
        <p:blipFill>
          <a:blip r:embed="rId3"/>
          <a:stretch>
            <a:fillRect/>
          </a:stretch>
        </p:blipFill>
        <p:spPr>
          <a:xfrm>
            <a:off x="1140767" y="1019547"/>
            <a:ext cx="11051233" cy="2274280"/>
          </a:xfrm>
          <a:prstGeom prst="rect">
            <a:avLst/>
          </a:prstGeom>
        </p:spPr>
      </p:pic>
    </p:spTree>
    <p:extLst>
      <p:ext uri="{BB962C8B-B14F-4D97-AF65-F5344CB8AC3E}">
        <p14:creationId xmlns:p14="http://schemas.microsoft.com/office/powerpoint/2010/main" val="3581946605"/>
      </p:ext>
    </p:extLst>
  </p:cSld>
  <p:clrMapOvr>
    <a:masterClrMapping/>
  </p:clrMapOvr>
  <p:transition spd="med">
    <p:wipe dir="r"/>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Cucumber Overview</a:t>
            </a:r>
            <a:endParaRPr lang="en-CA"/>
          </a:p>
        </p:txBody>
      </p:sp>
      <p:sp>
        <p:nvSpPr>
          <p:cNvPr id="4" name="Content Placeholder 3"/>
          <p:cNvSpPr>
            <a:spLocks noGrp="1"/>
          </p:cNvSpPr>
          <p:nvPr>
            <p:ph idx="1"/>
          </p:nvPr>
        </p:nvSpPr>
        <p:spPr>
          <a:xfrm>
            <a:off x="1200647" y="1224501"/>
            <a:ext cx="10483589" cy="5014402"/>
          </a:xfrm>
        </p:spPr>
        <p:txBody>
          <a:bodyPr/>
          <a:lstStyle/>
          <a:p>
            <a:pPr marL="0" indent="0">
              <a:buNone/>
            </a:pPr>
            <a:r>
              <a:rPr lang="en-CA" sz="1400"/>
              <a:t>Implementing important acceptance test scenarios while development is in-progress. This approach is commonly known as </a:t>
            </a:r>
            <a:r>
              <a:rPr lang="en-CA" sz="1400" b="1"/>
              <a:t>Behavior Driven Development</a:t>
            </a:r>
            <a:r>
              <a:rPr lang="en-CA" sz="1400"/>
              <a:t> (BDD).Cucumber </a:t>
            </a:r>
            <a:r>
              <a:rPr lang="en-CA" sz="1400">
                <a:solidFill>
                  <a:srgbClr val="003946"/>
                </a:solidFill>
                <a:latin typeface="Sun Life Sans" panose="02000503000000020004" pitchFamily="2" charset="77"/>
              </a:rPr>
              <a:t>is the tool that Supports BDD</a:t>
            </a:r>
          </a:p>
          <a:p>
            <a:pPr marL="0" indent="0">
              <a:buNone/>
            </a:pPr>
            <a:endParaRPr lang="en-CA" sz="1400"/>
          </a:p>
          <a:p>
            <a:pPr marL="0" indent="0">
              <a:buNone/>
            </a:pPr>
            <a:r>
              <a:rPr lang="en-US" sz="1400"/>
              <a:t>TDD						BDD</a:t>
            </a:r>
          </a:p>
          <a:p>
            <a:pPr marL="0" indent="0">
              <a:buNone/>
            </a:pPr>
            <a:endParaRPr lang="en-CA" sz="1400"/>
          </a:p>
          <a:p>
            <a:pPr marL="0" indent="0">
              <a:buNone/>
            </a:pPr>
            <a:r>
              <a:rPr lang="en-US"/>
              <a:t>							</a:t>
            </a:r>
            <a:endParaRPr lang="en-CA"/>
          </a:p>
        </p:txBody>
      </p:sp>
      <p:pic>
        <p:nvPicPr>
          <p:cNvPr id="2052" name="Picture 4" descr="BD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26922" y="2503696"/>
            <a:ext cx="4229259" cy="3274553"/>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TDD Flowchar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22400" y="2503696"/>
            <a:ext cx="3525879" cy="34156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3465379"/>
      </p:ext>
    </p:extLst>
  </p:cSld>
  <p:clrMapOvr>
    <a:masterClrMapping/>
  </p:clrMapOvr>
  <p:transition spd="slow">
    <p:wipe dir="r"/>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0" y="482813"/>
            <a:ext cx="10363200" cy="563562"/>
          </a:xfrm>
        </p:spPr>
        <p:txBody>
          <a:bodyPr/>
          <a:lstStyle/>
          <a:p>
            <a:endParaRPr lang="en-CA"/>
          </a:p>
        </p:txBody>
      </p:sp>
      <p:graphicFrame>
        <p:nvGraphicFramePr>
          <p:cNvPr id="4" name="Table 3"/>
          <p:cNvGraphicFramePr>
            <a:graphicFrameLocks noGrp="1"/>
          </p:cNvGraphicFramePr>
          <p:nvPr/>
        </p:nvGraphicFramePr>
        <p:xfrm>
          <a:off x="1621410" y="1323933"/>
          <a:ext cx="9710082" cy="4604524"/>
        </p:xfrm>
        <a:graphic>
          <a:graphicData uri="http://schemas.openxmlformats.org/drawingml/2006/table">
            <a:tbl>
              <a:tblPr firstRow="1" firstCol="1" bandRow="1">
                <a:tableStyleId>{5C22544A-7EE6-4342-B048-85BDC9FD1C3A}</a:tableStyleId>
              </a:tblPr>
              <a:tblGrid>
                <a:gridCol w="4855041">
                  <a:extLst>
                    <a:ext uri="{9D8B030D-6E8A-4147-A177-3AD203B41FA5}">
                      <a16:colId xmlns:a16="http://schemas.microsoft.com/office/drawing/2014/main" val="1404391667"/>
                    </a:ext>
                  </a:extLst>
                </a:gridCol>
                <a:gridCol w="4855041">
                  <a:extLst>
                    <a:ext uri="{9D8B030D-6E8A-4147-A177-3AD203B41FA5}">
                      <a16:colId xmlns:a16="http://schemas.microsoft.com/office/drawing/2014/main" val="551231307"/>
                    </a:ext>
                  </a:extLst>
                </a:gridCol>
              </a:tblGrid>
              <a:tr h="260464">
                <a:tc>
                  <a:txBody>
                    <a:bodyPr/>
                    <a:lstStyle/>
                    <a:p>
                      <a:pPr algn="ctr">
                        <a:lnSpc>
                          <a:spcPct val="107000"/>
                        </a:lnSpc>
                        <a:spcAft>
                          <a:spcPts val="0"/>
                        </a:spcAft>
                      </a:pPr>
                      <a:r>
                        <a:rPr lang="en-CA" sz="1100" b="1">
                          <a:solidFill>
                            <a:srgbClr val="000000"/>
                          </a:solidFill>
                          <a:effectLst/>
                        </a:rPr>
                        <a:t>TDD</a:t>
                      </a:r>
                      <a:endParaRPr lang="en-CA" sz="1100" b="1">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8169" marR="58169" marT="58169" marB="58169" anchor="ctr">
                    <a:solidFill>
                      <a:srgbClr val="FFC000"/>
                    </a:solidFill>
                  </a:tcPr>
                </a:tc>
                <a:tc>
                  <a:txBody>
                    <a:bodyPr/>
                    <a:lstStyle/>
                    <a:p>
                      <a:pPr algn="ctr">
                        <a:lnSpc>
                          <a:spcPct val="107000"/>
                        </a:lnSpc>
                        <a:spcAft>
                          <a:spcPts val="0"/>
                        </a:spcAft>
                      </a:pPr>
                      <a:r>
                        <a:rPr lang="en-CA" sz="1100" b="1">
                          <a:solidFill>
                            <a:srgbClr val="000000"/>
                          </a:solidFill>
                          <a:effectLst/>
                        </a:rPr>
                        <a:t>BDD</a:t>
                      </a:r>
                      <a:endParaRPr lang="en-CA" sz="1100" b="1">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8169" marR="58169" marT="58169" marB="58169" anchor="ctr">
                    <a:solidFill>
                      <a:srgbClr val="FFC000"/>
                    </a:solidFill>
                  </a:tcPr>
                </a:tc>
                <a:extLst>
                  <a:ext uri="{0D108BD9-81ED-4DB2-BD59-A6C34878D82A}">
                    <a16:rowId xmlns:a16="http://schemas.microsoft.com/office/drawing/2014/main" val="3799298688"/>
                  </a:ext>
                </a:extLst>
              </a:tr>
              <a:tr h="260464">
                <a:tc>
                  <a:txBody>
                    <a:bodyPr/>
                    <a:lstStyle/>
                    <a:p>
                      <a:pPr>
                        <a:lnSpc>
                          <a:spcPct val="107000"/>
                        </a:lnSpc>
                        <a:spcAft>
                          <a:spcPts val="0"/>
                        </a:spcAft>
                      </a:pPr>
                      <a:r>
                        <a:rPr lang="en-CA" sz="1100" b="1">
                          <a:solidFill>
                            <a:srgbClr val="000000"/>
                          </a:solidFill>
                          <a:effectLst/>
                        </a:rPr>
                        <a:t>Stands for Test Driven Development.</a:t>
                      </a:r>
                      <a:endParaRPr lang="en-CA" sz="1100" b="1">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8169" marR="58169" marT="58169" marB="58169">
                    <a:solidFill>
                      <a:srgbClr val="FFC000"/>
                    </a:solidFill>
                  </a:tcPr>
                </a:tc>
                <a:tc>
                  <a:txBody>
                    <a:bodyPr/>
                    <a:lstStyle/>
                    <a:p>
                      <a:pPr>
                        <a:lnSpc>
                          <a:spcPct val="107000"/>
                        </a:lnSpc>
                        <a:spcAft>
                          <a:spcPts val="0"/>
                        </a:spcAft>
                      </a:pPr>
                      <a:r>
                        <a:rPr lang="en-CA" sz="1100" b="1">
                          <a:solidFill>
                            <a:srgbClr val="000000"/>
                          </a:solidFill>
                          <a:effectLst/>
                        </a:rPr>
                        <a:t>Stands for Behavior Driven Development.</a:t>
                      </a:r>
                      <a:endParaRPr lang="en-CA" sz="1100" b="1">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8169" marR="58169" marT="58169" marB="58169">
                    <a:solidFill>
                      <a:srgbClr val="FFC000"/>
                    </a:solidFill>
                  </a:tcPr>
                </a:tc>
                <a:extLst>
                  <a:ext uri="{0D108BD9-81ED-4DB2-BD59-A6C34878D82A}">
                    <a16:rowId xmlns:a16="http://schemas.microsoft.com/office/drawing/2014/main" val="1852016307"/>
                  </a:ext>
                </a:extLst>
              </a:tr>
              <a:tr h="401253">
                <a:tc>
                  <a:txBody>
                    <a:bodyPr/>
                    <a:lstStyle/>
                    <a:p>
                      <a:pPr>
                        <a:lnSpc>
                          <a:spcPct val="107000"/>
                        </a:lnSpc>
                        <a:spcAft>
                          <a:spcPts val="0"/>
                        </a:spcAft>
                      </a:pPr>
                      <a:r>
                        <a:rPr lang="en-CA" sz="1100" b="1">
                          <a:solidFill>
                            <a:srgbClr val="000000"/>
                          </a:solidFill>
                          <a:effectLst/>
                        </a:rPr>
                        <a:t>The process starts by writing a test case.</a:t>
                      </a:r>
                      <a:endParaRPr lang="en-CA" sz="1100" b="1">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8169" marR="58169" marT="58169" marB="58169">
                    <a:solidFill>
                      <a:srgbClr val="FFC000"/>
                    </a:solidFill>
                  </a:tcPr>
                </a:tc>
                <a:tc>
                  <a:txBody>
                    <a:bodyPr/>
                    <a:lstStyle/>
                    <a:p>
                      <a:pPr>
                        <a:lnSpc>
                          <a:spcPct val="107000"/>
                        </a:lnSpc>
                        <a:spcAft>
                          <a:spcPts val="0"/>
                        </a:spcAft>
                      </a:pPr>
                      <a:r>
                        <a:rPr lang="en-CA" sz="1100" b="1">
                          <a:solidFill>
                            <a:srgbClr val="000000"/>
                          </a:solidFill>
                          <a:effectLst/>
                        </a:rPr>
                        <a:t>The process starts by writing a scenario as per the expected behavior.</a:t>
                      </a:r>
                      <a:endParaRPr lang="en-CA" sz="1100" b="1">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8169" marR="58169" marT="58169" marB="58169">
                    <a:solidFill>
                      <a:srgbClr val="FFC000"/>
                    </a:solidFill>
                  </a:tcPr>
                </a:tc>
                <a:extLst>
                  <a:ext uri="{0D108BD9-81ED-4DB2-BD59-A6C34878D82A}">
                    <a16:rowId xmlns:a16="http://schemas.microsoft.com/office/drawing/2014/main" val="927456088"/>
                  </a:ext>
                </a:extLst>
              </a:tr>
              <a:tr h="397122">
                <a:tc>
                  <a:txBody>
                    <a:bodyPr/>
                    <a:lstStyle/>
                    <a:p>
                      <a:pPr>
                        <a:lnSpc>
                          <a:spcPct val="107000"/>
                        </a:lnSpc>
                        <a:spcAft>
                          <a:spcPts val="0"/>
                        </a:spcAft>
                      </a:pPr>
                      <a:r>
                        <a:rPr lang="en-CA" sz="1100" b="1">
                          <a:solidFill>
                            <a:srgbClr val="000000"/>
                          </a:solidFill>
                          <a:effectLst/>
                        </a:rPr>
                        <a:t>TDD focuses on how the functionality is implemented.</a:t>
                      </a:r>
                      <a:endParaRPr lang="en-CA" sz="1100" b="1">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8169" marR="58169" marT="58169" marB="58169">
                    <a:solidFill>
                      <a:srgbClr val="FFC000"/>
                    </a:solidFill>
                  </a:tcPr>
                </a:tc>
                <a:tc>
                  <a:txBody>
                    <a:bodyPr/>
                    <a:lstStyle/>
                    <a:p>
                      <a:pPr>
                        <a:lnSpc>
                          <a:spcPct val="107000"/>
                        </a:lnSpc>
                        <a:spcAft>
                          <a:spcPts val="0"/>
                        </a:spcAft>
                      </a:pPr>
                      <a:r>
                        <a:rPr lang="en-CA" sz="1100" b="1">
                          <a:solidFill>
                            <a:srgbClr val="000000"/>
                          </a:solidFill>
                          <a:effectLst/>
                        </a:rPr>
                        <a:t>BDD focuses on the behavior of an application for the end user.</a:t>
                      </a:r>
                      <a:endParaRPr lang="en-CA" sz="1100" b="1">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8169" marR="58169" marT="58169" marB="58169">
                    <a:solidFill>
                      <a:srgbClr val="FFC000"/>
                    </a:solidFill>
                  </a:tcPr>
                </a:tc>
                <a:extLst>
                  <a:ext uri="{0D108BD9-81ED-4DB2-BD59-A6C34878D82A}">
                    <a16:rowId xmlns:a16="http://schemas.microsoft.com/office/drawing/2014/main" val="1034507523"/>
                  </a:ext>
                </a:extLst>
              </a:tr>
              <a:tr h="541714">
                <a:tc>
                  <a:txBody>
                    <a:bodyPr/>
                    <a:lstStyle/>
                    <a:p>
                      <a:pPr>
                        <a:lnSpc>
                          <a:spcPct val="107000"/>
                        </a:lnSpc>
                        <a:spcAft>
                          <a:spcPts val="0"/>
                        </a:spcAft>
                      </a:pPr>
                      <a:r>
                        <a:rPr lang="en-CA" sz="1100" b="1">
                          <a:solidFill>
                            <a:srgbClr val="000000"/>
                          </a:solidFill>
                          <a:effectLst/>
                        </a:rPr>
                        <a:t>Test cases are written in a programming language.</a:t>
                      </a:r>
                      <a:endParaRPr lang="en-CA" sz="1100" b="1">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8169" marR="58169" marT="58169" marB="58169">
                    <a:solidFill>
                      <a:srgbClr val="FFC000"/>
                    </a:solidFill>
                  </a:tcPr>
                </a:tc>
                <a:tc>
                  <a:txBody>
                    <a:bodyPr/>
                    <a:lstStyle/>
                    <a:p>
                      <a:pPr>
                        <a:lnSpc>
                          <a:spcPct val="107000"/>
                        </a:lnSpc>
                        <a:spcAft>
                          <a:spcPts val="0"/>
                        </a:spcAft>
                      </a:pPr>
                      <a:r>
                        <a:rPr lang="en-CA" sz="1100" b="1">
                          <a:solidFill>
                            <a:srgbClr val="000000"/>
                          </a:solidFill>
                          <a:effectLst/>
                        </a:rPr>
                        <a:t>Scenarios are more readable when compared to TDD as they are written in simple English format.</a:t>
                      </a:r>
                      <a:endParaRPr lang="en-CA" sz="1100" b="1">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8169" marR="58169" marT="58169" marB="58169">
                    <a:solidFill>
                      <a:srgbClr val="FFC000"/>
                    </a:solidFill>
                  </a:tcPr>
                </a:tc>
                <a:extLst>
                  <a:ext uri="{0D108BD9-81ED-4DB2-BD59-A6C34878D82A}">
                    <a16:rowId xmlns:a16="http://schemas.microsoft.com/office/drawing/2014/main" val="2547016642"/>
                  </a:ext>
                </a:extLst>
              </a:tr>
              <a:tr h="409934">
                <a:tc>
                  <a:txBody>
                    <a:bodyPr/>
                    <a:lstStyle/>
                    <a:p>
                      <a:pPr>
                        <a:lnSpc>
                          <a:spcPct val="107000"/>
                        </a:lnSpc>
                        <a:spcAft>
                          <a:spcPts val="0"/>
                        </a:spcAft>
                      </a:pPr>
                      <a:r>
                        <a:rPr lang="en-CA" sz="1100" b="1">
                          <a:solidFill>
                            <a:srgbClr val="000000"/>
                          </a:solidFill>
                          <a:effectLst/>
                        </a:rPr>
                        <a:t>Changes in how the application functions impact a lot on the test cases in TDD.</a:t>
                      </a:r>
                      <a:endParaRPr lang="en-CA" sz="1100" b="1">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8169" marR="58169" marT="58169" marB="58169">
                    <a:solidFill>
                      <a:srgbClr val="FFC000"/>
                    </a:solidFill>
                  </a:tcPr>
                </a:tc>
                <a:tc>
                  <a:txBody>
                    <a:bodyPr/>
                    <a:lstStyle/>
                    <a:p>
                      <a:pPr>
                        <a:lnSpc>
                          <a:spcPct val="107000"/>
                        </a:lnSpc>
                        <a:spcAft>
                          <a:spcPts val="0"/>
                        </a:spcAft>
                      </a:pPr>
                      <a:r>
                        <a:rPr lang="en-CA" sz="1100" b="1">
                          <a:solidFill>
                            <a:srgbClr val="000000"/>
                          </a:solidFill>
                          <a:effectLst/>
                        </a:rPr>
                        <a:t>BDD scenarios are not much impacted by the functionality changes.</a:t>
                      </a:r>
                      <a:endParaRPr lang="en-CA" sz="1100" b="1">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8169" marR="58169" marT="58169" marB="58169">
                    <a:solidFill>
                      <a:srgbClr val="FFC000"/>
                    </a:solidFill>
                  </a:tcPr>
                </a:tc>
                <a:extLst>
                  <a:ext uri="{0D108BD9-81ED-4DB2-BD59-A6C34878D82A}">
                    <a16:rowId xmlns:a16="http://schemas.microsoft.com/office/drawing/2014/main" val="3156685402"/>
                  </a:ext>
                </a:extLst>
              </a:tr>
              <a:tr h="397122">
                <a:tc>
                  <a:txBody>
                    <a:bodyPr/>
                    <a:lstStyle/>
                    <a:p>
                      <a:pPr>
                        <a:lnSpc>
                          <a:spcPct val="107000"/>
                        </a:lnSpc>
                        <a:spcAft>
                          <a:spcPts val="0"/>
                        </a:spcAft>
                      </a:pPr>
                      <a:r>
                        <a:rPr lang="en-CA" sz="1100" b="1">
                          <a:solidFill>
                            <a:srgbClr val="000000"/>
                          </a:solidFill>
                          <a:effectLst/>
                        </a:rPr>
                        <a:t>Collaboration is required only between the developers.</a:t>
                      </a:r>
                      <a:endParaRPr lang="en-CA" sz="1100" b="1">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8169" marR="58169" marT="58169" marB="58169">
                    <a:solidFill>
                      <a:srgbClr val="FFC000"/>
                    </a:solidFill>
                  </a:tcPr>
                </a:tc>
                <a:tc>
                  <a:txBody>
                    <a:bodyPr/>
                    <a:lstStyle/>
                    <a:p>
                      <a:pPr>
                        <a:lnSpc>
                          <a:spcPct val="107000"/>
                        </a:lnSpc>
                        <a:spcAft>
                          <a:spcPts val="0"/>
                        </a:spcAft>
                      </a:pPr>
                      <a:r>
                        <a:rPr lang="en-CA" sz="1100" b="1">
                          <a:solidFill>
                            <a:srgbClr val="000000"/>
                          </a:solidFill>
                          <a:effectLst/>
                        </a:rPr>
                        <a:t>Collaboration is required between all the stakeholders.</a:t>
                      </a:r>
                      <a:endParaRPr lang="en-CA" sz="1100" b="1">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8169" marR="58169" marT="58169" marB="58169">
                    <a:solidFill>
                      <a:srgbClr val="FFC000"/>
                    </a:solidFill>
                  </a:tcPr>
                </a:tc>
                <a:extLst>
                  <a:ext uri="{0D108BD9-81ED-4DB2-BD59-A6C34878D82A}">
                    <a16:rowId xmlns:a16="http://schemas.microsoft.com/office/drawing/2014/main" val="3308549358"/>
                  </a:ext>
                </a:extLst>
              </a:tr>
              <a:tr h="541714">
                <a:tc>
                  <a:txBody>
                    <a:bodyPr/>
                    <a:lstStyle/>
                    <a:p>
                      <a:pPr>
                        <a:lnSpc>
                          <a:spcPct val="107000"/>
                        </a:lnSpc>
                        <a:spcAft>
                          <a:spcPts val="0"/>
                        </a:spcAft>
                      </a:pPr>
                      <a:r>
                        <a:rPr lang="en-CA" sz="1100" b="1">
                          <a:solidFill>
                            <a:srgbClr val="000000"/>
                          </a:solidFill>
                          <a:effectLst/>
                        </a:rPr>
                        <a:t>Might be a better approach for projects which involve API and third-party tools.</a:t>
                      </a:r>
                      <a:endParaRPr lang="en-CA" sz="1100" b="1">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8169" marR="58169" marT="58169" marB="58169">
                    <a:solidFill>
                      <a:srgbClr val="FFC000"/>
                    </a:solidFill>
                  </a:tcPr>
                </a:tc>
                <a:tc>
                  <a:txBody>
                    <a:bodyPr/>
                    <a:lstStyle/>
                    <a:p>
                      <a:pPr>
                        <a:lnSpc>
                          <a:spcPct val="107000"/>
                        </a:lnSpc>
                        <a:spcAft>
                          <a:spcPts val="0"/>
                        </a:spcAft>
                      </a:pPr>
                      <a:r>
                        <a:rPr lang="en-CA" sz="1100" b="1">
                          <a:solidFill>
                            <a:srgbClr val="000000"/>
                          </a:solidFill>
                          <a:effectLst/>
                        </a:rPr>
                        <a:t>Might be a better approach for projects which are driven by user actions. For </a:t>
                      </a:r>
                      <a:r>
                        <a:rPr lang="en-CA" sz="1100" b="1" err="1">
                          <a:solidFill>
                            <a:srgbClr val="000000"/>
                          </a:solidFill>
                          <a:effectLst/>
                        </a:rPr>
                        <a:t>eg</a:t>
                      </a:r>
                      <a:r>
                        <a:rPr lang="en-CA" sz="1100" b="1">
                          <a:solidFill>
                            <a:srgbClr val="000000"/>
                          </a:solidFill>
                          <a:effectLst/>
                        </a:rPr>
                        <a:t>: e-commerce website, application system, etc.</a:t>
                      </a:r>
                      <a:endParaRPr lang="en-CA" sz="1100" b="1">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8169" marR="58169" marT="58169" marB="58169">
                    <a:solidFill>
                      <a:srgbClr val="FFC000"/>
                    </a:solidFill>
                  </a:tcPr>
                </a:tc>
                <a:extLst>
                  <a:ext uri="{0D108BD9-81ED-4DB2-BD59-A6C34878D82A}">
                    <a16:rowId xmlns:a16="http://schemas.microsoft.com/office/drawing/2014/main" val="816651060"/>
                  </a:ext>
                </a:extLst>
              </a:tr>
              <a:tr h="401253">
                <a:tc>
                  <a:txBody>
                    <a:bodyPr/>
                    <a:lstStyle/>
                    <a:p>
                      <a:pPr>
                        <a:lnSpc>
                          <a:spcPct val="107000"/>
                        </a:lnSpc>
                        <a:spcAft>
                          <a:spcPts val="0"/>
                        </a:spcAft>
                      </a:pPr>
                      <a:r>
                        <a:rPr lang="en-CA" sz="1100" b="1">
                          <a:solidFill>
                            <a:srgbClr val="000000"/>
                          </a:solidFill>
                          <a:effectLst/>
                        </a:rPr>
                        <a:t>Some of the tools which support TDD are: JUnit, </a:t>
                      </a:r>
                      <a:r>
                        <a:rPr lang="en-CA" sz="1100" b="1" err="1">
                          <a:solidFill>
                            <a:srgbClr val="000000"/>
                          </a:solidFill>
                          <a:effectLst/>
                        </a:rPr>
                        <a:t>TestNG</a:t>
                      </a:r>
                      <a:r>
                        <a:rPr lang="en-CA" sz="1100" b="1">
                          <a:solidFill>
                            <a:srgbClr val="000000"/>
                          </a:solidFill>
                          <a:effectLst/>
                        </a:rPr>
                        <a:t>, </a:t>
                      </a:r>
                      <a:r>
                        <a:rPr lang="en-CA" sz="1100" b="1" err="1">
                          <a:solidFill>
                            <a:srgbClr val="000000"/>
                          </a:solidFill>
                          <a:effectLst/>
                        </a:rPr>
                        <a:t>NUnit</a:t>
                      </a:r>
                      <a:r>
                        <a:rPr lang="en-CA" sz="1100" b="1">
                          <a:solidFill>
                            <a:srgbClr val="000000"/>
                          </a:solidFill>
                          <a:effectLst/>
                        </a:rPr>
                        <a:t>, etc.</a:t>
                      </a:r>
                      <a:endParaRPr lang="en-CA" sz="1100" b="1">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8169" marR="58169" marT="58169" marB="58169">
                    <a:solidFill>
                      <a:srgbClr val="FFC000"/>
                    </a:solidFill>
                  </a:tcPr>
                </a:tc>
                <a:tc>
                  <a:txBody>
                    <a:bodyPr/>
                    <a:lstStyle/>
                    <a:p>
                      <a:pPr>
                        <a:lnSpc>
                          <a:spcPct val="107000"/>
                        </a:lnSpc>
                        <a:spcAft>
                          <a:spcPts val="0"/>
                        </a:spcAft>
                      </a:pPr>
                      <a:r>
                        <a:rPr lang="en-CA" sz="1100" b="1">
                          <a:solidFill>
                            <a:srgbClr val="000000"/>
                          </a:solidFill>
                          <a:effectLst/>
                        </a:rPr>
                        <a:t>Some of the tools which support BDD are </a:t>
                      </a:r>
                      <a:r>
                        <a:rPr lang="en-CA" sz="1100" b="1" err="1">
                          <a:solidFill>
                            <a:srgbClr val="000000"/>
                          </a:solidFill>
                          <a:effectLst/>
                        </a:rPr>
                        <a:t>SpecFlow</a:t>
                      </a:r>
                      <a:r>
                        <a:rPr lang="en-CA" sz="1100" b="1">
                          <a:solidFill>
                            <a:srgbClr val="000000"/>
                          </a:solidFill>
                          <a:effectLst/>
                        </a:rPr>
                        <a:t>, Cucumber, </a:t>
                      </a:r>
                      <a:r>
                        <a:rPr lang="en-CA" sz="1100" b="1" err="1">
                          <a:solidFill>
                            <a:srgbClr val="000000"/>
                          </a:solidFill>
                          <a:effectLst/>
                        </a:rPr>
                        <a:t>MSpec</a:t>
                      </a:r>
                      <a:r>
                        <a:rPr lang="en-CA" sz="1100" b="1">
                          <a:solidFill>
                            <a:srgbClr val="000000"/>
                          </a:solidFill>
                          <a:effectLst/>
                        </a:rPr>
                        <a:t>, etc.</a:t>
                      </a:r>
                      <a:endParaRPr lang="en-CA" sz="1100" b="1">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8169" marR="58169" marT="58169" marB="58169">
                    <a:solidFill>
                      <a:srgbClr val="FFC000"/>
                    </a:solidFill>
                  </a:tcPr>
                </a:tc>
                <a:extLst>
                  <a:ext uri="{0D108BD9-81ED-4DB2-BD59-A6C34878D82A}">
                    <a16:rowId xmlns:a16="http://schemas.microsoft.com/office/drawing/2014/main" val="2938251508"/>
                  </a:ext>
                </a:extLst>
              </a:tr>
              <a:tr h="541714">
                <a:tc>
                  <a:txBody>
                    <a:bodyPr/>
                    <a:lstStyle/>
                    <a:p>
                      <a:pPr>
                        <a:lnSpc>
                          <a:spcPct val="107000"/>
                        </a:lnSpc>
                        <a:spcAft>
                          <a:spcPts val="0"/>
                        </a:spcAft>
                      </a:pPr>
                      <a:r>
                        <a:rPr lang="en-CA" sz="1100" b="1">
                          <a:solidFill>
                            <a:srgbClr val="000000"/>
                          </a:solidFill>
                          <a:effectLst/>
                        </a:rPr>
                        <a:t>Tests in TDD can only be understood by people with programming knowledge,</a:t>
                      </a:r>
                      <a:endParaRPr lang="en-CA" sz="1100" b="1">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8169" marR="58169" marT="58169" marB="58169">
                    <a:solidFill>
                      <a:srgbClr val="FFC000"/>
                    </a:solidFill>
                  </a:tcPr>
                </a:tc>
                <a:tc>
                  <a:txBody>
                    <a:bodyPr/>
                    <a:lstStyle/>
                    <a:p>
                      <a:pPr>
                        <a:lnSpc>
                          <a:spcPct val="107000"/>
                        </a:lnSpc>
                        <a:spcAft>
                          <a:spcPts val="0"/>
                        </a:spcAft>
                      </a:pPr>
                      <a:r>
                        <a:rPr lang="en-CA" sz="1100" b="1">
                          <a:solidFill>
                            <a:srgbClr val="000000"/>
                          </a:solidFill>
                          <a:effectLst/>
                        </a:rPr>
                        <a:t>Tests in BDD can be understood by any person including the ones without any programming knowledge.</a:t>
                      </a:r>
                      <a:endParaRPr lang="en-CA" sz="1100" b="1">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8169" marR="58169" marT="58169" marB="58169">
                    <a:solidFill>
                      <a:srgbClr val="FFC000"/>
                    </a:solidFill>
                  </a:tcPr>
                </a:tc>
                <a:extLst>
                  <a:ext uri="{0D108BD9-81ED-4DB2-BD59-A6C34878D82A}">
                    <a16:rowId xmlns:a16="http://schemas.microsoft.com/office/drawing/2014/main" val="1800110998"/>
                  </a:ext>
                </a:extLst>
              </a:tr>
              <a:tr h="397122">
                <a:tc>
                  <a:txBody>
                    <a:bodyPr/>
                    <a:lstStyle/>
                    <a:p>
                      <a:pPr>
                        <a:lnSpc>
                          <a:spcPct val="107000"/>
                        </a:lnSpc>
                        <a:spcAft>
                          <a:spcPts val="0"/>
                        </a:spcAft>
                      </a:pPr>
                      <a:endParaRPr lang="en-CA" sz="1100" b="1">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8169" marR="58169" marT="58169" marB="58169">
                    <a:solidFill>
                      <a:srgbClr val="FFC000"/>
                    </a:solidFill>
                  </a:tcPr>
                </a:tc>
                <a:tc>
                  <a:txBody>
                    <a:bodyPr/>
                    <a:lstStyle/>
                    <a:p>
                      <a:pPr>
                        <a:lnSpc>
                          <a:spcPct val="107000"/>
                        </a:lnSpc>
                        <a:spcAft>
                          <a:spcPts val="0"/>
                        </a:spcAft>
                      </a:pPr>
                      <a:endParaRPr lang="en-CA" sz="1100" b="1">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8169" marR="58169" marT="58169" marB="58169">
                    <a:solidFill>
                      <a:srgbClr val="FFC000"/>
                    </a:solidFill>
                  </a:tcPr>
                </a:tc>
                <a:extLst>
                  <a:ext uri="{0D108BD9-81ED-4DB2-BD59-A6C34878D82A}">
                    <a16:rowId xmlns:a16="http://schemas.microsoft.com/office/drawing/2014/main" val="2110566172"/>
                  </a:ext>
                </a:extLst>
              </a:tr>
            </a:tbl>
          </a:graphicData>
        </a:graphic>
      </p:graphicFrame>
    </p:spTree>
    <p:extLst>
      <p:ext uri="{BB962C8B-B14F-4D97-AF65-F5344CB8AC3E}">
        <p14:creationId xmlns:p14="http://schemas.microsoft.com/office/powerpoint/2010/main" val="2716355246"/>
      </p:ext>
    </p:extLst>
  </p:cSld>
  <p:clrMapOvr>
    <a:masterClrMapping/>
  </p:clrMapOvr>
  <p:transition spd="slow">
    <p:wipe dir="r"/>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p:cNvSpPr/>
          <p:nvPr/>
        </p:nvSpPr>
        <p:spPr bwMode="auto">
          <a:xfrm>
            <a:off x="2369489" y="2162755"/>
            <a:ext cx="1717482" cy="695838"/>
          </a:xfrm>
          <a:prstGeom prst="ellipse">
            <a:avLst/>
          </a:prstGeom>
          <a:solidFill>
            <a:srgbClr val="002060"/>
          </a:solidFill>
          <a:ln w="9525" cap="flat" cmpd="sng" algn="ctr">
            <a:solidFill>
              <a:schemeClr val="accent3"/>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b="1" i="0" u="none" strike="noStrike" cap="none" normalizeH="0" baseline="0">
              <a:ln>
                <a:noFill/>
              </a:ln>
              <a:effectLst/>
              <a:latin typeface="Arial" pitchFamily="34" charset="0"/>
            </a:endParaRPr>
          </a:p>
          <a:p>
            <a:pPr marL="0" marR="0" indent="0" algn="ctr" defTabSz="914400" rtl="0" eaLnBrk="1" fontAlgn="base" latinLnBrk="0" hangingPunct="1">
              <a:lnSpc>
                <a:spcPct val="100000"/>
              </a:lnSpc>
              <a:spcBef>
                <a:spcPct val="0"/>
              </a:spcBef>
              <a:spcAft>
                <a:spcPct val="0"/>
              </a:spcAft>
              <a:buClrTx/>
              <a:buSzTx/>
              <a:buFontTx/>
              <a:buNone/>
              <a:tabLst/>
            </a:pPr>
            <a:r>
              <a:rPr kumimoji="0" lang="en-US" b="1" i="0" u="none" strike="noStrike" cap="none" normalizeH="0" baseline="0">
                <a:ln>
                  <a:noFill/>
                </a:ln>
                <a:effectLst/>
                <a:latin typeface="Arial" pitchFamily="34" charset="0"/>
              </a:rPr>
              <a:t>Project Repo</a:t>
            </a:r>
            <a:endParaRPr kumimoji="0" lang="en-CA" b="1" i="0" u="none" strike="noStrike" cap="none" normalizeH="0" baseline="0">
              <a:ln>
                <a:noFill/>
              </a:ln>
              <a:effectLst/>
              <a:latin typeface="Arial" pitchFamily="34" charset="0"/>
            </a:endParaRPr>
          </a:p>
        </p:txBody>
      </p:sp>
      <p:sp>
        <p:nvSpPr>
          <p:cNvPr id="3" name="Oval 2"/>
          <p:cNvSpPr/>
          <p:nvPr/>
        </p:nvSpPr>
        <p:spPr bwMode="auto">
          <a:xfrm>
            <a:off x="4929809" y="2329832"/>
            <a:ext cx="1598212" cy="740951"/>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b="1" i="0" u="none" strike="noStrike" cap="none" normalizeH="0" baseline="0">
                <a:ln>
                  <a:noFill/>
                </a:ln>
                <a:solidFill>
                  <a:schemeClr val="tx1"/>
                </a:solidFill>
                <a:effectLst/>
                <a:latin typeface="Arial" pitchFamily="34" charset="0"/>
              </a:rPr>
              <a:t>Develop Branch</a:t>
            </a:r>
            <a:endParaRPr kumimoji="0" lang="en-CA" b="1" i="0" u="none" strike="noStrike" cap="none" normalizeH="0" baseline="0">
              <a:ln>
                <a:noFill/>
              </a:ln>
              <a:solidFill>
                <a:schemeClr val="tx1"/>
              </a:solidFill>
              <a:effectLst/>
              <a:latin typeface="Arial" pitchFamily="34" charset="0"/>
            </a:endParaRPr>
          </a:p>
        </p:txBody>
      </p:sp>
      <p:sp>
        <p:nvSpPr>
          <p:cNvPr id="4" name="Oval 3"/>
          <p:cNvSpPr/>
          <p:nvPr/>
        </p:nvSpPr>
        <p:spPr bwMode="auto">
          <a:xfrm>
            <a:off x="7967207" y="5327357"/>
            <a:ext cx="1542553" cy="1057523"/>
          </a:xfrm>
          <a:prstGeom prst="ellipse">
            <a:avLst/>
          </a:prstGeom>
          <a:solidFill>
            <a:schemeClr val="accent4">
              <a:lumMod val="75000"/>
              <a:lumOff val="2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spcBef>
                <a:spcPct val="0"/>
              </a:spcBef>
            </a:pPr>
            <a:endParaRPr lang="en-US">
              <a:latin typeface="Arial" pitchFamily="34" charset="0"/>
            </a:endParaRPr>
          </a:p>
          <a:p>
            <a:pPr algn="ctr">
              <a:spcBef>
                <a:spcPct val="0"/>
              </a:spcBef>
            </a:pPr>
            <a:r>
              <a:rPr lang="en-US">
                <a:latin typeface="Arial" pitchFamily="34" charset="0"/>
              </a:rPr>
              <a:t>Feature/Jira Ticket3</a:t>
            </a:r>
            <a:endParaRPr lang="en-CA">
              <a:latin typeface="Arial" pitchFamily="34" charset="0"/>
            </a:endParaRPr>
          </a:p>
          <a:p>
            <a:pPr marL="0" marR="0" indent="0" algn="l" defTabSz="914400" rtl="0" eaLnBrk="1" fontAlgn="base" latinLnBrk="0" hangingPunct="1">
              <a:lnSpc>
                <a:spcPct val="100000"/>
              </a:lnSpc>
              <a:spcBef>
                <a:spcPct val="0"/>
              </a:spcBef>
              <a:spcAft>
                <a:spcPct val="0"/>
              </a:spcAft>
              <a:buClrTx/>
              <a:buSzTx/>
              <a:buFontTx/>
              <a:buNone/>
              <a:tabLst/>
            </a:pPr>
            <a:endParaRPr kumimoji="0" lang="en-CA" sz="1800" b="1" i="0" u="none" strike="noStrike" cap="none" normalizeH="0" baseline="0">
              <a:ln>
                <a:noFill/>
              </a:ln>
              <a:solidFill>
                <a:schemeClr val="tx1"/>
              </a:solidFill>
              <a:effectLst/>
              <a:latin typeface="Arial" pitchFamily="34" charset="0"/>
            </a:endParaRPr>
          </a:p>
        </p:txBody>
      </p:sp>
      <p:sp>
        <p:nvSpPr>
          <p:cNvPr id="5" name="Oval 4"/>
          <p:cNvSpPr/>
          <p:nvPr/>
        </p:nvSpPr>
        <p:spPr bwMode="auto">
          <a:xfrm>
            <a:off x="7967207" y="2484878"/>
            <a:ext cx="1542553" cy="1057523"/>
          </a:xfrm>
          <a:prstGeom prst="ellipse">
            <a:avLst/>
          </a:prstGeom>
          <a:solidFill>
            <a:schemeClr val="accent4">
              <a:lumMod val="75000"/>
              <a:lumOff val="2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spcBef>
                <a:spcPct val="0"/>
              </a:spcBef>
            </a:pPr>
            <a:endParaRPr lang="en-US" sz="1100">
              <a:latin typeface="Arial" pitchFamily="34" charset="0"/>
            </a:endParaRPr>
          </a:p>
          <a:p>
            <a:pPr algn="ctr">
              <a:spcBef>
                <a:spcPct val="0"/>
              </a:spcBef>
            </a:pPr>
            <a:r>
              <a:rPr lang="en-US">
                <a:latin typeface="Arial" pitchFamily="34" charset="0"/>
              </a:rPr>
              <a:t>Feature/Jira Ticket1</a:t>
            </a:r>
            <a:endParaRPr lang="en-CA">
              <a:latin typeface="Arial" pitchFamily="34" charset="0"/>
            </a:endParaRPr>
          </a:p>
          <a:p>
            <a:pPr marL="0" marR="0" indent="0" algn="ctr" defTabSz="914400" rtl="0" eaLnBrk="1" fontAlgn="base" latinLnBrk="0" hangingPunct="1">
              <a:lnSpc>
                <a:spcPct val="100000"/>
              </a:lnSpc>
              <a:spcBef>
                <a:spcPct val="0"/>
              </a:spcBef>
              <a:spcAft>
                <a:spcPct val="0"/>
              </a:spcAft>
              <a:buClrTx/>
              <a:buSzTx/>
              <a:buFontTx/>
              <a:buNone/>
              <a:tabLst/>
            </a:pPr>
            <a:endParaRPr lang="en-US" sz="1100">
              <a:latin typeface="Arial" pitchFamily="34" charset="0"/>
            </a:endParaRPr>
          </a:p>
        </p:txBody>
      </p:sp>
      <p:sp>
        <p:nvSpPr>
          <p:cNvPr id="6" name="Oval 5"/>
          <p:cNvSpPr/>
          <p:nvPr/>
        </p:nvSpPr>
        <p:spPr bwMode="auto">
          <a:xfrm>
            <a:off x="7967207" y="3927045"/>
            <a:ext cx="1542553" cy="1057523"/>
          </a:xfrm>
          <a:prstGeom prst="ellipse">
            <a:avLst/>
          </a:prstGeom>
          <a:solidFill>
            <a:schemeClr val="accent4">
              <a:lumMod val="75000"/>
              <a:lumOff val="2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spcBef>
                <a:spcPct val="0"/>
              </a:spcBef>
            </a:pPr>
            <a:endParaRPr lang="en-US">
              <a:latin typeface="Arial" pitchFamily="34" charset="0"/>
            </a:endParaRPr>
          </a:p>
          <a:p>
            <a:pPr algn="ctr">
              <a:spcBef>
                <a:spcPct val="0"/>
              </a:spcBef>
            </a:pPr>
            <a:r>
              <a:rPr lang="en-US">
                <a:latin typeface="Arial" pitchFamily="34" charset="0"/>
              </a:rPr>
              <a:t>Feature/Jira Ticket2</a:t>
            </a:r>
            <a:endParaRPr lang="en-CA">
              <a:latin typeface="Arial" pitchFamily="34" charset="0"/>
            </a:endParaRPr>
          </a:p>
          <a:p>
            <a:pPr marL="0" marR="0" indent="0" algn="l" defTabSz="914400" rtl="0" eaLnBrk="1" fontAlgn="base" latinLnBrk="0" hangingPunct="1">
              <a:lnSpc>
                <a:spcPct val="100000"/>
              </a:lnSpc>
              <a:spcBef>
                <a:spcPct val="0"/>
              </a:spcBef>
              <a:spcAft>
                <a:spcPct val="0"/>
              </a:spcAft>
              <a:buClrTx/>
              <a:buSzTx/>
              <a:buFontTx/>
              <a:buNone/>
              <a:tabLst/>
            </a:pPr>
            <a:endParaRPr kumimoji="0" lang="en-CA" sz="1800" b="1" i="0" u="none" strike="noStrike" cap="none" normalizeH="0" baseline="0">
              <a:ln>
                <a:noFill/>
              </a:ln>
              <a:solidFill>
                <a:schemeClr val="tx1"/>
              </a:solidFill>
              <a:effectLst/>
              <a:latin typeface="Arial" pitchFamily="34" charset="0"/>
            </a:endParaRPr>
          </a:p>
        </p:txBody>
      </p:sp>
      <p:cxnSp>
        <p:nvCxnSpPr>
          <p:cNvPr id="18" name="Elbow Connector 17"/>
          <p:cNvCxnSpPr/>
          <p:nvPr/>
        </p:nvCxnSpPr>
        <p:spPr bwMode="auto">
          <a:xfrm rot="5400000">
            <a:off x="7227349" y="2023703"/>
            <a:ext cx="12700" cy="3037398"/>
          </a:xfrm>
          <a:prstGeom prst="bentConnector3">
            <a:avLst>
              <a:gd name="adj1" fmla="val 1800000"/>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6" name="Elbow Connector 55"/>
          <p:cNvCxnSpPr>
            <a:stCxn id="6" idx="4"/>
            <a:endCxn id="3" idx="4"/>
          </p:cNvCxnSpPr>
          <p:nvPr/>
        </p:nvCxnSpPr>
        <p:spPr bwMode="auto">
          <a:xfrm rot="5400000" flipH="1">
            <a:off x="6276807" y="2522892"/>
            <a:ext cx="1913785" cy="3009569"/>
          </a:xfrm>
          <a:prstGeom prst="bentConnector3">
            <a:avLst>
              <a:gd name="adj1" fmla="val -11945"/>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8" name="Elbow Connector 57"/>
          <p:cNvCxnSpPr/>
          <p:nvPr/>
        </p:nvCxnSpPr>
        <p:spPr bwMode="auto">
          <a:xfrm rot="5400000" flipH="1">
            <a:off x="5798821" y="3424014"/>
            <a:ext cx="2884334" cy="3037398"/>
          </a:xfrm>
          <a:prstGeom prst="bentConnector3">
            <a:avLst>
              <a:gd name="adj1" fmla="val -7926"/>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9" name="Left Arrow 58"/>
          <p:cNvSpPr/>
          <p:nvPr/>
        </p:nvSpPr>
        <p:spPr bwMode="auto">
          <a:xfrm>
            <a:off x="6728129" y="3164964"/>
            <a:ext cx="906448" cy="461175"/>
          </a:xfrm>
          <a:prstGeom prst="leftArrow">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sz="1100">
                <a:solidFill>
                  <a:schemeClr val="tx1"/>
                </a:solidFill>
                <a:latin typeface="Arial" pitchFamily="34" charset="0"/>
              </a:rPr>
              <a:t>    </a:t>
            </a:r>
            <a:r>
              <a:rPr lang="en-US">
                <a:solidFill>
                  <a:schemeClr val="tx1"/>
                </a:solidFill>
                <a:latin typeface="Arial" pitchFamily="34" charset="0"/>
              </a:rPr>
              <a:t>Pull</a:t>
            </a:r>
            <a:endParaRPr kumimoji="0" lang="en-CA" b="1" i="0" u="none" strike="noStrike" cap="none" normalizeH="0" baseline="0">
              <a:ln>
                <a:noFill/>
              </a:ln>
              <a:solidFill>
                <a:schemeClr val="tx1"/>
              </a:solidFill>
              <a:effectLst/>
              <a:latin typeface="Arial" pitchFamily="34" charset="0"/>
            </a:endParaRPr>
          </a:p>
        </p:txBody>
      </p:sp>
      <p:sp>
        <p:nvSpPr>
          <p:cNvPr id="60" name="Right Arrow 59"/>
          <p:cNvSpPr/>
          <p:nvPr/>
        </p:nvSpPr>
        <p:spPr bwMode="auto">
          <a:xfrm>
            <a:off x="6798365" y="2564895"/>
            <a:ext cx="898498" cy="505888"/>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b="1" i="0" u="none" strike="noStrike" cap="none" normalizeH="0">
                <a:ln>
                  <a:noFill/>
                </a:ln>
                <a:solidFill>
                  <a:schemeClr val="tx1"/>
                </a:solidFill>
                <a:effectLst/>
                <a:latin typeface="Arial" pitchFamily="34" charset="0"/>
              </a:rPr>
              <a:t>Branch</a:t>
            </a:r>
            <a:endParaRPr kumimoji="0" lang="en-CA" b="1" i="0" u="none" strike="noStrike" cap="none" normalizeH="0">
              <a:ln>
                <a:noFill/>
              </a:ln>
              <a:solidFill>
                <a:schemeClr val="tx1"/>
              </a:solidFill>
              <a:effectLst/>
              <a:latin typeface="Arial" pitchFamily="34" charset="0"/>
            </a:endParaRPr>
          </a:p>
        </p:txBody>
      </p:sp>
      <p:sp>
        <p:nvSpPr>
          <p:cNvPr id="62" name="Left Arrow 61"/>
          <p:cNvSpPr/>
          <p:nvPr/>
        </p:nvSpPr>
        <p:spPr bwMode="auto">
          <a:xfrm>
            <a:off x="6728129" y="4594140"/>
            <a:ext cx="906448" cy="461175"/>
          </a:xfrm>
          <a:prstGeom prst="leftArrow">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sz="1100">
                <a:solidFill>
                  <a:schemeClr val="tx1"/>
                </a:solidFill>
                <a:latin typeface="Arial" pitchFamily="34" charset="0"/>
              </a:rPr>
              <a:t>    </a:t>
            </a:r>
            <a:r>
              <a:rPr lang="en-US">
                <a:solidFill>
                  <a:schemeClr val="tx1"/>
                </a:solidFill>
                <a:latin typeface="Arial" pitchFamily="34" charset="0"/>
              </a:rPr>
              <a:t>Pull</a:t>
            </a:r>
            <a:endParaRPr kumimoji="0" lang="en-CA" b="1" i="0" u="none" strike="noStrike" cap="none" normalizeH="0" baseline="0">
              <a:ln>
                <a:noFill/>
              </a:ln>
              <a:solidFill>
                <a:schemeClr val="tx1"/>
              </a:solidFill>
              <a:effectLst/>
              <a:latin typeface="Arial" pitchFamily="34" charset="0"/>
            </a:endParaRPr>
          </a:p>
        </p:txBody>
      </p:sp>
      <p:sp>
        <p:nvSpPr>
          <p:cNvPr id="63" name="Right Arrow 62"/>
          <p:cNvSpPr/>
          <p:nvPr/>
        </p:nvSpPr>
        <p:spPr bwMode="auto">
          <a:xfrm>
            <a:off x="6791739" y="3957699"/>
            <a:ext cx="898498" cy="505888"/>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b="1" i="0" u="none" strike="noStrike" cap="none" normalizeH="0">
                <a:ln>
                  <a:noFill/>
                </a:ln>
                <a:solidFill>
                  <a:schemeClr val="tx1"/>
                </a:solidFill>
                <a:effectLst/>
                <a:latin typeface="Arial" pitchFamily="34" charset="0"/>
              </a:rPr>
              <a:t>Branch</a:t>
            </a:r>
            <a:endParaRPr kumimoji="0" lang="en-CA" b="1" i="0" u="none" strike="noStrike" cap="none" normalizeH="0">
              <a:ln>
                <a:noFill/>
              </a:ln>
              <a:solidFill>
                <a:schemeClr val="tx1"/>
              </a:solidFill>
              <a:effectLst/>
              <a:latin typeface="Arial" pitchFamily="34" charset="0"/>
            </a:endParaRPr>
          </a:p>
        </p:txBody>
      </p:sp>
      <p:sp>
        <p:nvSpPr>
          <p:cNvPr id="66" name="Left Arrow 65"/>
          <p:cNvSpPr/>
          <p:nvPr/>
        </p:nvSpPr>
        <p:spPr bwMode="auto">
          <a:xfrm>
            <a:off x="6728129" y="6000730"/>
            <a:ext cx="906448" cy="461175"/>
          </a:xfrm>
          <a:prstGeom prst="leftArrow">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sz="1100">
                <a:solidFill>
                  <a:schemeClr val="tx1"/>
                </a:solidFill>
                <a:latin typeface="Arial" pitchFamily="34" charset="0"/>
              </a:rPr>
              <a:t>    </a:t>
            </a:r>
            <a:r>
              <a:rPr lang="en-US">
                <a:solidFill>
                  <a:schemeClr val="tx1"/>
                </a:solidFill>
                <a:latin typeface="Arial" pitchFamily="34" charset="0"/>
              </a:rPr>
              <a:t>Pull</a:t>
            </a:r>
            <a:endParaRPr kumimoji="0" lang="en-CA" b="1" i="0" u="none" strike="noStrike" cap="none" normalizeH="0" baseline="0">
              <a:ln>
                <a:noFill/>
              </a:ln>
              <a:solidFill>
                <a:schemeClr val="tx1"/>
              </a:solidFill>
              <a:effectLst/>
              <a:latin typeface="Arial" pitchFamily="34" charset="0"/>
            </a:endParaRPr>
          </a:p>
        </p:txBody>
      </p:sp>
      <p:sp>
        <p:nvSpPr>
          <p:cNvPr id="67" name="Right Arrow 66"/>
          <p:cNvSpPr/>
          <p:nvPr/>
        </p:nvSpPr>
        <p:spPr bwMode="auto">
          <a:xfrm>
            <a:off x="6791739" y="5332280"/>
            <a:ext cx="898498" cy="505888"/>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b="1" i="0" u="none" strike="noStrike" cap="none" normalizeH="0">
                <a:ln>
                  <a:noFill/>
                </a:ln>
                <a:solidFill>
                  <a:schemeClr val="tx1"/>
                </a:solidFill>
                <a:effectLst/>
                <a:latin typeface="Arial" pitchFamily="34" charset="0"/>
              </a:rPr>
              <a:t>Branch</a:t>
            </a:r>
            <a:endParaRPr kumimoji="0" lang="en-CA" b="1" i="0" u="none" strike="noStrike" cap="none" normalizeH="0">
              <a:ln>
                <a:noFill/>
              </a:ln>
              <a:solidFill>
                <a:schemeClr val="tx1"/>
              </a:solidFill>
              <a:effectLst/>
              <a:latin typeface="Arial" pitchFamily="34" charset="0"/>
            </a:endParaRPr>
          </a:p>
        </p:txBody>
      </p:sp>
      <p:sp>
        <p:nvSpPr>
          <p:cNvPr id="73" name="Oval 72"/>
          <p:cNvSpPr/>
          <p:nvPr/>
        </p:nvSpPr>
        <p:spPr bwMode="auto">
          <a:xfrm>
            <a:off x="4834393" y="1284443"/>
            <a:ext cx="1701579" cy="694640"/>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b="1" i="0" u="none" strike="noStrike" cap="none" normalizeH="0" baseline="0">
                <a:ln>
                  <a:noFill/>
                </a:ln>
                <a:solidFill>
                  <a:schemeClr val="tx1"/>
                </a:solidFill>
                <a:effectLst/>
                <a:latin typeface="Arial" pitchFamily="34" charset="0"/>
              </a:rPr>
              <a:t>Master Branch</a:t>
            </a:r>
            <a:endParaRPr kumimoji="0" lang="en-CA" b="1" i="0" u="none" strike="noStrike" cap="none" normalizeH="0" baseline="0">
              <a:ln>
                <a:noFill/>
              </a:ln>
              <a:solidFill>
                <a:schemeClr val="tx1"/>
              </a:solidFill>
              <a:effectLst/>
              <a:latin typeface="Arial" pitchFamily="34" charset="0"/>
            </a:endParaRPr>
          </a:p>
        </p:txBody>
      </p:sp>
      <p:cxnSp>
        <p:nvCxnSpPr>
          <p:cNvPr id="79" name="Elbow Connector 78"/>
          <p:cNvCxnSpPr>
            <a:stCxn id="2" idx="0"/>
          </p:cNvCxnSpPr>
          <p:nvPr/>
        </p:nvCxnSpPr>
        <p:spPr bwMode="auto">
          <a:xfrm rot="5400000" flipH="1" flipV="1">
            <a:off x="3746891" y="1075254"/>
            <a:ext cx="568841" cy="1606162"/>
          </a:xfrm>
          <a:prstGeom prst="bentConnector2">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1" name="Elbow Connector 80"/>
          <p:cNvCxnSpPr>
            <a:stCxn id="2" idx="4"/>
            <a:endCxn id="3" idx="3"/>
          </p:cNvCxnSpPr>
          <p:nvPr/>
        </p:nvCxnSpPr>
        <p:spPr bwMode="auto">
          <a:xfrm rot="16200000" flipH="1">
            <a:off x="4144206" y="1942617"/>
            <a:ext cx="103680" cy="1935632"/>
          </a:xfrm>
          <a:prstGeom prst="bentConnector3">
            <a:avLst>
              <a:gd name="adj1" fmla="val 425145"/>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4" name="Straight Arrow Connector 83"/>
          <p:cNvCxnSpPr>
            <a:endCxn id="73" idx="4"/>
          </p:cNvCxnSpPr>
          <p:nvPr/>
        </p:nvCxnSpPr>
        <p:spPr bwMode="auto">
          <a:xfrm flipH="1" flipV="1">
            <a:off x="5685183" y="1979083"/>
            <a:ext cx="5577" cy="350749"/>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6" name="TextBox 25"/>
          <p:cNvSpPr txBox="1"/>
          <p:nvPr/>
        </p:nvSpPr>
        <p:spPr>
          <a:xfrm>
            <a:off x="1844703" y="389614"/>
            <a:ext cx="6122504" cy="523220"/>
          </a:xfrm>
          <a:prstGeom prst="rect">
            <a:avLst/>
          </a:prstGeom>
          <a:noFill/>
        </p:spPr>
        <p:txBody>
          <a:bodyPr wrap="square" rtlCol="0">
            <a:spAutoFit/>
          </a:bodyPr>
          <a:lstStyle/>
          <a:p>
            <a:r>
              <a:rPr lang="en-US" sz="2800">
                <a:solidFill>
                  <a:schemeClr val="tx1"/>
                </a:solidFill>
              </a:rPr>
              <a:t>BIT BUCKET GOVERNANCE WEB</a:t>
            </a:r>
            <a:endParaRPr lang="en-CA" sz="2800">
              <a:solidFill>
                <a:schemeClr val="tx1"/>
              </a:solidFill>
            </a:endParaRPr>
          </a:p>
        </p:txBody>
      </p:sp>
      <p:sp>
        <p:nvSpPr>
          <p:cNvPr id="7" name="Flowchart: Magnetic Disk 6"/>
          <p:cNvSpPr/>
          <p:nvPr/>
        </p:nvSpPr>
        <p:spPr bwMode="auto">
          <a:xfrm>
            <a:off x="1065476" y="2042200"/>
            <a:ext cx="1033670" cy="1045389"/>
          </a:xfrm>
          <a:prstGeom prst="flowChartMagneticDisk">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b="1" i="0" u="none" strike="noStrike" cap="none" normalizeH="0" baseline="0">
              <a:ln>
                <a:noFill/>
              </a:ln>
              <a:solidFill>
                <a:schemeClr val="tx1"/>
              </a:solidFill>
              <a:effectLst/>
              <a:latin typeface="Arial" pitchFamily="34" charset="0"/>
            </a:endParaRPr>
          </a:p>
          <a:p>
            <a:pPr marL="0" marR="0" indent="0" algn="ctr" defTabSz="914400" rtl="0" eaLnBrk="1" fontAlgn="base" latinLnBrk="0" hangingPunct="1">
              <a:lnSpc>
                <a:spcPct val="100000"/>
              </a:lnSpc>
              <a:spcBef>
                <a:spcPct val="0"/>
              </a:spcBef>
              <a:spcAft>
                <a:spcPct val="0"/>
              </a:spcAft>
              <a:buClrTx/>
              <a:buSzTx/>
              <a:buFontTx/>
              <a:buNone/>
              <a:tabLst/>
            </a:pPr>
            <a:r>
              <a:rPr kumimoji="0" lang="en-US" b="1" i="0" u="none" strike="noStrike" cap="none" normalizeH="0" baseline="0">
                <a:ln>
                  <a:noFill/>
                </a:ln>
                <a:solidFill>
                  <a:schemeClr val="tx1"/>
                </a:solidFill>
                <a:effectLst/>
                <a:latin typeface="Arial" pitchFamily="34" charset="0"/>
              </a:rPr>
              <a:t>Framework</a:t>
            </a:r>
            <a:endParaRPr kumimoji="0" lang="en-CA" b="1" i="0" u="none" strike="noStrike" cap="none" normalizeH="0" baseline="0">
              <a:ln>
                <a:noFill/>
              </a:ln>
              <a:solidFill>
                <a:schemeClr val="tx1"/>
              </a:solidFill>
              <a:effectLst/>
              <a:latin typeface="Arial" pitchFamily="34" charset="0"/>
            </a:endParaRPr>
          </a:p>
        </p:txBody>
      </p:sp>
      <p:cxnSp>
        <p:nvCxnSpPr>
          <p:cNvPr id="9" name="Straight Arrow Connector 8"/>
          <p:cNvCxnSpPr>
            <a:stCxn id="7" idx="4"/>
          </p:cNvCxnSpPr>
          <p:nvPr/>
        </p:nvCxnSpPr>
        <p:spPr bwMode="auto">
          <a:xfrm>
            <a:off x="2099146" y="2564895"/>
            <a:ext cx="326002" cy="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4223271416"/>
      </p:ext>
    </p:extLst>
  </p:cSld>
  <p:clrMapOvr>
    <a:masterClrMapping/>
  </p:clrMapOvr>
  <p:transition spd="med">
    <p:wipe dir="r"/>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59672" y="270344"/>
            <a:ext cx="10207911" cy="926632"/>
          </a:xfrm>
        </p:spPr>
        <p:txBody>
          <a:bodyPr/>
          <a:lstStyle/>
          <a:p>
            <a:r>
              <a:rPr lang="en-US"/>
              <a:t>Gherkins Overview</a:t>
            </a:r>
            <a:endParaRPr lang="en-CA"/>
          </a:p>
        </p:txBody>
      </p:sp>
      <p:sp>
        <p:nvSpPr>
          <p:cNvPr id="3" name="Content Placeholder 2"/>
          <p:cNvSpPr>
            <a:spLocks noGrp="1"/>
          </p:cNvSpPr>
          <p:nvPr>
            <p:ph sz="half" idx="1"/>
          </p:nvPr>
        </p:nvSpPr>
        <p:spPr>
          <a:xfrm>
            <a:off x="1184744" y="1391477"/>
            <a:ext cx="5347289" cy="4317559"/>
          </a:xfrm>
        </p:spPr>
        <p:txBody>
          <a:bodyPr/>
          <a:lstStyle/>
          <a:p>
            <a:pPr marL="0" indent="0">
              <a:buNone/>
            </a:pPr>
            <a:r>
              <a:rPr lang="en-US" sz="1200" b="1"/>
              <a:t>What is Gherkin</a:t>
            </a:r>
          </a:p>
          <a:p>
            <a:pPr marL="0" indent="0">
              <a:buNone/>
            </a:pPr>
            <a:endParaRPr lang="en-US" sz="1200" b="1"/>
          </a:p>
          <a:p>
            <a:r>
              <a:rPr lang="en-US" sz="1200"/>
              <a:t>Gherkin is a simple to understand language using some specific key words to describe the flow or action.</a:t>
            </a:r>
          </a:p>
          <a:p>
            <a:r>
              <a:rPr lang="en-CA" sz="1200">
                <a:solidFill>
                  <a:srgbClr val="003946"/>
                </a:solidFill>
                <a:latin typeface="Sun Life Sans" panose="02000503000000020004" pitchFamily="2" charset="77"/>
              </a:rPr>
              <a:t>Structured way to depict behavior &amp; business rules</a:t>
            </a:r>
          </a:p>
          <a:p>
            <a:r>
              <a:rPr lang="en-US" sz="1200">
                <a:solidFill>
                  <a:srgbClr val="003946"/>
                </a:solidFill>
                <a:latin typeface="Sun Life Sans" panose="02000503000000020004" pitchFamily="2" charset="77"/>
              </a:rPr>
              <a:t>Describes the Software Behavior.</a:t>
            </a:r>
          </a:p>
          <a:p>
            <a:pPr lvl="0"/>
            <a:r>
              <a:rPr lang="en-CA" sz="1200"/>
              <a:t>For every cucumber project there is a single directory at the root of the project named "</a:t>
            </a:r>
            <a:r>
              <a:rPr lang="en-CA" sz="1200" b="1"/>
              <a:t>features</a:t>
            </a:r>
            <a:r>
              <a:rPr lang="en-CA" sz="1200"/>
              <a:t>". This is where all of your cucumber features will reside</a:t>
            </a:r>
          </a:p>
          <a:p>
            <a:endParaRPr lang="en-CA" sz="1200">
              <a:solidFill>
                <a:srgbClr val="003946"/>
              </a:solidFill>
              <a:latin typeface="Sun Life Sans" panose="02000503000000020004" pitchFamily="2" charset="77"/>
            </a:endParaRPr>
          </a:p>
          <a:p>
            <a:pPr marL="0" indent="0">
              <a:buNone/>
            </a:pPr>
            <a:r>
              <a:rPr lang="en-US" sz="1200" b="1"/>
              <a:t>Why Gherkin</a:t>
            </a:r>
          </a:p>
          <a:p>
            <a:pPr marL="171450" indent="-171450" algn="just" defTabSz="182880">
              <a:lnSpc>
                <a:spcPct val="150000"/>
              </a:lnSpc>
              <a:buClr>
                <a:srgbClr val="EAAB00"/>
              </a:buClr>
              <a:buFont typeface="Arial" panose="020B0604020202020204" pitchFamily="34" charset="0"/>
              <a:buChar char="•"/>
            </a:pPr>
            <a:r>
              <a:rPr lang="en-CA" sz="1200">
                <a:solidFill>
                  <a:srgbClr val="003946"/>
                </a:solidFill>
                <a:latin typeface="Sun Life Sans" panose="02000503000000020004" pitchFamily="2" charset="77"/>
              </a:rPr>
              <a:t>Project Documentation and Automated Test cases</a:t>
            </a:r>
          </a:p>
          <a:p>
            <a:pPr marL="171450" indent="-171450" algn="just" defTabSz="182880">
              <a:lnSpc>
                <a:spcPct val="150000"/>
              </a:lnSpc>
              <a:buClr>
                <a:srgbClr val="EAAB00"/>
              </a:buClr>
              <a:buFont typeface="Arial" panose="020B0604020202020204" pitchFamily="34" charset="0"/>
              <a:buChar char="•"/>
            </a:pPr>
            <a:r>
              <a:rPr lang="en-CA" sz="1200">
                <a:solidFill>
                  <a:srgbClr val="003946"/>
                </a:solidFill>
                <a:latin typeface="Sun Life Sans" panose="02000503000000020004" pitchFamily="2" charset="77"/>
              </a:rPr>
              <a:t>Easy to learn by non-programmers</a:t>
            </a:r>
          </a:p>
          <a:p>
            <a:pPr marL="171450" indent="-171450" algn="just" defTabSz="182880">
              <a:lnSpc>
                <a:spcPct val="150000"/>
              </a:lnSpc>
              <a:buClr>
                <a:srgbClr val="EAAB00"/>
              </a:buClr>
              <a:buFont typeface="Arial" panose="020B0604020202020204" pitchFamily="34" charset="0"/>
              <a:buChar char="•"/>
            </a:pPr>
            <a:r>
              <a:rPr lang="en-CA" sz="1200">
                <a:solidFill>
                  <a:srgbClr val="003946"/>
                </a:solidFill>
                <a:latin typeface="Sun Life Sans" panose="02000503000000020004" pitchFamily="2" charset="77"/>
              </a:rPr>
              <a:t>Removes ambiguity / Clear Understanding of Feature</a:t>
            </a:r>
          </a:p>
          <a:p>
            <a:pPr marL="171450" indent="-171450" algn="just" defTabSz="182880">
              <a:lnSpc>
                <a:spcPct val="150000"/>
              </a:lnSpc>
              <a:buClr>
                <a:srgbClr val="EAAB00"/>
              </a:buClr>
              <a:buFont typeface="Arial" panose="020B0604020202020204" pitchFamily="34" charset="0"/>
              <a:buChar char="•"/>
            </a:pPr>
            <a:r>
              <a:rPr lang="en-CA" sz="1200">
                <a:solidFill>
                  <a:srgbClr val="003946"/>
                </a:solidFill>
                <a:latin typeface="Sun Life Sans" panose="02000503000000020004" pitchFamily="2" charset="77"/>
              </a:rPr>
              <a:t>Conversations becomes more efficient</a:t>
            </a:r>
          </a:p>
          <a:p>
            <a:pPr marL="0" indent="0">
              <a:buNone/>
            </a:pPr>
            <a:endParaRPr lang="en-US" sz="1200"/>
          </a:p>
          <a:p>
            <a:pPr marL="0" indent="0">
              <a:buNone/>
            </a:pPr>
            <a:endParaRPr lang="en-CA" sz="1200"/>
          </a:p>
        </p:txBody>
      </p:sp>
      <p:sp>
        <p:nvSpPr>
          <p:cNvPr id="4" name="Content Placeholder 3"/>
          <p:cNvSpPr>
            <a:spLocks noGrp="1"/>
          </p:cNvSpPr>
          <p:nvPr>
            <p:ph sz="half" idx="2"/>
          </p:nvPr>
        </p:nvSpPr>
        <p:spPr/>
        <p:txBody>
          <a:bodyPr/>
          <a:lstStyle/>
          <a:p>
            <a:pPr marL="171450" indent="-171450" algn="just" defTabSz="182880">
              <a:lnSpc>
                <a:spcPct val="150000"/>
              </a:lnSpc>
              <a:buClr>
                <a:srgbClr val="EAAB00"/>
              </a:buClr>
              <a:buFont typeface="Arial" panose="020B0604020202020204" pitchFamily="34" charset="0"/>
              <a:buChar char="•"/>
            </a:pPr>
            <a:endParaRPr lang="en-US" sz="1200">
              <a:solidFill>
                <a:srgbClr val="003946"/>
              </a:solidFill>
              <a:latin typeface="Sun Life Sans" panose="02000503000000020004" pitchFamily="2" charset="77"/>
            </a:endParaRPr>
          </a:p>
          <a:p>
            <a:pPr marL="171450" indent="-171450" algn="just" defTabSz="182880">
              <a:lnSpc>
                <a:spcPct val="150000"/>
              </a:lnSpc>
              <a:buClr>
                <a:srgbClr val="EAAB00"/>
              </a:buClr>
              <a:buFont typeface="Arial" panose="020B0604020202020204" pitchFamily="34" charset="0"/>
              <a:buChar char="•"/>
            </a:pPr>
            <a:endParaRPr lang="en-CA" sz="1200">
              <a:solidFill>
                <a:srgbClr val="003946"/>
              </a:solidFill>
              <a:latin typeface="Sun Life Sans" panose="02000503000000020004" pitchFamily="2" charset="77"/>
            </a:endParaRPr>
          </a:p>
          <a:p>
            <a:pPr marL="0" indent="0">
              <a:buNone/>
            </a:pPr>
            <a:endParaRPr lang="en-CA" sz="1200" b="1"/>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17635" y="1557338"/>
            <a:ext cx="3554233" cy="3354212"/>
          </a:xfrm>
          <a:prstGeom prst="rect">
            <a:avLst/>
          </a:prstGeom>
        </p:spPr>
      </p:pic>
    </p:spTree>
    <p:extLst>
      <p:ext uri="{BB962C8B-B14F-4D97-AF65-F5344CB8AC3E}">
        <p14:creationId xmlns:p14="http://schemas.microsoft.com/office/powerpoint/2010/main" val="190017153"/>
      </p:ext>
    </p:extLst>
  </p:cSld>
  <p:clrMapOvr>
    <a:masterClrMapping/>
  </p:clrMapOvr>
  <p:transition spd="med">
    <p:wipe dir="r"/>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Gherkins Overview</a:t>
            </a:r>
            <a:endParaRPr lang="en-CA"/>
          </a:p>
        </p:txBody>
      </p:sp>
      <p:sp>
        <p:nvSpPr>
          <p:cNvPr id="3" name="Content Placeholder 2"/>
          <p:cNvSpPr>
            <a:spLocks noGrp="1"/>
          </p:cNvSpPr>
          <p:nvPr>
            <p:ph sz="half" idx="1"/>
          </p:nvPr>
        </p:nvSpPr>
        <p:spPr>
          <a:xfrm>
            <a:off x="1192697" y="1288111"/>
            <a:ext cx="4114594" cy="4518800"/>
          </a:xfrm>
        </p:spPr>
        <p:txBody>
          <a:bodyPr/>
          <a:lstStyle/>
          <a:p>
            <a:pPr marL="0" indent="0" algn="just" defTabSz="182880">
              <a:lnSpc>
                <a:spcPct val="250000"/>
              </a:lnSpc>
              <a:buClr>
                <a:srgbClr val="EAAB00"/>
              </a:buClr>
              <a:buNone/>
            </a:pPr>
            <a:r>
              <a:rPr lang="en-US" sz="1600">
                <a:solidFill>
                  <a:srgbClr val="003946"/>
                </a:solidFill>
                <a:latin typeface="Sun Life Sans" panose="02000503000000020004" pitchFamily="2" charset="77"/>
              </a:rPr>
              <a:t>FEATURE FILE &amp; ROLE</a:t>
            </a:r>
            <a:endParaRPr lang="en-CA" sz="1600">
              <a:solidFill>
                <a:srgbClr val="003946"/>
              </a:solidFill>
              <a:latin typeface="Sun Life Sans" panose="02000503000000020004" pitchFamily="2" charset="77"/>
            </a:endParaRPr>
          </a:p>
          <a:p>
            <a:pPr marL="171450" indent="-171450" algn="just" defTabSz="182880">
              <a:lnSpc>
                <a:spcPct val="250000"/>
              </a:lnSpc>
              <a:buClr>
                <a:srgbClr val="EAAB00"/>
              </a:buClr>
              <a:buFont typeface="Arial" panose="020B0604020202020204" pitchFamily="34" charset="0"/>
              <a:buChar char="•"/>
            </a:pPr>
            <a:r>
              <a:rPr lang="en-CA" sz="1400">
                <a:solidFill>
                  <a:srgbClr val="003946"/>
                </a:solidFill>
                <a:latin typeface="Sun Life Sans" panose="02000503000000020004" pitchFamily="2" charset="77"/>
              </a:rPr>
              <a:t>They are requirements for product owners</a:t>
            </a:r>
          </a:p>
          <a:p>
            <a:pPr marL="171450" indent="-171450" algn="just" defTabSz="182880">
              <a:lnSpc>
                <a:spcPct val="250000"/>
              </a:lnSpc>
              <a:buClr>
                <a:srgbClr val="EAAB00"/>
              </a:buClr>
              <a:buFont typeface="Arial" panose="020B0604020202020204" pitchFamily="34" charset="0"/>
              <a:buChar char="•"/>
            </a:pPr>
            <a:r>
              <a:rPr lang="en-CA" sz="1400">
                <a:solidFill>
                  <a:srgbClr val="003946"/>
                </a:solidFill>
                <a:latin typeface="Sun Life Sans" panose="02000503000000020004" pitchFamily="2" charset="77"/>
              </a:rPr>
              <a:t>They are acceptance criteria for developers</a:t>
            </a:r>
          </a:p>
          <a:p>
            <a:pPr marL="171450" indent="-171450" algn="just" defTabSz="182880">
              <a:lnSpc>
                <a:spcPct val="250000"/>
              </a:lnSpc>
              <a:buClr>
                <a:srgbClr val="EAAB00"/>
              </a:buClr>
              <a:buFont typeface="Arial" panose="020B0604020202020204" pitchFamily="34" charset="0"/>
              <a:buChar char="•"/>
            </a:pPr>
            <a:r>
              <a:rPr lang="en-CA" sz="1400">
                <a:solidFill>
                  <a:srgbClr val="003946"/>
                </a:solidFill>
                <a:latin typeface="Sun Life Sans" panose="02000503000000020004" pitchFamily="2" charset="77"/>
              </a:rPr>
              <a:t>They are test cases for testers</a:t>
            </a:r>
          </a:p>
          <a:p>
            <a:pPr marL="171450" indent="-171450" algn="just" defTabSz="182880">
              <a:lnSpc>
                <a:spcPct val="250000"/>
              </a:lnSpc>
              <a:buClr>
                <a:srgbClr val="EAAB00"/>
              </a:buClr>
              <a:buFont typeface="Arial" panose="020B0604020202020204" pitchFamily="34" charset="0"/>
              <a:buChar char="•"/>
            </a:pPr>
            <a:r>
              <a:rPr lang="en-CA" sz="1400">
                <a:solidFill>
                  <a:srgbClr val="003946"/>
                </a:solidFill>
                <a:latin typeface="Sun Life Sans" panose="02000503000000020004" pitchFamily="2" charset="77"/>
              </a:rPr>
              <a:t>They are scripts for automation testers</a:t>
            </a:r>
          </a:p>
          <a:p>
            <a:pPr marL="171450" indent="-171450" algn="just" defTabSz="182880">
              <a:lnSpc>
                <a:spcPct val="250000"/>
              </a:lnSpc>
              <a:buClr>
                <a:srgbClr val="EAAB00"/>
              </a:buClr>
              <a:buFont typeface="Arial" panose="020B0604020202020204" pitchFamily="34" charset="0"/>
              <a:buChar char="•"/>
            </a:pPr>
            <a:r>
              <a:rPr lang="en-CA" sz="1400">
                <a:solidFill>
                  <a:srgbClr val="003946"/>
                </a:solidFill>
                <a:latin typeface="Sun Life Sans" panose="02000503000000020004" pitchFamily="2" charset="77"/>
              </a:rPr>
              <a:t>They are descriptions for other stakeholders</a:t>
            </a:r>
          </a:p>
          <a:p>
            <a:pPr marL="0" indent="0">
              <a:buNone/>
            </a:pPr>
            <a:endParaRPr lang="en-CA" sz="1600"/>
          </a:p>
        </p:txBody>
      </p:sp>
      <p:sp>
        <p:nvSpPr>
          <p:cNvPr id="4" name="Content Placeholder 3"/>
          <p:cNvSpPr>
            <a:spLocks noGrp="1"/>
          </p:cNvSpPr>
          <p:nvPr>
            <p:ph sz="half" idx="2"/>
          </p:nvPr>
        </p:nvSpPr>
        <p:spPr>
          <a:xfrm>
            <a:off x="5740842" y="1288111"/>
            <a:ext cx="6130456" cy="4659465"/>
          </a:xfrm>
        </p:spPr>
        <p:txBody>
          <a:bodyPr>
            <a:normAutofit fontScale="92500" lnSpcReduction="20000"/>
          </a:bodyPr>
          <a:lstStyle/>
          <a:p>
            <a:pPr marL="171450" indent="-171450" algn="just" defTabSz="182880">
              <a:lnSpc>
                <a:spcPct val="200000"/>
              </a:lnSpc>
              <a:buClr>
                <a:srgbClr val="EAAB00"/>
              </a:buClr>
              <a:buFont typeface="Arial" panose="020B0604020202020204" pitchFamily="34" charset="0"/>
              <a:buChar char="•"/>
            </a:pPr>
            <a:r>
              <a:rPr lang="en-CA" sz="1600" b="1" u="sng">
                <a:solidFill>
                  <a:srgbClr val="003946"/>
                </a:solidFill>
                <a:latin typeface="Sun Life Sans" panose="02000503000000020004" pitchFamily="2" charset="77"/>
              </a:rPr>
              <a:t>The Golden Gherkin Rule:</a:t>
            </a:r>
            <a:r>
              <a:rPr lang="en-CA" sz="1600">
                <a:solidFill>
                  <a:srgbClr val="003946"/>
                </a:solidFill>
                <a:latin typeface="Sun Life Sans" panose="02000503000000020004" pitchFamily="2" charset="77"/>
              </a:rPr>
              <a:t> Treat other readers as you would want to be treated. </a:t>
            </a:r>
          </a:p>
          <a:p>
            <a:pPr marL="171450" indent="-171450" algn="just" defTabSz="182880">
              <a:lnSpc>
                <a:spcPct val="200000"/>
              </a:lnSpc>
              <a:buClr>
                <a:srgbClr val="EAAB00"/>
              </a:buClr>
              <a:buFont typeface="Arial" panose="020B0604020202020204" pitchFamily="34" charset="0"/>
              <a:buChar char="•"/>
            </a:pPr>
            <a:r>
              <a:rPr lang="en-CA" sz="1600">
                <a:solidFill>
                  <a:srgbClr val="003946"/>
                </a:solidFill>
                <a:latin typeface="Sun Life Sans" panose="02000503000000020004" pitchFamily="2" charset="77"/>
              </a:rPr>
              <a:t>Write Gherkin so that people who don’t know the feature can understand it</a:t>
            </a:r>
          </a:p>
          <a:p>
            <a:pPr marL="171450" indent="-171450" algn="just" defTabSz="182880">
              <a:lnSpc>
                <a:spcPct val="200000"/>
              </a:lnSpc>
              <a:buClr>
                <a:srgbClr val="EAAB00"/>
              </a:buClr>
              <a:buFont typeface="Arial" panose="020B0604020202020204" pitchFamily="34" charset="0"/>
              <a:buChar char="•"/>
            </a:pPr>
            <a:r>
              <a:rPr lang="en-CA" sz="1600">
                <a:solidFill>
                  <a:srgbClr val="003946"/>
                </a:solidFill>
                <a:latin typeface="Sun Life Sans" panose="02000503000000020004" pitchFamily="2" charset="77"/>
              </a:rPr>
              <a:t>Gherkins should be behavioral driven and not procedural driven</a:t>
            </a:r>
          </a:p>
          <a:p>
            <a:pPr marL="171450" indent="-171450" algn="just" defTabSz="182880">
              <a:lnSpc>
                <a:spcPct val="200000"/>
              </a:lnSpc>
              <a:buClr>
                <a:srgbClr val="EAAB00"/>
              </a:buClr>
              <a:buFont typeface="Arial" panose="020B0604020202020204" pitchFamily="34" charset="0"/>
              <a:buChar char="•"/>
            </a:pPr>
            <a:r>
              <a:rPr lang="en-CA" sz="1600">
                <a:solidFill>
                  <a:srgbClr val="003946"/>
                </a:solidFill>
                <a:latin typeface="Sun Life Sans" panose="02000503000000020004" pitchFamily="2" charset="77"/>
              </a:rPr>
              <a:t>One scenario should covers one behavior</a:t>
            </a:r>
          </a:p>
          <a:p>
            <a:pPr marL="171450" indent="-171450" algn="just" defTabSz="182880">
              <a:lnSpc>
                <a:spcPct val="200000"/>
              </a:lnSpc>
              <a:buClr>
                <a:srgbClr val="EAAB00"/>
              </a:buClr>
              <a:buFont typeface="Arial" panose="020B0604020202020204" pitchFamily="34" charset="0"/>
              <a:buChar char="•"/>
            </a:pPr>
            <a:r>
              <a:rPr lang="en-CA" sz="1600">
                <a:solidFill>
                  <a:srgbClr val="003946"/>
                </a:solidFill>
                <a:latin typeface="Sun Life Sans" panose="02000503000000020004" pitchFamily="2" charset="77"/>
              </a:rPr>
              <a:t>Integrity of the Gherkin Steps</a:t>
            </a:r>
          </a:p>
          <a:p>
            <a:pPr marL="171450" indent="-171450" algn="just" defTabSz="182880">
              <a:lnSpc>
                <a:spcPct val="200000"/>
              </a:lnSpc>
              <a:buClr>
                <a:srgbClr val="EAAB00"/>
              </a:buClr>
              <a:buFont typeface="Arial" panose="020B0604020202020204" pitchFamily="34" charset="0"/>
              <a:buChar char="•"/>
            </a:pPr>
            <a:r>
              <a:rPr lang="en-CA" sz="1600">
                <a:solidFill>
                  <a:srgbClr val="003946"/>
                </a:solidFill>
                <a:latin typeface="Sun Life Sans" panose="02000503000000020004" pitchFamily="2" charset="77"/>
              </a:rPr>
              <a:t>Write all steps in third-person point of view</a:t>
            </a:r>
          </a:p>
          <a:p>
            <a:pPr marL="171450" indent="-171450" algn="just" defTabSz="182880">
              <a:lnSpc>
                <a:spcPct val="200000"/>
              </a:lnSpc>
              <a:buClr>
                <a:srgbClr val="EAAB00"/>
              </a:buClr>
              <a:buFont typeface="Arial" panose="020B0604020202020204" pitchFamily="34" charset="0"/>
              <a:buChar char="•"/>
            </a:pPr>
            <a:r>
              <a:rPr lang="en-CA" sz="1600">
                <a:solidFill>
                  <a:srgbClr val="003946"/>
                </a:solidFill>
                <a:latin typeface="Sun Life Sans" panose="02000503000000020004" pitchFamily="2" charset="77"/>
              </a:rPr>
              <a:t>Gherkins steps should not be vague</a:t>
            </a:r>
          </a:p>
          <a:p>
            <a:pPr marL="0" indent="0">
              <a:buNone/>
            </a:pPr>
            <a:endParaRPr lang="en-CA" sz="1600"/>
          </a:p>
        </p:txBody>
      </p:sp>
    </p:spTree>
    <p:extLst>
      <p:ext uri="{BB962C8B-B14F-4D97-AF65-F5344CB8AC3E}">
        <p14:creationId xmlns:p14="http://schemas.microsoft.com/office/powerpoint/2010/main" val="2456851040"/>
      </p:ext>
    </p:extLst>
  </p:cSld>
  <p:clrMapOvr>
    <a:masterClrMapping/>
  </p:clrMapOvr>
  <p:transition spd="med">
    <p:wipe dir="r"/>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335818" y="1224500"/>
            <a:ext cx="7792279" cy="5186035"/>
          </a:xfrm>
          <a:prstGeom prst="rect">
            <a:avLst/>
          </a:prstGeom>
        </p:spPr>
        <p:txBody>
          <a:bodyPr wrap="square">
            <a:spAutoFit/>
          </a:bodyPr>
          <a:lstStyle/>
          <a:p>
            <a:pPr algn="just" defTabSz="182880">
              <a:lnSpc>
                <a:spcPct val="150000"/>
              </a:lnSpc>
              <a:buClr>
                <a:srgbClr val="EAAB00"/>
              </a:buClr>
            </a:pPr>
            <a:r>
              <a:rPr lang="en-US" sz="1400" u="sng">
                <a:solidFill>
                  <a:schemeClr val="tx1"/>
                </a:solidFill>
                <a:latin typeface="Sun Life Sans" panose="02000503000000020004" pitchFamily="2" charset="77"/>
              </a:rPr>
              <a:t>ADVANTAGES:</a:t>
            </a:r>
          </a:p>
          <a:p>
            <a:pPr marL="171450" lvl="0" indent="-171450">
              <a:buFont typeface="Arial" panose="020B0604020202020204" pitchFamily="34" charset="0"/>
              <a:buChar char="•"/>
            </a:pPr>
            <a:r>
              <a:rPr lang="en-CA">
                <a:solidFill>
                  <a:schemeClr val="tx1"/>
                </a:solidFill>
              </a:rPr>
              <a:t>Gherkin is simple enough for non-programmers to understand</a:t>
            </a:r>
          </a:p>
          <a:p>
            <a:pPr marL="171450" indent="-171450">
              <a:buFont typeface="Arial" panose="020B0604020202020204" pitchFamily="34" charset="0"/>
              <a:buChar char="•"/>
            </a:pPr>
            <a:r>
              <a:rPr lang="en-CA">
                <a:solidFill>
                  <a:schemeClr val="tx1"/>
                </a:solidFill>
              </a:rPr>
              <a:t>Gherkin script can easily understand by business executives and developers</a:t>
            </a:r>
          </a:p>
          <a:p>
            <a:pPr marL="171450" lvl="0" indent="-171450">
              <a:buFont typeface="Arial" panose="020B0604020202020204" pitchFamily="34" charset="0"/>
              <a:buChar char="•"/>
            </a:pPr>
            <a:r>
              <a:rPr lang="en-CA">
                <a:solidFill>
                  <a:schemeClr val="tx1"/>
                </a:solidFill>
              </a:rPr>
              <a:t>Programmers can use it as a very solid base to start their tests</a:t>
            </a:r>
          </a:p>
          <a:p>
            <a:pPr marL="171450" lvl="0" indent="-171450">
              <a:buFont typeface="Arial" panose="020B0604020202020204" pitchFamily="34" charset="0"/>
              <a:buChar char="•"/>
            </a:pPr>
            <a:r>
              <a:rPr lang="en-CA">
                <a:solidFill>
                  <a:schemeClr val="tx1"/>
                </a:solidFill>
              </a:rPr>
              <a:t>It makes User Stories easier to digest</a:t>
            </a:r>
          </a:p>
          <a:p>
            <a:pPr marL="171450" lvl="0" indent="-171450">
              <a:buFont typeface="Arial" panose="020B0604020202020204" pitchFamily="34" charset="0"/>
              <a:buChar char="•"/>
            </a:pPr>
            <a:r>
              <a:rPr lang="en-CA">
                <a:solidFill>
                  <a:schemeClr val="tx1"/>
                </a:solidFill>
              </a:rPr>
              <a:t>Targets the business requirements</a:t>
            </a:r>
          </a:p>
          <a:p>
            <a:pPr marL="171450" lvl="0" indent="-171450">
              <a:buFont typeface="Arial" panose="020B0604020202020204" pitchFamily="34" charset="0"/>
              <a:buChar char="•"/>
            </a:pPr>
            <a:r>
              <a:rPr lang="en-CA">
                <a:solidFill>
                  <a:schemeClr val="tx1"/>
                </a:solidFill>
              </a:rPr>
              <a:t>A significant proportion of the functional specifications is written as user stories</a:t>
            </a:r>
          </a:p>
          <a:p>
            <a:pPr marL="171450" lvl="0" indent="-171450">
              <a:buFont typeface="Arial" panose="020B0604020202020204" pitchFamily="34" charset="0"/>
              <a:buChar char="•"/>
            </a:pPr>
            <a:r>
              <a:rPr lang="en-CA">
                <a:solidFill>
                  <a:schemeClr val="tx1"/>
                </a:solidFill>
              </a:rPr>
              <a:t>You don't need to be expert to understand the small Gherkin command set</a:t>
            </a:r>
          </a:p>
          <a:p>
            <a:pPr marL="171450" lvl="0" indent="-171450">
              <a:buFont typeface="Arial" panose="020B0604020202020204" pitchFamily="34" charset="0"/>
              <a:buChar char="•"/>
            </a:pPr>
            <a:r>
              <a:rPr lang="en-CA">
                <a:solidFill>
                  <a:schemeClr val="tx1"/>
                </a:solidFill>
              </a:rPr>
              <a:t>Gherkin links acceptance tests directly to automated tests</a:t>
            </a:r>
          </a:p>
          <a:p>
            <a:pPr marL="171450" lvl="0" indent="-171450">
              <a:buFont typeface="Arial" panose="020B0604020202020204" pitchFamily="34" charset="0"/>
              <a:buChar char="•"/>
            </a:pPr>
            <a:r>
              <a:rPr lang="en-CA">
                <a:solidFill>
                  <a:schemeClr val="tx1"/>
                </a:solidFill>
              </a:rPr>
              <a:t>Style of writing tests cases are easier to reuse code in other tests</a:t>
            </a:r>
          </a:p>
          <a:p>
            <a:pPr algn="just" defTabSz="182880">
              <a:lnSpc>
                <a:spcPct val="150000"/>
              </a:lnSpc>
              <a:buClr>
                <a:srgbClr val="EAAB00"/>
              </a:buClr>
            </a:pPr>
            <a:r>
              <a:rPr lang="en-US" u="sng">
                <a:solidFill>
                  <a:schemeClr val="tx1"/>
                </a:solidFill>
                <a:latin typeface="Sun Life Sans" panose="02000503000000020004" pitchFamily="2" charset="77"/>
              </a:rPr>
              <a:t>DISADVANTAGES:</a:t>
            </a:r>
          </a:p>
          <a:p>
            <a:pPr marL="171450" indent="-171450" algn="just" defTabSz="182880">
              <a:lnSpc>
                <a:spcPct val="150000"/>
              </a:lnSpc>
              <a:buClr>
                <a:srgbClr val="EAAB00"/>
              </a:buClr>
              <a:buFont typeface="Arial" panose="020B0604020202020204" pitchFamily="34" charset="0"/>
              <a:buChar char="•"/>
            </a:pPr>
            <a:r>
              <a:rPr lang="en-CA">
                <a:solidFill>
                  <a:schemeClr val="tx1"/>
                </a:solidFill>
                <a:latin typeface="Sun Life Sans" panose="02000503000000020004" pitchFamily="2" charset="77"/>
              </a:rPr>
              <a:t>It requires a high level of business engagement and collaborations</a:t>
            </a:r>
          </a:p>
          <a:p>
            <a:pPr marL="171450" indent="-171450" algn="just" defTabSz="182880">
              <a:lnSpc>
                <a:spcPct val="150000"/>
              </a:lnSpc>
              <a:buClr>
                <a:srgbClr val="EAAB00"/>
              </a:buClr>
              <a:buFont typeface="Arial" panose="020B0604020202020204" pitchFamily="34" charset="0"/>
              <a:buChar char="•"/>
            </a:pPr>
            <a:r>
              <a:rPr lang="en-CA">
                <a:solidFill>
                  <a:schemeClr val="tx1"/>
                </a:solidFill>
                <a:latin typeface="Sun Life Sans" panose="02000503000000020004" pitchFamily="2" charset="77"/>
              </a:rPr>
              <a:t>May not work well in all scenarios</a:t>
            </a:r>
          </a:p>
          <a:p>
            <a:pPr marL="171450" indent="-171450" algn="just" defTabSz="182880">
              <a:lnSpc>
                <a:spcPct val="150000"/>
              </a:lnSpc>
              <a:buClr>
                <a:srgbClr val="EAAB00"/>
              </a:buClr>
              <a:buFont typeface="Arial" panose="020B0604020202020204" pitchFamily="34" charset="0"/>
              <a:buChar char="•"/>
            </a:pPr>
            <a:r>
              <a:rPr lang="en-CA">
                <a:solidFill>
                  <a:schemeClr val="tx1"/>
                </a:solidFill>
                <a:latin typeface="Sun Life Sans" panose="02000503000000020004" pitchFamily="2" charset="77"/>
              </a:rPr>
              <a:t>Poorly written tests can easily increase test-maintenance cost</a:t>
            </a:r>
          </a:p>
          <a:p>
            <a:pPr marL="171450" indent="-171450" algn="just" defTabSz="182880">
              <a:lnSpc>
                <a:spcPct val="150000"/>
              </a:lnSpc>
              <a:buClr>
                <a:srgbClr val="EAAB00"/>
              </a:buClr>
              <a:buFont typeface="Arial" panose="020B0604020202020204" pitchFamily="34" charset="0"/>
              <a:buChar char="•"/>
            </a:pPr>
            <a:endParaRPr lang="en-CA">
              <a:solidFill>
                <a:schemeClr val="tx1"/>
              </a:solidFill>
              <a:latin typeface="Sun Life Sans" panose="02000503000000020004" pitchFamily="2" charset="77"/>
            </a:endParaRPr>
          </a:p>
          <a:p>
            <a:pPr marL="285750" indent="-285750" algn="just" defTabSz="182880">
              <a:lnSpc>
                <a:spcPct val="150000"/>
              </a:lnSpc>
              <a:buClr>
                <a:srgbClr val="EAAB00"/>
              </a:buClr>
              <a:buFont typeface="Arial" panose="020B0604020202020204" pitchFamily="34" charset="0"/>
              <a:buChar char="•"/>
            </a:pPr>
            <a:endParaRPr lang="en-CA" sz="1400">
              <a:solidFill>
                <a:schemeClr val="tx1"/>
              </a:solidFill>
              <a:latin typeface="Sun Life Sans" panose="02000503000000020004" pitchFamily="2" charset="77"/>
            </a:endParaRPr>
          </a:p>
        </p:txBody>
      </p:sp>
      <p:sp>
        <p:nvSpPr>
          <p:cNvPr id="3" name="Rectangle 2"/>
          <p:cNvSpPr/>
          <p:nvPr/>
        </p:nvSpPr>
        <p:spPr>
          <a:xfrm>
            <a:off x="1444822" y="404177"/>
            <a:ext cx="3222357" cy="523220"/>
          </a:xfrm>
          <a:prstGeom prst="rect">
            <a:avLst/>
          </a:prstGeom>
        </p:spPr>
        <p:txBody>
          <a:bodyPr wrap="none">
            <a:spAutoFit/>
          </a:bodyPr>
          <a:lstStyle/>
          <a:p>
            <a:pPr algn="ctr"/>
            <a:r>
              <a:rPr lang="en-US" sz="2800" b="0">
                <a:solidFill>
                  <a:schemeClr val="tx1"/>
                </a:solidFill>
              </a:rPr>
              <a:t>Gherkins</a:t>
            </a:r>
            <a:r>
              <a:rPr lang="en-US" sz="2800"/>
              <a:t> </a:t>
            </a:r>
            <a:r>
              <a:rPr lang="en-US" sz="2800" b="0">
                <a:solidFill>
                  <a:schemeClr val="tx1"/>
                </a:solidFill>
              </a:rPr>
              <a:t>Overview</a:t>
            </a:r>
            <a:endParaRPr lang="en-CA" sz="2800" b="0">
              <a:solidFill>
                <a:schemeClr val="tx1"/>
              </a:solidFill>
            </a:endParaRPr>
          </a:p>
        </p:txBody>
      </p:sp>
    </p:spTree>
    <p:extLst>
      <p:ext uri="{BB962C8B-B14F-4D97-AF65-F5344CB8AC3E}">
        <p14:creationId xmlns:p14="http://schemas.microsoft.com/office/powerpoint/2010/main" val="2094687435"/>
      </p:ext>
    </p:extLst>
  </p:cSld>
  <p:clrMapOvr>
    <a:masterClrMapping/>
  </p:clrMapOvr>
  <p:transition spd="med">
    <p:wipe dir="r"/>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Gherkins Overview</a:t>
            </a:r>
            <a:endParaRPr lang="en-CA"/>
          </a:p>
        </p:txBody>
      </p:sp>
      <p:sp>
        <p:nvSpPr>
          <p:cNvPr id="3" name="Text Placeholder 2"/>
          <p:cNvSpPr>
            <a:spLocks noGrp="1"/>
          </p:cNvSpPr>
          <p:nvPr>
            <p:ph sz="half" idx="1"/>
          </p:nvPr>
        </p:nvSpPr>
        <p:spPr>
          <a:xfrm>
            <a:off x="1295401" y="1557337"/>
            <a:ext cx="5181165" cy="4758621"/>
          </a:xfrm>
        </p:spPr>
        <p:txBody>
          <a:bodyPr/>
          <a:lstStyle/>
          <a:p>
            <a:pPr marL="0" lvl="0" indent="0">
              <a:buNone/>
            </a:pPr>
            <a:endParaRPr lang="en-US" sz="1200" b="1"/>
          </a:p>
          <a:p>
            <a:pPr marL="0" lvl="0" indent="0">
              <a:buNone/>
            </a:pPr>
            <a:r>
              <a:rPr lang="en-US" sz="1200" b="1"/>
              <a:t>Keyword</a:t>
            </a:r>
          </a:p>
          <a:p>
            <a:pPr lvl="0"/>
            <a:r>
              <a:rPr lang="en-US" sz="1200" b="1"/>
              <a:t>Feature</a:t>
            </a:r>
            <a:r>
              <a:rPr lang="en-US" sz="1200"/>
              <a:t>: The file should have extension .feature and each feature file should have only one feature. The feature keyword being with the Feature: and after that add, a space and name of the feature will be written.</a:t>
            </a:r>
            <a:endParaRPr lang="en-CA" sz="1200"/>
          </a:p>
          <a:p>
            <a:pPr lvl="0"/>
            <a:r>
              <a:rPr lang="en-US" sz="1200" b="1"/>
              <a:t>Background</a:t>
            </a:r>
            <a:r>
              <a:rPr lang="en-US" sz="1200"/>
              <a:t>: Background keyword helps you to add some context to the scenario. It can contain some steps of the scenario, but the only difference is that it should be run before each scenario.</a:t>
            </a:r>
            <a:endParaRPr lang="en-CA" sz="1200"/>
          </a:p>
          <a:p>
            <a:pPr lvl="0"/>
            <a:r>
              <a:rPr lang="en-US" sz="1200" b="1"/>
              <a:t>Scenario</a:t>
            </a:r>
            <a:r>
              <a:rPr lang="en-US" sz="1200"/>
              <a:t>: Each feature file may have multiple scenarios, and each scenario starts with Scenario: followed by scenario name.</a:t>
            </a:r>
            <a:endParaRPr lang="en-CA" sz="1200"/>
          </a:p>
          <a:p>
            <a:pPr lvl="0"/>
            <a:r>
              <a:rPr lang="en-US" sz="1200" b="1"/>
              <a:t>Given</a:t>
            </a:r>
            <a:r>
              <a:rPr lang="en-US" sz="1200"/>
              <a:t>: The use of “Given” keyword is to put the system in a familiar state before the user starts interacting with the system.</a:t>
            </a:r>
            <a:endParaRPr lang="en-CA" sz="1200"/>
          </a:p>
          <a:p>
            <a:pPr lvl="0"/>
            <a:r>
              <a:rPr lang="en-US" sz="1200" b="1"/>
              <a:t>When</a:t>
            </a:r>
            <a:r>
              <a:rPr lang="en-US" sz="1200"/>
              <a:t>: When the step is to define action performed by the user.</a:t>
            </a:r>
            <a:endParaRPr lang="en-CA" sz="1200"/>
          </a:p>
          <a:p>
            <a:pPr lvl="0"/>
            <a:r>
              <a:rPr lang="en-US" sz="1200" b="1"/>
              <a:t>Then</a:t>
            </a:r>
            <a:r>
              <a:rPr lang="en-US" sz="1200"/>
              <a:t>: The use of 'then' keyword is to see the </a:t>
            </a:r>
            <a:r>
              <a:rPr lang="en-US" sz="1200" b="1"/>
              <a:t>outcome</a:t>
            </a:r>
            <a:r>
              <a:rPr lang="en-US" sz="1200"/>
              <a:t> after the action in when step. However, you can only verify noticeable changes.</a:t>
            </a:r>
            <a:endParaRPr lang="en-CA" sz="1200"/>
          </a:p>
          <a:p>
            <a:pPr lvl="0"/>
            <a:r>
              <a:rPr lang="en-US" sz="1200" b="1"/>
              <a:t>And &amp; But</a:t>
            </a:r>
            <a:r>
              <a:rPr lang="en-US" sz="1200"/>
              <a:t>: If there is Multiple conditions in WHEN and Multiple expected results in THEN, AND </a:t>
            </a:r>
            <a:r>
              <a:rPr lang="en-US" sz="1200" err="1"/>
              <a:t>and</a:t>
            </a:r>
            <a:r>
              <a:rPr lang="en-US" sz="1200"/>
              <a:t> BUT is used.</a:t>
            </a:r>
            <a:endParaRPr lang="en-CA" sz="1200"/>
          </a:p>
          <a:p>
            <a:pPr lvl="0"/>
            <a:r>
              <a:rPr lang="en-US" sz="1200" b="1"/>
              <a:t>Scenario Outline and Examples</a:t>
            </a:r>
            <a:r>
              <a:rPr lang="en-US" sz="1200"/>
              <a:t>: </a:t>
            </a:r>
            <a:r>
              <a:rPr lang="en-US" sz="1200" b="1"/>
              <a:t>Scenario outline</a:t>
            </a:r>
            <a:r>
              <a:rPr lang="en-US" sz="1200"/>
              <a:t> basically replaces variable/keywords with the value from the table. Each row in the table is considered to be a scenario.</a:t>
            </a:r>
            <a:endParaRPr lang="en-CA" sz="1200"/>
          </a:p>
          <a:p>
            <a:pPr marL="0" indent="0">
              <a:buNone/>
            </a:pPr>
            <a:endParaRPr lang="en-CA" sz="1200"/>
          </a:p>
          <a:p>
            <a:pPr marL="0" indent="0">
              <a:buNone/>
            </a:pPr>
            <a:endParaRPr lang="en-CA" sz="1200"/>
          </a:p>
        </p:txBody>
      </p:sp>
      <p:sp>
        <p:nvSpPr>
          <p:cNvPr id="4" name="Content Placeholder 3"/>
          <p:cNvSpPr>
            <a:spLocks noGrp="1"/>
          </p:cNvSpPr>
          <p:nvPr>
            <p:ph sz="half" idx="2"/>
          </p:nvPr>
        </p:nvSpPr>
        <p:spPr>
          <a:xfrm>
            <a:off x="6540072" y="1366887"/>
            <a:ext cx="5536863" cy="2498103"/>
          </a:xfrm>
        </p:spPr>
        <p:txBody>
          <a:bodyPr/>
          <a:lstStyle/>
          <a:p>
            <a:pPr marL="0" indent="0">
              <a:buNone/>
            </a:pPr>
            <a:r>
              <a:rPr lang="en-US" sz="1400" u="sng"/>
              <a:t>Sample with One Scenario</a:t>
            </a:r>
          </a:p>
          <a:p>
            <a:pPr marL="0" indent="0">
              <a:buNone/>
            </a:pPr>
            <a:endParaRPr lang="en-CA" sz="1400"/>
          </a:p>
        </p:txBody>
      </p:sp>
      <p:sp>
        <p:nvSpPr>
          <p:cNvPr id="5" name="Content Placeholder 4"/>
          <p:cNvSpPr>
            <a:spLocks noGrp="1"/>
          </p:cNvSpPr>
          <p:nvPr>
            <p:ph sz="quarter" idx="4294967295"/>
          </p:nvPr>
        </p:nvSpPr>
        <p:spPr>
          <a:xfrm>
            <a:off x="6655137" y="3784819"/>
            <a:ext cx="5421797" cy="3015689"/>
          </a:xfrm>
        </p:spPr>
        <p:txBody>
          <a:bodyPr/>
          <a:lstStyle/>
          <a:p>
            <a:pPr marL="0" indent="0">
              <a:buNone/>
            </a:pPr>
            <a:r>
              <a:rPr lang="en-US" sz="1400" u="sng"/>
              <a:t>Scenario Outline</a:t>
            </a:r>
          </a:p>
          <a:p>
            <a:pPr marL="0" indent="0">
              <a:buNone/>
            </a:pPr>
            <a:endParaRPr lang="en-CA" sz="1400" u="sng"/>
          </a:p>
        </p:txBody>
      </p:sp>
      <p:pic>
        <p:nvPicPr>
          <p:cNvPr id="6" name="Picture 5"/>
          <p:cNvPicPr>
            <a:picLocks noChangeAspect="1"/>
          </p:cNvPicPr>
          <p:nvPr/>
        </p:nvPicPr>
        <p:blipFill>
          <a:blip r:embed="rId2"/>
          <a:stretch>
            <a:fillRect/>
          </a:stretch>
        </p:blipFill>
        <p:spPr>
          <a:xfrm>
            <a:off x="6655137" y="1640263"/>
            <a:ext cx="5421799" cy="2144556"/>
          </a:xfrm>
          <a:prstGeom prst="rect">
            <a:avLst/>
          </a:prstGeom>
        </p:spPr>
      </p:pic>
      <p:pic>
        <p:nvPicPr>
          <p:cNvPr id="10" name="Picture 9"/>
          <p:cNvPicPr>
            <a:picLocks noChangeAspect="1"/>
          </p:cNvPicPr>
          <p:nvPr/>
        </p:nvPicPr>
        <p:blipFill>
          <a:blip r:embed="rId3"/>
          <a:stretch>
            <a:fillRect/>
          </a:stretch>
        </p:blipFill>
        <p:spPr>
          <a:xfrm>
            <a:off x="6693850" y="4015862"/>
            <a:ext cx="5229305" cy="2713943"/>
          </a:xfrm>
          <a:prstGeom prst="rect">
            <a:avLst/>
          </a:prstGeom>
        </p:spPr>
      </p:pic>
    </p:spTree>
    <p:extLst>
      <p:ext uri="{BB962C8B-B14F-4D97-AF65-F5344CB8AC3E}">
        <p14:creationId xmlns:p14="http://schemas.microsoft.com/office/powerpoint/2010/main" val="675884752"/>
      </p:ext>
    </p:extLst>
  </p:cSld>
  <p:clrMapOvr>
    <a:masterClrMapping/>
  </p:clrMapOvr>
  <p:transition spd="med">
    <p:wipe dir="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 name="Rectangle 155"/>
          <p:cNvSpPr/>
          <p:nvPr/>
        </p:nvSpPr>
        <p:spPr>
          <a:xfrm>
            <a:off x="85549" y="6465664"/>
            <a:ext cx="12097985" cy="221868"/>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266" name="TextBox 265"/>
          <p:cNvSpPr txBox="1"/>
          <p:nvPr/>
        </p:nvSpPr>
        <p:spPr>
          <a:xfrm>
            <a:off x="34892" y="4719"/>
            <a:ext cx="8503826" cy="369332"/>
          </a:xfrm>
          <a:prstGeom prst="rect">
            <a:avLst/>
          </a:prstGeom>
          <a:solidFill>
            <a:schemeClr val="bg1"/>
          </a:solidFill>
          <a:ln>
            <a:noFill/>
          </a:ln>
        </p:spPr>
        <p:txBody>
          <a:bodyPr wrap="square" rtlCol="0" anchor="t">
            <a:spAutoFit/>
          </a:bodyPr>
          <a:lstStyle/>
          <a:p>
            <a:pPr>
              <a:defRPr/>
            </a:pPr>
            <a:r>
              <a:rPr lang="en-US" sz="1800">
                <a:latin typeface="+mn-lt"/>
              </a:rPr>
              <a:t> </a:t>
            </a:r>
            <a:r>
              <a:rPr kumimoji="0" lang="en-US" sz="1800" b="0" i="0" u="none" strike="noStrike" kern="1200" cap="none" spc="0" normalizeH="0" baseline="0" noProof="0">
                <a:ln>
                  <a:noFill/>
                </a:ln>
                <a:effectLst/>
                <a:uLnTx/>
                <a:uFillTx/>
                <a:latin typeface="+mn-lt"/>
                <a:ea typeface="+mn-ea"/>
                <a:cs typeface="+mn-cs"/>
              </a:rPr>
              <a:t>DevOps </a:t>
            </a:r>
            <a:r>
              <a:rPr lang="en-US" sz="1800">
                <a:latin typeface="+mn-lt"/>
              </a:rPr>
              <a:t>Process and practices for Scala and Java Based Application</a:t>
            </a:r>
            <a:endParaRPr kumimoji="0" lang="en-CA" sz="1800" b="0" i="0" u="none" strike="noStrike" kern="1200" cap="none" spc="0" normalizeH="0" baseline="0" noProof="0">
              <a:ln>
                <a:noFill/>
              </a:ln>
              <a:effectLst/>
              <a:uLnTx/>
              <a:uFillTx/>
              <a:latin typeface="+mn-lt"/>
              <a:ea typeface="+mn-ea"/>
              <a:cs typeface="+mn-cs"/>
            </a:endParaRPr>
          </a:p>
        </p:txBody>
      </p:sp>
      <p:sp>
        <p:nvSpPr>
          <p:cNvPr id="5" name="Rectangle 4"/>
          <p:cNvSpPr/>
          <p:nvPr/>
        </p:nvSpPr>
        <p:spPr>
          <a:xfrm>
            <a:off x="5291208" y="434615"/>
            <a:ext cx="6904503" cy="5840981"/>
          </a:xfrm>
          <a:prstGeom prst="rect">
            <a:avLst/>
          </a:prstGeom>
          <a:solidFill>
            <a:schemeClr val="bg1">
              <a:lumMod val="85000"/>
            </a:schemeClr>
          </a:solidFill>
          <a:ln>
            <a:solidFill>
              <a:schemeClr val="accent1">
                <a:lumMod val="50000"/>
              </a:schemeClr>
            </a:solidFill>
          </a:ln>
        </p:spPr>
        <p:style>
          <a:lnRef idx="0">
            <a:schemeClr val="accent1"/>
          </a:lnRef>
          <a:fillRef idx="3">
            <a:schemeClr val="accent1"/>
          </a:fillRef>
          <a:effectRef idx="3">
            <a:schemeClr val="accent1"/>
          </a:effectRef>
          <a:fontRef idx="minor">
            <a:schemeClr val="lt1"/>
          </a:fontRef>
        </p:style>
        <p:txBody>
          <a:bodyPr rtlCol="0" anchor="t"/>
          <a:lstStyle/>
          <a:p>
            <a:pPr algn="ctr"/>
            <a:endParaRPr lang="en-CA" sz="1200" b="1">
              <a:solidFill>
                <a:srgbClr val="002060"/>
              </a:solidFill>
            </a:endParaRPr>
          </a:p>
        </p:txBody>
      </p:sp>
      <p:sp>
        <p:nvSpPr>
          <p:cNvPr id="144" name="Down Arrow 143"/>
          <p:cNvSpPr/>
          <p:nvPr/>
        </p:nvSpPr>
        <p:spPr>
          <a:xfrm>
            <a:off x="5559000" y="4678648"/>
            <a:ext cx="129495" cy="1702683"/>
          </a:xfrm>
          <a:prstGeom prst="downArrow">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4" name="Rectangle 3"/>
          <p:cNvSpPr/>
          <p:nvPr/>
        </p:nvSpPr>
        <p:spPr>
          <a:xfrm>
            <a:off x="144234" y="1581334"/>
            <a:ext cx="4905544" cy="4643229"/>
          </a:xfrm>
          <a:prstGeom prst="rect">
            <a:avLst/>
          </a:prstGeom>
          <a:solidFill>
            <a:schemeClr val="bg1"/>
          </a:solidFill>
          <a:ln>
            <a:solidFill>
              <a:schemeClr val="accent1">
                <a:lumMod val="50000"/>
              </a:schemeClr>
            </a:solidFill>
          </a:ln>
        </p:spPr>
        <p:style>
          <a:lnRef idx="0">
            <a:schemeClr val="accent1"/>
          </a:lnRef>
          <a:fillRef idx="3">
            <a:schemeClr val="accent1"/>
          </a:fillRef>
          <a:effectRef idx="3">
            <a:schemeClr val="accent1"/>
          </a:effectRef>
          <a:fontRef idx="minor">
            <a:schemeClr val="lt1"/>
          </a:fontRef>
        </p:style>
        <p:txBody>
          <a:bodyPr rtlCol="0" anchor="t"/>
          <a:lstStyle/>
          <a:p>
            <a:pPr algn="ctr"/>
            <a:endParaRPr lang="en-CA" sz="1200">
              <a:solidFill>
                <a:srgbClr val="002060"/>
              </a:solidFill>
            </a:endParaRPr>
          </a:p>
        </p:txBody>
      </p:sp>
      <p:sp>
        <p:nvSpPr>
          <p:cNvPr id="23" name="AutoShape 2" descr="Image result for weblogic logo"/>
          <p:cNvSpPr>
            <a:spLocks noChangeAspect="1" noChangeArrowheads="1"/>
          </p:cNvSpPr>
          <p:nvPr/>
        </p:nvSpPr>
        <p:spPr bwMode="auto">
          <a:xfrm>
            <a:off x="150940" y="-182480"/>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sz="1200">
              <a:latin typeface="+mn-lt"/>
            </a:endParaRPr>
          </a:p>
        </p:txBody>
      </p:sp>
      <p:cxnSp>
        <p:nvCxnSpPr>
          <p:cNvPr id="54" name="Elbow Connector 53"/>
          <p:cNvCxnSpPr/>
          <p:nvPr/>
        </p:nvCxnSpPr>
        <p:spPr>
          <a:xfrm>
            <a:off x="6573062" y="4226495"/>
            <a:ext cx="217416" cy="147389"/>
          </a:xfrm>
          <a:prstGeom prst="bentConnector3">
            <a:avLst>
              <a:gd name="adj1" fmla="val 1658"/>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Elbow Connector 55"/>
          <p:cNvCxnSpPr/>
          <p:nvPr/>
        </p:nvCxnSpPr>
        <p:spPr>
          <a:xfrm>
            <a:off x="6566002" y="4546721"/>
            <a:ext cx="217416" cy="147389"/>
          </a:xfrm>
          <a:prstGeom prst="bentConnector3">
            <a:avLst>
              <a:gd name="adj1" fmla="val 1658"/>
            </a:avLst>
          </a:prstGeom>
          <a:ln>
            <a:tailEnd type="triangle"/>
          </a:ln>
        </p:spPr>
        <p:style>
          <a:lnRef idx="1">
            <a:schemeClr val="accent1"/>
          </a:lnRef>
          <a:fillRef idx="0">
            <a:schemeClr val="accent1"/>
          </a:fillRef>
          <a:effectRef idx="0">
            <a:schemeClr val="accent1"/>
          </a:effectRef>
          <a:fontRef idx="minor">
            <a:schemeClr val="tx1"/>
          </a:fontRef>
        </p:style>
      </p:cxnSp>
      <p:sp>
        <p:nvSpPr>
          <p:cNvPr id="59" name="Rectangle 58"/>
          <p:cNvSpPr/>
          <p:nvPr/>
        </p:nvSpPr>
        <p:spPr>
          <a:xfrm>
            <a:off x="129793" y="461126"/>
            <a:ext cx="4936434" cy="996291"/>
          </a:xfrm>
          <a:prstGeom prst="rect">
            <a:avLst/>
          </a:prstGeom>
          <a:solidFill>
            <a:schemeClr val="bg1"/>
          </a:solidFill>
          <a:ln>
            <a:solidFill>
              <a:schemeClr val="accent1">
                <a:lumMod val="50000"/>
              </a:schemeClr>
            </a:solidFill>
          </a:ln>
        </p:spPr>
        <p:style>
          <a:lnRef idx="0">
            <a:schemeClr val="accent1"/>
          </a:lnRef>
          <a:fillRef idx="3">
            <a:schemeClr val="accent1"/>
          </a:fillRef>
          <a:effectRef idx="3">
            <a:schemeClr val="accent1"/>
          </a:effectRef>
          <a:fontRef idx="minor">
            <a:schemeClr val="lt1"/>
          </a:fontRef>
        </p:style>
        <p:txBody>
          <a:bodyPr rtlCol="0" anchor="t"/>
          <a:lstStyle/>
          <a:p>
            <a:pPr algn="ctr"/>
            <a:endParaRPr lang="en-CA" sz="1200">
              <a:solidFill>
                <a:srgbClr val="002060"/>
              </a:solidFill>
            </a:endParaRPr>
          </a:p>
        </p:txBody>
      </p:sp>
      <p:sp>
        <p:nvSpPr>
          <p:cNvPr id="6" name="Rounded Rectangle 5"/>
          <p:cNvSpPr/>
          <p:nvPr/>
        </p:nvSpPr>
        <p:spPr>
          <a:xfrm>
            <a:off x="219958" y="797905"/>
            <a:ext cx="4695528" cy="2131493"/>
          </a:xfrm>
          <a:prstGeom prst="roundRect">
            <a:avLst/>
          </a:prstGeom>
          <a:solidFill>
            <a:schemeClr val="bg2">
              <a:lumMod val="75000"/>
              <a:alpha val="61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a:t>                                                           </a:t>
            </a:r>
            <a:endParaRPr lang="en-CA" sz="1200"/>
          </a:p>
        </p:txBody>
      </p:sp>
      <p:sp>
        <p:nvSpPr>
          <p:cNvPr id="79" name="TextBox 78"/>
          <p:cNvSpPr txBox="1"/>
          <p:nvPr/>
        </p:nvSpPr>
        <p:spPr>
          <a:xfrm>
            <a:off x="-120318" y="1547427"/>
            <a:ext cx="1682205" cy="276999"/>
          </a:xfrm>
          <a:prstGeom prst="rect">
            <a:avLst/>
          </a:prstGeom>
          <a:noFill/>
        </p:spPr>
        <p:txBody>
          <a:bodyPr wrap="square" rtlCol="0">
            <a:spAutoFit/>
          </a:bodyPr>
          <a:lstStyle/>
          <a:p>
            <a:pPr algn="ctr"/>
            <a:r>
              <a:rPr lang="en-US" sz="1200" b="1">
                <a:solidFill>
                  <a:srgbClr val="002060"/>
                </a:solidFill>
                <a:latin typeface="+mn-lt"/>
              </a:rPr>
              <a:t>Local Machine</a:t>
            </a:r>
            <a:endParaRPr lang="en-CA" sz="1200" b="1">
              <a:solidFill>
                <a:srgbClr val="002060"/>
              </a:solidFill>
              <a:latin typeface="+mn-lt"/>
            </a:endParaRPr>
          </a:p>
        </p:txBody>
      </p:sp>
      <p:sp>
        <p:nvSpPr>
          <p:cNvPr id="80" name="TextBox 79"/>
          <p:cNvSpPr txBox="1"/>
          <p:nvPr/>
        </p:nvSpPr>
        <p:spPr>
          <a:xfrm>
            <a:off x="-123621" y="452693"/>
            <a:ext cx="1817127" cy="276999"/>
          </a:xfrm>
          <a:prstGeom prst="rect">
            <a:avLst/>
          </a:prstGeom>
          <a:noFill/>
        </p:spPr>
        <p:txBody>
          <a:bodyPr wrap="square" rtlCol="0">
            <a:spAutoFit/>
          </a:bodyPr>
          <a:lstStyle/>
          <a:p>
            <a:pPr algn="ctr"/>
            <a:r>
              <a:rPr lang="en-US" sz="1200" b="1">
                <a:solidFill>
                  <a:srgbClr val="002060"/>
                </a:solidFill>
                <a:latin typeface="+mn-lt"/>
              </a:rPr>
              <a:t>Bitbucket Server</a:t>
            </a:r>
            <a:endParaRPr lang="en-CA" sz="1200" b="1">
              <a:solidFill>
                <a:srgbClr val="002060"/>
              </a:solidFill>
              <a:latin typeface="+mn-lt"/>
            </a:endParaRPr>
          </a:p>
        </p:txBody>
      </p:sp>
      <p:sp>
        <p:nvSpPr>
          <p:cNvPr id="93" name="Rounded Rectangle 92"/>
          <p:cNvSpPr/>
          <p:nvPr/>
        </p:nvSpPr>
        <p:spPr>
          <a:xfrm>
            <a:off x="5451976" y="1102835"/>
            <a:ext cx="5268907" cy="1710056"/>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endParaRPr lang="en-CA" sz="1200"/>
          </a:p>
        </p:txBody>
      </p:sp>
      <p:sp>
        <p:nvSpPr>
          <p:cNvPr id="100" name="Rounded Rectangle 99"/>
          <p:cNvSpPr/>
          <p:nvPr/>
        </p:nvSpPr>
        <p:spPr>
          <a:xfrm>
            <a:off x="6247861" y="3025067"/>
            <a:ext cx="4456574" cy="928503"/>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endParaRPr lang="en-CA" sz="1200"/>
          </a:p>
        </p:txBody>
      </p:sp>
      <p:sp>
        <p:nvSpPr>
          <p:cNvPr id="132" name="Rounded Rectangle 131"/>
          <p:cNvSpPr/>
          <p:nvPr/>
        </p:nvSpPr>
        <p:spPr>
          <a:xfrm>
            <a:off x="5422245" y="4250411"/>
            <a:ext cx="5278568" cy="642976"/>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endParaRPr lang="en-CA" sz="1200"/>
          </a:p>
        </p:txBody>
      </p:sp>
      <p:sp>
        <p:nvSpPr>
          <p:cNvPr id="134" name="TextBox 133"/>
          <p:cNvSpPr txBox="1"/>
          <p:nvPr/>
        </p:nvSpPr>
        <p:spPr>
          <a:xfrm>
            <a:off x="7425758" y="4190138"/>
            <a:ext cx="3663449" cy="477054"/>
          </a:xfrm>
          <a:prstGeom prst="rect">
            <a:avLst/>
          </a:prstGeom>
          <a:noFill/>
        </p:spPr>
        <p:txBody>
          <a:bodyPr wrap="square" rtlCol="0">
            <a:spAutoFit/>
          </a:bodyPr>
          <a:lstStyle/>
          <a:p>
            <a:r>
              <a:rPr lang="en-US" sz="1100">
                <a:latin typeface="+mn-lt"/>
              </a:rPr>
              <a:t>Pipeline</a:t>
            </a:r>
            <a:r>
              <a:rPr lang="en-US">
                <a:latin typeface="+mn-lt"/>
              </a:rPr>
              <a:t> </a:t>
            </a:r>
            <a:r>
              <a:rPr lang="en-US" sz="1050">
                <a:latin typeface="+mn-lt"/>
              </a:rPr>
              <a:t>(Automated)</a:t>
            </a:r>
          </a:p>
          <a:p>
            <a:endParaRPr lang="en-CA" sz="1100">
              <a:latin typeface="+mn-lt"/>
            </a:endParaRPr>
          </a:p>
        </p:txBody>
      </p:sp>
      <p:sp>
        <p:nvSpPr>
          <p:cNvPr id="170" name="Flowchart: Alternate Process 169">
            <a:hlinkClick r:id="rId3"/>
          </p:cNvPr>
          <p:cNvSpPr/>
          <p:nvPr/>
        </p:nvSpPr>
        <p:spPr>
          <a:xfrm>
            <a:off x="6200907" y="2913902"/>
            <a:ext cx="1597810" cy="355521"/>
          </a:xfrm>
          <a:prstGeom prst="flowChartAlternateProcess">
            <a:avLst/>
          </a:prstGeom>
          <a:solidFill>
            <a:schemeClr val="accent1">
              <a:lumMod val="75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a:t>6. Analyze (Parallel)</a:t>
            </a:r>
            <a:endParaRPr lang="en-CA" sz="1050"/>
          </a:p>
        </p:txBody>
      </p:sp>
      <p:sp>
        <p:nvSpPr>
          <p:cNvPr id="201" name="TextBox 200"/>
          <p:cNvSpPr txBox="1"/>
          <p:nvPr/>
        </p:nvSpPr>
        <p:spPr>
          <a:xfrm>
            <a:off x="7681068" y="823809"/>
            <a:ext cx="2204787" cy="276999"/>
          </a:xfrm>
          <a:prstGeom prst="rect">
            <a:avLst/>
          </a:prstGeom>
          <a:noFill/>
        </p:spPr>
        <p:txBody>
          <a:bodyPr wrap="square" rtlCol="0">
            <a:spAutoFit/>
          </a:bodyPr>
          <a:lstStyle/>
          <a:p>
            <a:pPr algn="ctr"/>
            <a:r>
              <a:rPr lang="en-US" sz="1200" b="1">
                <a:solidFill>
                  <a:srgbClr val="002060"/>
                </a:solidFill>
                <a:latin typeface="+mn-lt"/>
              </a:rPr>
              <a:t>CI Server (On Prem)</a:t>
            </a:r>
            <a:endParaRPr lang="en-CA" sz="1200" b="1">
              <a:solidFill>
                <a:srgbClr val="002060"/>
              </a:solidFill>
              <a:latin typeface="+mn-lt"/>
            </a:endParaRPr>
          </a:p>
        </p:txBody>
      </p:sp>
      <p:grpSp>
        <p:nvGrpSpPr>
          <p:cNvPr id="8" name="Group 7"/>
          <p:cNvGrpSpPr/>
          <p:nvPr/>
        </p:nvGrpSpPr>
        <p:grpSpPr>
          <a:xfrm>
            <a:off x="9388804" y="461663"/>
            <a:ext cx="2692931" cy="348550"/>
            <a:chOff x="9489934" y="583"/>
            <a:chExt cx="2692931" cy="348550"/>
          </a:xfrm>
        </p:grpSpPr>
        <p:sp>
          <p:nvSpPr>
            <p:cNvPr id="269" name="TextBox 268"/>
            <p:cNvSpPr txBox="1"/>
            <p:nvPr/>
          </p:nvSpPr>
          <p:spPr>
            <a:xfrm>
              <a:off x="9489934" y="583"/>
              <a:ext cx="2692931" cy="276999"/>
            </a:xfrm>
            <a:prstGeom prst="rect">
              <a:avLst/>
            </a:prstGeom>
            <a:solidFill>
              <a:schemeClr val="bg1"/>
            </a:solidFill>
            <a:ln>
              <a:solidFill>
                <a:schemeClr val="tx1"/>
              </a:solidFill>
            </a:ln>
          </p:spPr>
          <p:txBody>
            <a:bodyPr wrap="square" rtlCol="0">
              <a:spAutoFit/>
            </a:bodyPr>
            <a:lstStyle/>
            <a:p>
              <a:r>
                <a:rPr lang="en-US" sz="1200">
                  <a:latin typeface="+mn-lt"/>
                </a:rPr>
                <a:t>MVP: Skateboard </a:t>
              </a:r>
              <a:endParaRPr lang="en-CA" sz="1200">
                <a:latin typeface="+mn-lt"/>
              </a:endParaRPr>
            </a:p>
          </p:txBody>
        </p:sp>
        <p:pic>
          <p:nvPicPr>
            <p:cNvPr id="270" name="Picture 26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94335" y="16863"/>
              <a:ext cx="863746" cy="332270"/>
            </a:xfrm>
            <a:prstGeom prst="rect">
              <a:avLst/>
            </a:prstGeom>
            <a:solidFill>
              <a:schemeClr val="bg1"/>
            </a:solidFill>
          </p:spPr>
        </p:pic>
      </p:grpSp>
      <p:grpSp>
        <p:nvGrpSpPr>
          <p:cNvPr id="241" name="Group 240"/>
          <p:cNvGrpSpPr/>
          <p:nvPr/>
        </p:nvGrpSpPr>
        <p:grpSpPr>
          <a:xfrm>
            <a:off x="7503351" y="4478006"/>
            <a:ext cx="3388399" cy="345069"/>
            <a:chOff x="7378150" y="4707838"/>
            <a:chExt cx="3388399" cy="345069"/>
          </a:xfrm>
        </p:grpSpPr>
        <p:pic>
          <p:nvPicPr>
            <p:cNvPr id="128" name="Picture 12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378150" y="4728147"/>
              <a:ext cx="517210" cy="324760"/>
            </a:xfrm>
            <a:prstGeom prst="rect">
              <a:avLst/>
            </a:prstGeom>
          </p:spPr>
        </p:pic>
        <p:sp>
          <p:nvSpPr>
            <p:cNvPr id="237" name="TextBox 236"/>
            <p:cNvSpPr txBox="1"/>
            <p:nvPr/>
          </p:nvSpPr>
          <p:spPr>
            <a:xfrm>
              <a:off x="7756603" y="4707838"/>
              <a:ext cx="3009946" cy="261610"/>
            </a:xfrm>
            <a:prstGeom prst="rect">
              <a:avLst/>
            </a:prstGeom>
            <a:noFill/>
          </p:spPr>
          <p:txBody>
            <a:bodyPr wrap="square" rtlCol="0">
              <a:spAutoFit/>
            </a:bodyPr>
            <a:lstStyle/>
            <a:p>
              <a:r>
                <a:rPr lang="en-US" sz="1000">
                  <a:latin typeface="+mn-lt"/>
                </a:rPr>
                <a:t>(Server) </a:t>
              </a:r>
              <a:r>
                <a:rPr lang="en-US" sz="1100">
                  <a:latin typeface="+mn-lt"/>
                </a:rPr>
                <a:t>– Push Release deployment artifacts</a:t>
              </a:r>
              <a:endParaRPr lang="en-CA" sz="1100">
                <a:latin typeface="+mn-lt"/>
              </a:endParaRPr>
            </a:p>
          </p:txBody>
        </p:sp>
      </p:grpSp>
      <p:sp>
        <p:nvSpPr>
          <p:cNvPr id="171" name="Rectangle 170"/>
          <p:cNvSpPr/>
          <p:nvPr/>
        </p:nvSpPr>
        <p:spPr>
          <a:xfrm>
            <a:off x="5199642" y="6406105"/>
            <a:ext cx="1201753" cy="365760"/>
          </a:xfrm>
          <a:prstGeom prst="rect">
            <a:avLst/>
          </a:prstGeom>
          <a:ln>
            <a:solidFill>
              <a:schemeClr val="accent1">
                <a:lumMod val="50000"/>
              </a:schemeClr>
            </a:solidFill>
          </a:ln>
        </p:spPr>
        <p:style>
          <a:lnRef idx="0">
            <a:schemeClr val="accent1"/>
          </a:lnRef>
          <a:fillRef idx="3">
            <a:schemeClr val="accent1"/>
          </a:fillRef>
          <a:effectRef idx="3">
            <a:schemeClr val="accent1"/>
          </a:effectRef>
          <a:fontRef idx="minor">
            <a:schemeClr val="lt1"/>
          </a:fontRef>
        </p:style>
        <p:txBody>
          <a:bodyPr rtlCol="0" anchor="ctr" anchorCtr="0"/>
          <a:lstStyle/>
          <a:p>
            <a:pPr algn="ctr"/>
            <a:r>
              <a:rPr lang="en-US" sz="900">
                <a:solidFill>
                  <a:srgbClr val="002060"/>
                </a:solidFill>
              </a:rPr>
              <a:t>AWS/</a:t>
            </a:r>
            <a:r>
              <a:rPr lang="en-US" sz="900" err="1">
                <a:solidFill>
                  <a:srgbClr val="002060"/>
                </a:solidFill>
              </a:rPr>
              <a:t>Onprem</a:t>
            </a:r>
            <a:r>
              <a:rPr lang="en-US" sz="900">
                <a:solidFill>
                  <a:srgbClr val="002060"/>
                </a:solidFill>
              </a:rPr>
              <a:t> Dev </a:t>
            </a:r>
            <a:r>
              <a:rPr lang="en-US" sz="900" err="1">
                <a:solidFill>
                  <a:srgbClr val="002060"/>
                </a:solidFill>
              </a:rPr>
              <a:t>Env</a:t>
            </a:r>
            <a:endParaRPr lang="en-CA" sz="900">
              <a:solidFill>
                <a:srgbClr val="002060"/>
              </a:solidFill>
            </a:endParaRPr>
          </a:p>
        </p:txBody>
      </p:sp>
      <p:sp>
        <p:nvSpPr>
          <p:cNvPr id="172" name="Rectangle 171"/>
          <p:cNvSpPr/>
          <p:nvPr/>
        </p:nvSpPr>
        <p:spPr>
          <a:xfrm>
            <a:off x="7310510" y="6406105"/>
            <a:ext cx="1446051" cy="365760"/>
          </a:xfrm>
          <a:prstGeom prst="rect">
            <a:avLst/>
          </a:prstGeom>
          <a:ln>
            <a:solidFill>
              <a:schemeClr val="accent1">
                <a:lumMod val="50000"/>
              </a:schemeClr>
            </a:solidFill>
          </a:ln>
        </p:spPr>
        <p:style>
          <a:lnRef idx="0">
            <a:schemeClr val="accent1"/>
          </a:lnRef>
          <a:fillRef idx="3">
            <a:schemeClr val="accent1"/>
          </a:fillRef>
          <a:effectRef idx="3">
            <a:schemeClr val="accent1"/>
          </a:effectRef>
          <a:fontRef idx="minor">
            <a:schemeClr val="lt1"/>
          </a:fontRef>
        </p:style>
        <p:txBody>
          <a:bodyPr rtlCol="0" anchor="ctr" anchorCtr="0"/>
          <a:lstStyle/>
          <a:p>
            <a:pPr algn="ctr"/>
            <a:r>
              <a:rPr lang="en-US" sz="900">
                <a:solidFill>
                  <a:srgbClr val="002060"/>
                </a:solidFill>
              </a:rPr>
              <a:t>AWS/</a:t>
            </a:r>
            <a:r>
              <a:rPr lang="en-US" sz="900" err="1">
                <a:solidFill>
                  <a:srgbClr val="002060"/>
                </a:solidFill>
              </a:rPr>
              <a:t>OnPrem</a:t>
            </a:r>
            <a:r>
              <a:rPr lang="en-US" sz="900">
                <a:solidFill>
                  <a:srgbClr val="002060"/>
                </a:solidFill>
              </a:rPr>
              <a:t> UAT/SIT</a:t>
            </a:r>
            <a:br>
              <a:rPr lang="en-US" sz="900">
                <a:solidFill>
                  <a:srgbClr val="002060"/>
                </a:solidFill>
              </a:rPr>
            </a:br>
            <a:r>
              <a:rPr lang="en-US" sz="900" err="1">
                <a:solidFill>
                  <a:srgbClr val="002060"/>
                </a:solidFill>
              </a:rPr>
              <a:t>Env</a:t>
            </a:r>
            <a:endParaRPr lang="en-CA" sz="900">
              <a:solidFill>
                <a:srgbClr val="002060"/>
              </a:solidFill>
            </a:endParaRPr>
          </a:p>
        </p:txBody>
      </p:sp>
      <p:sp>
        <p:nvSpPr>
          <p:cNvPr id="175" name="Rectangle 174"/>
          <p:cNvSpPr/>
          <p:nvPr/>
        </p:nvSpPr>
        <p:spPr>
          <a:xfrm>
            <a:off x="9210830" y="6406105"/>
            <a:ext cx="1576154" cy="365760"/>
          </a:xfrm>
          <a:prstGeom prst="rect">
            <a:avLst/>
          </a:prstGeom>
          <a:ln>
            <a:solidFill>
              <a:schemeClr val="accent1">
                <a:lumMod val="50000"/>
              </a:schemeClr>
            </a:solidFill>
          </a:ln>
        </p:spPr>
        <p:style>
          <a:lnRef idx="0">
            <a:schemeClr val="accent1"/>
          </a:lnRef>
          <a:fillRef idx="3">
            <a:schemeClr val="accent1"/>
          </a:fillRef>
          <a:effectRef idx="3">
            <a:schemeClr val="accent1"/>
          </a:effectRef>
          <a:fontRef idx="minor">
            <a:schemeClr val="lt1"/>
          </a:fontRef>
        </p:style>
        <p:txBody>
          <a:bodyPr rtlCol="0" anchor="ctr" anchorCtr="0"/>
          <a:lstStyle/>
          <a:p>
            <a:pPr algn="ctr"/>
            <a:r>
              <a:rPr lang="en-US" sz="900">
                <a:solidFill>
                  <a:srgbClr val="002060"/>
                </a:solidFill>
              </a:rPr>
              <a:t>AWS/</a:t>
            </a:r>
            <a:r>
              <a:rPr lang="en-US" sz="900" err="1">
                <a:solidFill>
                  <a:srgbClr val="002060"/>
                </a:solidFill>
              </a:rPr>
              <a:t>Onprem</a:t>
            </a:r>
            <a:r>
              <a:rPr lang="en-US" sz="900">
                <a:solidFill>
                  <a:srgbClr val="002060"/>
                </a:solidFill>
              </a:rPr>
              <a:t> PROD </a:t>
            </a:r>
            <a:r>
              <a:rPr lang="en-US" sz="900" err="1">
                <a:solidFill>
                  <a:srgbClr val="002060"/>
                </a:solidFill>
              </a:rPr>
              <a:t>Env</a:t>
            </a:r>
            <a:endParaRPr lang="en-CA" sz="900">
              <a:solidFill>
                <a:srgbClr val="002060"/>
              </a:solidFill>
            </a:endParaRPr>
          </a:p>
        </p:txBody>
      </p:sp>
      <p:sp>
        <p:nvSpPr>
          <p:cNvPr id="122" name="Right Arrow 121"/>
          <p:cNvSpPr/>
          <p:nvPr/>
        </p:nvSpPr>
        <p:spPr>
          <a:xfrm>
            <a:off x="5601281" y="3003082"/>
            <a:ext cx="591141" cy="138823"/>
          </a:xfrm>
          <a:prstGeom prst="rightArrow">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98" name="TextBox 97"/>
          <p:cNvSpPr txBox="1"/>
          <p:nvPr/>
        </p:nvSpPr>
        <p:spPr>
          <a:xfrm>
            <a:off x="8177859" y="1489874"/>
            <a:ext cx="2182097" cy="276999"/>
          </a:xfrm>
          <a:prstGeom prst="rect">
            <a:avLst/>
          </a:prstGeom>
          <a:noFill/>
        </p:spPr>
        <p:txBody>
          <a:bodyPr wrap="square" rtlCol="0">
            <a:spAutoFit/>
          </a:bodyPr>
          <a:lstStyle/>
          <a:p>
            <a:r>
              <a:rPr lang="en-US" sz="1200">
                <a:latin typeface="+mn-lt"/>
              </a:rPr>
              <a:t> </a:t>
            </a:r>
            <a:r>
              <a:rPr lang="en-US" sz="1000">
                <a:latin typeface="+mn-lt"/>
              </a:rPr>
              <a:t>(Server) </a:t>
            </a:r>
            <a:r>
              <a:rPr lang="en-US" sz="1050">
                <a:latin typeface="+mn-lt"/>
              </a:rPr>
              <a:t>– To Get Dependencies</a:t>
            </a:r>
            <a:endParaRPr lang="en-CA" sz="1050">
              <a:latin typeface="+mn-lt"/>
            </a:endParaRPr>
          </a:p>
        </p:txBody>
      </p:sp>
      <p:pic>
        <p:nvPicPr>
          <p:cNvPr id="125" name="Picture 12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540209" y="1483852"/>
            <a:ext cx="603509" cy="378948"/>
          </a:xfrm>
          <a:prstGeom prst="rect">
            <a:avLst/>
          </a:prstGeom>
        </p:spPr>
      </p:pic>
      <p:grpSp>
        <p:nvGrpSpPr>
          <p:cNvPr id="30" name="Group 29"/>
          <p:cNvGrpSpPr/>
          <p:nvPr/>
        </p:nvGrpSpPr>
        <p:grpSpPr>
          <a:xfrm>
            <a:off x="7523506" y="2415565"/>
            <a:ext cx="4879570" cy="324760"/>
            <a:chOff x="6939564" y="2012041"/>
            <a:chExt cx="4879570" cy="324760"/>
          </a:xfrm>
        </p:grpSpPr>
        <p:sp>
          <p:nvSpPr>
            <p:cNvPr id="99" name="TextBox 98"/>
            <p:cNvSpPr txBox="1"/>
            <p:nvPr/>
          </p:nvSpPr>
          <p:spPr>
            <a:xfrm>
              <a:off x="7416473" y="2033555"/>
              <a:ext cx="4402661" cy="276999"/>
            </a:xfrm>
            <a:prstGeom prst="rect">
              <a:avLst/>
            </a:prstGeom>
            <a:noFill/>
          </p:spPr>
          <p:txBody>
            <a:bodyPr wrap="square" rtlCol="0">
              <a:spAutoFit/>
            </a:bodyPr>
            <a:lstStyle/>
            <a:p>
              <a:r>
                <a:rPr lang="en-US" sz="1000">
                  <a:latin typeface="+mn-lt"/>
                </a:rPr>
                <a:t>(Server) –</a:t>
              </a:r>
              <a:r>
                <a:rPr lang="en-US" sz="1200">
                  <a:latin typeface="+mn-lt"/>
                </a:rPr>
                <a:t> </a:t>
              </a:r>
              <a:r>
                <a:rPr lang="en-US" sz="1050">
                  <a:latin typeface="+mn-lt"/>
                </a:rPr>
                <a:t>Publish Artifacts on </a:t>
              </a:r>
              <a:r>
                <a:rPr lang="en-US" sz="1050" err="1">
                  <a:latin typeface="+mn-lt"/>
                </a:rPr>
                <a:t>Artifactory</a:t>
              </a:r>
              <a:endParaRPr lang="en-CA" sz="1050">
                <a:latin typeface="+mn-lt"/>
              </a:endParaRPr>
            </a:p>
          </p:txBody>
        </p:sp>
        <p:pic>
          <p:nvPicPr>
            <p:cNvPr id="131" name="Picture 13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939564" y="2012041"/>
              <a:ext cx="517210" cy="324760"/>
            </a:xfrm>
            <a:prstGeom prst="rect">
              <a:avLst/>
            </a:prstGeom>
          </p:spPr>
        </p:pic>
      </p:grpSp>
      <p:pic>
        <p:nvPicPr>
          <p:cNvPr id="139" name="Picture 13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622087" y="1236434"/>
            <a:ext cx="555772" cy="142214"/>
          </a:xfrm>
          <a:prstGeom prst="rect">
            <a:avLst/>
          </a:prstGeom>
        </p:spPr>
      </p:pic>
      <p:pic>
        <p:nvPicPr>
          <p:cNvPr id="149" name="Picture 14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461968" y="1913431"/>
            <a:ext cx="361942" cy="361942"/>
          </a:xfrm>
          <a:prstGeom prst="rect">
            <a:avLst/>
          </a:prstGeom>
        </p:spPr>
      </p:pic>
      <p:cxnSp>
        <p:nvCxnSpPr>
          <p:cNvPr id="140" name="Straight Arrow Connector 139"/>
          <p:cNvCxnSpPr/>
          <p:nvPr/>
        </p:nvCxnSpPr>
        <p:spPr>
          <a:xfrm>
            <a:off x="7284469" y="1293368"/>
            <a:ext cx="183500"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41" name="Straight Arrow Connector 140"/>
          <p:cNvCxnSpPr/>
          <p:nvPr/>
        </p:nvCxnSpPr>
        <p:spPr>
          <a:xfrm>
            <a:off x="7288646" y="1703582"/>
            <a:ext cx="183500"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43" name="Straight Arrow Connector 142"/>
          <p:cNvCxnSpPr/>
          <p:nvPr/>
        </p:nvCxnSpPr>
        <p:spPr>
          <a:xfrm>
            <a:off x="7271407" y="2111112"/>
            <a:ext cx="183500"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53" name="Straight Arrow Connector 152"/>
          <p:cNvCxnSpPr/>
          <p:nvPr/>
        </p:nvCxnSpPr>
        <p:spPr>
          <a:xfrm>
            <a:off x="7279225" y="2582427"/>
            <a:ext cx="183500"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pic>
        <p:nvPicPr>
          <p:cNvPr id="120" name="Picture 11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592508" y="3264221"/>
            <a:ext cx="953813" cy="258175"/>
          </a:xfrm>
          <a:prstGeom prst="rect">
            <a:avLst/>
          </a:prstGeom>
        </p:spPr>
      </p:pic>
      <p:sp>
        <p:nvSpPr>
          <p:cNvPr id="126" name="TextBox 125"/>
          <p:cNvSpPr txBox="1"/>
          <p:nvPr/>
        </p:nvSpPr>
        <p:spPr>
          <a:xfrm>
            <a:off x="8900958" y="3459574"/>
            <a:ext cx="1506827" cy="246221"/>
          </a:xfrm>
          <a:prstGeom prst="rect">
            <a:avLst/>
          </a:prstGeom>
          <a:noFill/>
        </p:spPr>
        <p:txBody>
          <a:bodyPr wrap="square" rtlCol="0">
            <a:spAutoFit/>
          </a:bodyPr>
          <a:lstStyle/>
          <a:p>
            <a:r>
              <a:rPr lang="en-US" sz="1000">
                <a:latin typeface="+mn-lt"/>
              </a:rPr>
              <a:t>(Server) Scheduled</a:t>
            </a:r>
            <a:endParaRPr lang="en-CA" sz="1000">
              <a:latin typeface="+mn-lt"/>
            </a:endParaRPr>
          </a:p>
        </p:txBody>
      </p:sp>
      <p:cxnSp>
        <p:nvCxnSpPr>
          <p:cNvPr id="9" name="Straight Arrow Connector 8"/>
          <p:cNvCxnSpPr/>
          <p:nvPr/>
        </p:nvCxnSpPr>
        <p:spPr>
          <a:xfrm>
            <a:off x="7267843" y="3269639"/>
            <a:ext cx="1955" cy="700554"/>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92" name="Straight Arrow Connector 191"/>
          <p:cNvCxnSpPr/>
          <p:nvPr/>
        </p:nvCxnSpPr>
        <p:spPr>
          <a:xfrm>
            <a:off x="7300008" y="4370163"/>
            <a:ext cx="183500"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93" name="Straight Arrow Connector 192"/>
          <p:cNvCxnSpPr/>
          <p:nvPr/>
        </p:nvCxnSpPr>
        <p:spPr>
          <a:xfrm>
            <a:off x="7290167" y="4691736"/>
            <a:ext cx="183500"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84" name="Flowchart: Alternate Process 183">
            <a:hlinkClick r:id="rId9"/>
          </p:cNvPr>
          <p:cNvSpPr/>
          <p:nvPr/>
        </p:nvSpPr>
        <p:spPr>
          <a:xfrm>
            <a:off x="5353723" y="4187919"/>
            <a:ext cx="1587669" cy="471496"/>
          </a:xfrm>
          <a:prstGeom prst="flowChartAlternateProcess">
            <a:avLst/>
          </a:prstGeom>
          <a:solidFill>
            <a:schemeClr val="accent1">
              <a:lumMod val="75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a:t>7. Push Into </a:t>
            </a:r>
          </a:p>
          <a:p>
            <a:pPr algn="ctr"/>
            <a:r>
              <a:rPr lang="en-US" sz="1050" err="1"/>
              <a:t>Artifactory</a:t>
            </a:r>
            <a:endParaRPr lang="en-CA" sz="1050"/>
          </a:p>
        </p:txBody>
      </p:sp>
      <p:sp>
        <p:nvSpPr>
          <p:cNvPr id="135" name="Down Arrow 134"/>
          <p:cNvSpPr/>
          <p:nvPr/>
        </p:nvSpPr>
        <p:spPr>
          <a:xfrm>
            <a:off x="5550422" y="1492856"/>
            <a:ext cx="135400" cy="2666945"/>
          </a:xfrm>
          <a:prstGeom prst="downArrow">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69" name="Flowchart: Alternate Process 168">
            <a:hlinkClick r:id="rId10"/>
          </p:cNvPr>
          <p:cNvSpPr/>
          <p:nvPr/>
        </p:nvSpPr>
        <p:spPr>
          <a:xfrm>
            <a:off x="5388422" y="947355"/>
            <a:ext cx="1608000" cy="530396"/>
          </a:xfrm>
          <a:prstGeom prst="flowChartAlternateProcess">
            <a:avLst/>
          </a:prstGeom>
          <a:solidFill>
            <a:schemeClr val="accent1">
              <a:lumMod val="75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a:t>5. Build (Job)</a:t>
            </a:r>
            <a:endParaRPr lang="en-CA" sz="1050"/>
          </a:p>
        </p:txBody>
      </p:sp>
      <p:sp>
        <p:nvSpPr>
          <p:cNvPr id="207" name="Down Arrow 206"/>
          <p:cNvSpPr/>
          <p:nvPr/>
        </p:nvSpPr>
        <p:spPr>
          <a:xfrm>
            <a:off x="7914065" y="6189792"/>
            <a:ext cx="163865" cy="204728"/>
          </a:xfrm>
          <a:prstGeom prst="downArrow">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204" name="Down Arrow 203"/>
          <p:cNvSpPr/>
          <p:nvPr/>
        </p:nvSpPr>
        <p:spPr>
          <a:xfrm>
            <a:off x="9873494" y="6176456"/>
            <a:ext cx="167692" cy="221856"/>
          </a:xfrm>
          <a:prstGeom prst="downArrow">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46" name="Rounded Rectangle 145"/>
          <p:cNvSpPr/>
          <p:nvPr/>
        </p:nvSpPr>
        <p:spPr>
          <a:xfrm>
            <a:off x="6353031" y="4983389"/>
            <a:ext cx="4259091" cy="242727"/>
          </a:xfrm>
          <a:prstGeom prst="roundRect">
            <a:avLst/>
          </a:prstGeom>
          <a:solidFill>
            <a:schemeClr val="bg2">
              <a:lumMod val="7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200" b="1">
                <a:solidFill>
                  <a:schemeClr val="bg1"/>
                </a:solidFill>
              </a:rPr>
              <a:t>Approve</a:t>
            </a:r>
            <a:endParaRPr lang="en-CA" sz="1200" b="1">
              <a:solidFill>
                <a:schemeClr val="bg1"/>
              </a:solidFill>
            </a:endParaRPr>
          </a:p>
        </p:txBody>
      </p:sp>
      <p:sp>
        <p:nvSpPr>
          <p:cNvPr id="147" name="Right Arrow 146"/>
          <p:cNvSpPr/>
          <p:nvPr/>
        </p:nvSpPr>
        <p:spPr>
          <a:xfrm>
            <a:off x="5631819" y="5017630"/>
            <a:ext cx="713618" cy="141668"/>
          </a:xfrm>
          <a:prstGeom prst="rightArrow">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36" name="TextBox 135"/>
          <p:cNvSpPr txBox="1"/>
          <p:nvPr/>
        </p:nvSpPr>
        <p:spPr>
          <a:xfrm>
            <a:off x="614686" y="6446431"/>
            <a:ext cx="3886536" cy="261610"/>
          </a:xfrm>
          <a:prstGeom prst="rect">
            <a:avLst/>
          </a:prstGeom>
          <a:noFill/>
        </p:spPr>
        <p:txBody>
          <a:bodyPr wrap="square" rtlCol="0">
            <a:spAutoFit/>
          </a:bodyPr>
          <a:lstStyle/>
          <a:p>
            <a:r>
              <a:rPr lang="en-US" sz="1100">
                <a:latin typeface="+mn-lt"/>
              </a:rPr>
              <a:t>Intake &amp; Work Management tracked with Kanban Board</a:t>
            </a:r>
            <a:endParaRPr lang="en-CA" sz="1100">
              <a:latin typeface="+mn-lt"/>
            </a:endParaRPr>
          </a:p>
        </p:txBody>
      </p:sp>
      <p:cxnSp>
        <p:nvCxnSpPr>
          <p:cNvPr id="162" name="Straight Connector 161"/>
          <p:cNvCxnSpPr/>
          <p:nvPr/>
        </p:nvCxnSpPr>
        <p:spPr>
          <a:xfrm flipH="1">
            <a:off x="7267843" y="1102835"/>
            <a:ext cx="3662" cy="1703576"/>
          </a:xfrm>
          <a:prstGeom prst="line">
            <a:avLst/>
          </a:prstGeom>
        </p:spPr>
        <p:style>
          <a:lnRef idx="3">
            <a:schemeClr val="accent1"/>
          </a:lnRef>
          <a:fillRef idx="0">
            <a:schemeClr val="accent1"/>
          </a:fillRef>
          <a:effectRef idx="2">
            <a:schemeClr val="accent1"/>
          </a:effectRef>
          <a:fontRef idx="minor">
            <a:schemeClr val="tx1"/>
          </a:fontRef>
        </p:style>
      </p:cxnSp>
      <p:cxnSp>
        <p:nvCxnSpPr>
          <p:cNvPr id="163" name="Straight Connector 162"/>
          <p:cNvCxnSpPr/>
          <p:nvPr/>
        </p:nvCxnSpPr>
        <p:spPr>
          <a:xfrm>
            <a:off x="7295438" y="4247985"/>
            <a:ext cx="540" cy="643451"/>
          </a:xfrm>
          <a:prstGeom prst="line">
            <a:avLst/>
          </a:prstGeom>
        </p:spPr>
        <p:style>
          <a:lnRef idx="3">
            <a:schemeClr val="accent1"/>
          </a:lnRef>
          <a:fillRef idx="0">
            <a:schemeClr val="accent1"/>
          </a:fillRef>
          <a:effectRef idx="2">
            <a:schemeClr val="accent1"/>
          </a:effectRef>
          <a:fontRef idx="minor">
            <a:schemeClr val="tx1"/>
          </a:fontRef>
        </p:style>
      </p:cxnSp>
      <p:pic>
        <p:nvPicPr>
          <p:cNvPr id="61" name="Picture 60"/>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117491" y="919310"/>
            <a:ext cx="479298" cy="464919"/>
          </a:xfrm>
          <a:prstGeom prst="rect">
            <a:avLst/>
          </a:prstGeom>
          <a:ln w="3175">
            <a:solidFill>
              <a:schemeClr val="tx1"/>
            </a:solidFill>
          </a:ln>
        </p:spPr>
      </p:pic>
      <p:pic>
        <p:nvPicPr>
          <p:cNvPr id="62" name="Picture 61"/>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739838" y="1676312"/>
            <a:ext cx="1098261" cy="200128"/>
          </a:xfrm>
          <a:prstGeom prst="rect">
            <a:avLst/>
          </a:prstGeom>
          <a:ln>
            <a:solidFill>
              <a:schemeClr val="tx1"/>
            </a:solidFill>
          </a:ln>
        </p:spPr>
      </p:pic>
      <p:sp>
        <p:nvSpPr>
          <p:cNvPr id="263" name="TextBox 262"/>
          <p:cNvSpPr txBox="1"/>
          <p:nvPr/>
        </p:nvSpPr>
        <p:spPr>
          <a:xfrm>
            <a:off x="2784460" y="1656493"/>
            <a:ext cx="1574777" cy="246221"/>
          </a:xfrm>
          <a:prstGeom prst="rect">
            <a:avLst/>
          </a:prstGeom>
          <a:noFill/>
        </p:spPr>
        <p:txBody>
          <a:bodyPr wrap="square" rtlCol="0">
            <a:spAutoFit/>
          </a:bodyPr>
          <a:lstStyle/>
          <a:p>
            <a:r>
              <a:rPr lang="en-US" sz="1000">
                <a:latin typeface="+mn-lt"/>
              </a:rPr>
              <a:t>(/GIT CLI / IDE plugins)`</a:t>
            </a:r>
            <a:endParaRPr lang="en-CA" sz="1000">
              <a:latin typeface="+mn-lt"/>
            </a:endParaRPr>
          </a:p>
        </p:txBody>
      </p:sp>
      <p:sp>
        <p:nvSpPr>
          <p:cNvPr id="90" name="Right Arrow 89"/>
          <p:cNvSpPr/>
          <p:nvPr/>
        </p:nvSpPr>
        <p:spPr>
          <a:xfrm>
            <a:off x="2651746" y="936339"/>
            <a:ext cx="2713997" cy="506561"/>
          </a:xfrm>
          <a:prstGeom prst="rightArrow">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CA" sz="900">
                <a:ln w="0"/>
                <a:solidFill>
                  <a:schemeClr val="tx1"/>
                </a:solidFill>
                <a:effectLst>
                  <a:outerShdw blurRad="38100" dist="19050" dir="2700000" algn="tl" rotWithShape="0">
                    <a:schemeClr val="dk1">
                      <a:alpha val="40000"/>
                    </a:schemeClr>
                  </a:outerShdw>
                </a:effectLst>
              </a:rPr>
              <a:t>Trigger build from Develop branch Manually/</a:t>
            </a:r>
            <a:r>
              <a:rPr lang="en-CA" sz="900" err="1">
                <a:ln w="0"/>
                <a:solidFill>
                  <a:schemeClr val="tx1"/>
                </a:solidFill>
                <a:effectLst>
                  <a:outerShdw blurRad="38100" dist="19050" dir="2700000" algn="tl" rotWithShape="0">
                    <a:schemeClr val="dk1">
                      <a:alpha val="40000"/>
                    </a:schemeClr>
                  </a:outerShdw>
                </a:effectLst>
              </a:rPr>
              <a:t>AutoTrigger</a:t>
            </a:r>
            <a:r>
              <a:rPr lang="en-CA" sz="900">
                <a:ln w="0"/>
                <a:solidFill>
                  <a:schemeClr val="tx1"/>
                </a:solidFill>
                <a:effectLst>
                  <a:outerShdw blurRad="38100" dist="19050" dir="2700000" algn="tl" rotWithShape="0">
                    <a:schemeClr val="dk1">
                      <a:alpha val="40000"/>
                    </a:schemeClr>
                  </a:outerShdw>
                </a:effectLst>
              </a:rPr>
              <a:t> by web hook</a:t>
            </a:r>
          </a:p>
        </p:txBody>
      </p:sp>
      <p:sp>
        <p:nvSpPr>
          <p:cNvPr id="11" name="Up-Down Arrow 10"/>
          <p:cNvSpPr/>
          <p:nvPr/>
        </p:nvSpPr>
        <p:spPr>
          <a:xfrm>
            <a:off x="2314799" y="1395808"/>
            <a:ext cx="90781" cy="276878"/>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pic>
        <p:nvPicPr>
          <p:cNvPr id="12" name="Picture 11"/>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15170" y="6478015"/>
            <a:ext cx="495045" cy="193336"/>
          </a:xfrm>
          <a:prstGeom prst="rect">
            <a:avLst/>
          </a:prstGeom>
        </p:spPr>
      </p:pic>
      <p:pic>
        <p:nvPicPr>
          <p:cNvPr id="264" name="Picture 263"/>
          <p:cNvPicPr>
            <a:picLocks noChangeAspect="1"/>
          </p:cNvPicPr>
          <p:nvPr/>
        </p:nvPicPr>
        <p:blipFill>
          <a:blip r:embed="rId14"/>
          <a:stretch>
            <a:fillRect/>
          </a:stretch>
        </p:blipFill>
        <p:spPr>
          <a:xfrm>
            <a:off x="7540209" y="2025041"/>
            <a:ext cx="842505" cy="145580"/>
          </a:xfrm>
          <a:prstGeom prst="rect">
            <a:avLst/>
          </a:prstGeom>
        </p:spPr>
      </p:pic>
      <p:pic>
        <p:nvPicPr>
          <p:cNvPr id="265" name="Picture 264"/>
          <p:cNvPicPr>
            <a:picLocks noChangeAspect="1"/>
          </p:cNvPicPr>
          <p:nvPr/>
        </p:nvPicPr>
        <p:blipFill>
          <a:blip r:embed="rId15"/>
          <a:stretch>
            <a:fillRect/>
          </a:stretch>
        </p:blipFill>
        <p:spPr>
          <a:xfrm>
            <a:off x="8261531" y="1196671"/>
            <a:ext cx="504687" cy="215515"/>
          </a:xfrm>
          <a:prstGeom prst="rect">
            <a:avLst/>
          </a:prstGeom>
        </p:spPr>
      </p:pic>
      <p:pic>
        <p:nvPicPr>
          <p:cNvPr id="92" name="Picture 91"/>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6715051" y="916870"/>
            <a:ext cx="458397" cy="599817"/>
          </a:xfrm>
          <a:prstGeom prst="rect">
            <a:avLst/>
          </a:prstGeom>
          <a:ln>
            <a:solidFill>
              <a:schemeClr val="tx1"/>
            </a:solidFill>
          </a:ln>
        </p:spPr>
      </p:pic>
      <p:sp>
        <p:nvSpPr>
          <p:cNvPr id="151" name="TextBox 150"/>
          <p:cNvSpPr txBox="1"/>
          <p:nvPr/>
        </p:nvSpPr>
        <p:spPr>
          <a:xfrm>
            <a:off x="7015182" y="3623527"/>
            <a:ext cx="1309722" cy="215444"/>
          </a:xfrm>
          <a:prstGeom prst="rect">
            <a:avLst/>
          </a:prstGeom>
          <a:solidFill>
            <a:schemeClr val="accent1">
              <a:lumMod val="20000"/>
              <a:lumOff val="80000"/>
            </a:schemeClr>
          </a:solidFill>
          <a:ln>
            <a:solidFill>
              <a:schemeClr val="accent5">
                <a:lumMod val="50000"/>
              </a:schemeClr>
            </a:solidFill>
          </a:ln>
        </p:spPr>
        <p:txBody>
          <a:bodyPr wrap="square" rtlCol="0">
            <a:spAutoFit/>
          </a:bodyPr>
          <a:lstStyle/>
          <a:p>
            <a:r>
              <a:rPr lang="en-US" sz="800">
                <a:latin typeface="+mn-lt"/>
              </a:rPr>
              <a:t>     TODO scanner</a:t>
            </a:r>
            <a:endParaRPr lang="en-CA" sz="800">
              <a:latin typeface="+mn-lt"/>
            </a:endParaRPr>
          </a:p>
        </p:txBody>
      </p:sp>
      <p:sp>
        <p:nvSpPr>
          <p:cNvPr id="152" name="TextBox 151"/>
          <p:cNvSpPr txBox="1"/>
          <p:nvPr/>
        </p:nvSpPr>
        <p:spPr>
          <a:xfrm>
            <a:off x="7005731" y="3343432"/>
            <a:ext cx="1292983" cy="230832"/>
          </a:xfrm>
          <a:prstGeom prst="rect">
            <a:avLst/>
          </a:prstGeom>
          <a:solidFill>
            <a:schemeClr val="accent1">
              <a:lumMod val="20000"/>
              <a:lumOff val="80000"/>
            </a:schemeClr>
          </a:solidFill>
          <a:ln>
            <a:solidFill>
              <a:schemeClr val="accent5">
                <a:lumMod val="50000"/>
              </a:schemeClr>
            </a:solidFill>
          </a:ln>
        </p:spPr>
        <p:txBody>
          <a:bodyPr wrap="square" rtlCol="0">
            <a:spAutoFit/>
          </a:bodyPr>
          <a:lstStyle/>
          <a:p>
            <a:r>
              <a:rPr lang="en-US" sz="900">
                <a:latin typeface="+mn-lt"/>
              </a:rPr>
              <a:t>Warnings</a:t>
            </a:r>
            <a:endParaRPr lang="en-CA" sz="900">
              <a:latin typeface="+mn-lt"/>
            </a:endParaRPr>
          </a:p>
        </p:txBody>
      </p:sp>
      <p:sp>
        <p:nvSpPr>
          <p:cNvPr id="109" name="TextBox 108"/>
          <p:cNvSpPr txBox="1"/>
          <p:nvPr/>
        </p:nvSpPr>
        <p:spPr>
          <a:xfrm>
            <a:off x="786535" y="1024811"/>
            <a:ext cx="1379186" cy="253916"/>
          </a:xfrm>
          <a:prstGeom prst="rect">
            <a:avLst/>
          </a:prstGeom>
          <a:noFill/>
        </p:spPr>
        <p:txBody>
          <a:bodyPr wrap="square" rtlCol="0">
            <a:spAutoFit/>
          </a:bodyPr>
          <a:lstStyle/>
          <a:p>
            <a:pPr algn="ctr"/>
            <a:r>
              <a:rPr lang="en-US" sz="1050" b="1" err="1">
                <a:solidFill>
                  <a:srgbClr val="002060"/>
                </a:solidFill>
                <a:latin typeface="+mn-lt"/>
              </a:rPr>
              <a:t>Bitbucket</a:t>
            </a:r>
            <a:r>
              <a:rPr lang="en-US" sz="1050" b="1">
                <a:solidFill>
                  <a:srgbClr val="002060"/>
                </a:solidFill>
                <a:latin typeface="+mn-lt"/>
              </a:rPr>
              <a:t> (On Prem)</a:t>
            </a:r>
            <a:endParaRPr lang="en-CA" sz="1050" b="1">
              <a:solidFill>
                <a:srgbClr val="002060"/>
              </a:solidFill>
              <a:latin typeface="+mn-lt"/>
            </a:endParaRPr>
          </a:p>
        </p:txBody>
      </p:sp>
      <p:sp>
        <p:nvSpPr>
          <p:cNvPr id="121" name="Rounded Rectangle 120"/>
          <p:cNvSpPr/>
          <p:nvPr/>
        </p:nvSpPr>
        <p:spPr>
          <a:xfrm>
            <a:off x="5422244" y="5359908"/>
            <a:ext cx="5925347" cy="343085"/>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endParaRPr lang="en-CA" sz="1200"/>
          </a:p>
        </p:txBody>
      </p:sp>
      <p:sp>
        <p:nvSpPr>
          <p:cNvPr id="123" name="Rounded Rectangle 122"/>
          <p:cNvSpPr/>
          <p:nvPr/>
        </p:nvSpPr>
        <p:spPr>
          <a:xfrm>
            <a:off x="6471210" y="5861561"/>
            <a:ext cx="4300439" cy="343085"/>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endParaRPr lang="en-CA" sz="1200"/>
          </a:p>
        </p:txBody>
      </p:sp>
      <p:cxnSp>
        <p:nvCxnSpPr>
          <p:cNvPr id="130" name="Straight Connector 129"/>
          <p:cNvCxnSpPr/>
          <p:nvPr/>
        </p:nvCxnSpPr>
        <p:spPr>
          <a:xfrm>
            <a:off x="7282016" y="5271133"/>
            <a:ext cx="7691" cy="863255"/>
          </a:xfrm>
          <a:prstGeom prst="line">
            <a:avLst/>
          </a:prstGeom>
        </p:spPr>
        <p:style>
          <a:lnRef idx="3">
            <a:schemeClr val="accent1"/>
          </a:lnRef>
          <a:fillRef idx="0">
            <a:schemeClr val="accent1"/>
          </a:fillRef>
          <a:effectRef idx="2">
            <a:schemeClr val="accent1"/>
          </a:effectRef>
          <a:fontRef idx="minor">
            <a:schemeClr val="tx1"/>
          </a:fontRef>
        </p:style>
      </p:cxnSp>
      <p:cxnSp>
        <p:nvCxnSpPr>
          <p:cNvPr id="137" name="Straight Arrow Connector 136"/>
          <p:cNvCxnSpPr/>
          <p:nvPr/>
        </p:nvCxnSpPr>
        <p:spPr>
          <a:xfrm>
            <a:off x="7291492" y="5540913"/>
            <a:ext cx="183500"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38" name="TextBox 137"/>
          <p:cNvSpPr txBox="1"/>
          <p:nvPr/>
        </p:nvSpPr>
        <p:spPr>
          <a:xfrm>
            <a:off x="7454907" y="5321718"/>
            <a:ext cx="3777996" cy="477054"/>
          </a:xfrm>
          <a:prstGeom prst="rect">
            <a:avLst/>
          </a:prstGeom>
          <a:noFill/>
        </p:spPr>
        <p:txBody>
          <a:bodyPr wrap="square" rtlCol="0">
            <a:spAutoFit/>
          </a:bodyPr>
          <a:lstStyle/>
          <a:p>
            <a:r>
              <a:rPr lang="en-US" sz="1100">
                <a:latin typeface="+mn-lt"/>
              </a:rPr>
              <a:t>Pipeline</a:t>
            </a:r>
            <a:r>
              <a:rPr lang="en-US">
                <a:latin typeface="+mn-lt"/>
              </a:rPr>
              <a:t> </a:t>
            </a:r>
            <a:r>
              <a:rPr lang="en-US" sz="1050">
                <a:latin typeface="+mn-lt"/>
              </a:rPr>
              <a:t>(Automated Trigger)</a:t>
            </a:r>
          </a:p>
          <a:p>
            <a:endParaRPr lang="en-CA" sz="1100">
              <a:latin typeface="+mn-lt"/>
            </a:endParaRPr>
          </a:p>
        </p:txBody>
      </p:sp>
      <p:sp>
        <p:nvSpPr>
          <p:cNvPr id="145" name="TextBox 144"/>
          <p:cNvSpPr txBox="1"/>
          <p:nvPr/>
        </p:nvSpPr>
        <p:spPr>
          <a:xfrm>
            <a:off x="7454909" y="5806565"/>
            <a:ext cx="3152306" cy="430887"/>
          </a:xfrm>
          <a:prstGeom prst="rect">
            <a:avLst/>
          </a:prstGeom>
          <a:noFill/>
        </p:spPr>
        <p:txBody>
          <a:bodyPr wrap="square" rtlCol="0">
            <a:spAutoFit/>
          </a:bodyPr>
          <a:lstStyle/>
          <a:p>
            <a:r>
              <a:rPr lang="en-US" sz="1100">
                <a:latin typeface="+mn-lt"/>
              </a:rPr>
              <a:t>Copy Deployment files on </a:t>
            </a:r>
            <a:r>
              <a:rPr lang="en-US" sz="1100" err="1">
                <a:latin typeface="+mn-lt"/>
              </a:rPr>
              <a:t>Onprem</a:t>
            </a:r>
            <a:r>
              <a:rPr lang="en-US" sz="1100">
                <a:latin typeface="+mn-lt"/>
              </a:rPr>
              <a:t> Server/ AWS S3 triggering from </a:t>
            </a:r>
            <a:r>
              <a:rPr lang="en-US" sz="1100" err="1">
                <a:latin typeface="+mn-lt"/>
              </a:rPr>
              <a:t>Ansible</a:t>
            </a:r>
            <a:r>
              <a:rPr lang="en-US" sz="1100">
                <a:latin typeface="+mn-lt"/>
              </a:rPr>
              <a:t>/</a:t>
            </a:r>
            <a:r>
              <a:rPr lang="en-US" sz="1100" err="1">
                <a:latin typeface="+mn-lt"/>
              </a:rPr>
              <a:t>CodeDeploy</a:t>
            </a:r>
            <a:endParaRPr lang="en-US" sz="1050">
              <a:latin typeface="+mn-lt"/>
            </a:endParaRPr>
          </a:p>
        </p:txBody>
      </p:sp>
      <p:cxnSp>
        <p:nvCxnSpPr>
          <p:cNvPr id="155" name="Straight Arrow Connector 154"/>
          <p:cNvCxnSpPr/>
          <p:nvPr/>
        </p:nvCxnSpPr>
        <p:spPr>
          <a:xfrm>
            <a:off x="7291494" y="6033103"/>
            <a:ext cx="183500"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57" name="TextBox 156"/>
          <p:cNvSpPr txBox="1"/>
          <p:nvPr/>
        </p:nvSpPr>
        <p:spPr>
          <a:xfrm>
            <a:off x="8566862" y="2960190"/>
            <a:ext cx="2204787" cy="276999"/>
          </a:xfrm>
          <a:prstGeom prst="rect">
            <a:avLst/>
          </a:prstGeom>
          <a:noFill/>
        </p:spPr>
        <p:txBody>
          <a:bodyPr wrap="square" rtlCol="0">
            <a:spAutoFit/>
          </a:bodyPr>
          <a:lstStyle/>
          <a:p>
            <a:pPr algn="ctr"/>
            <a:r>
              <a:rPr lang="en-US" sz="1200" b="1">
                <a:solidFill>
                  <a:srgbClr val="002060"/>
                </a:solidFill>
                <a:latin typeface="+mn-lt"/>
              </a:rPr>
              <a:t>Sonar Server(On Prem)</a:t>
            </a:r>
            <a:endParaRPr lang="en-CA" sz="1200" b="1">
              <a:solidFill>
                <a:srgbClr val="002060"/>
              </a:solidFill>
              <a:latin typeface="+mn-lt"/>
            </a:endParaRPr>
          </a:p>
        </p:txBody>
      </p:sp>
      <p:sp>
        <p:nvSpPr>
          <p:cNvPr id="161" name="Rounded Rectangle 160"/>
          <p:cNvSpPr/>
          <p:nvPr/>
        </p:nvSpPr>
        <p:spPr>
          <a:xfrm>
            <a:off x="10822416" y="1128604"/>
            <a:ext cx="1202275" cy="3801540"/>
          </a:xfrm>
          <a:prstGeom prst="roundRect">
            <a:avLst/>
          </a:prstGeom>
        </p:spPr>
        <p:style>
          <a:lnRef idx="2">
            <a:schemeClr val="dk1"/>
          </a:lnRef>
          <a:fillRef idx="1">
            <a:schemeClr val="lt1"/>
          </a:fillRef>
          <a:effectRef idx="0">
            <a:schemeClr val="dk1"/>
          </a:effectRef>
          <a:fontRef idx="minor">
            <a:schemeClr val="dk1"/>
          </a:fontRef>
        </p:style>
        <p:txBody>
          <a:bodyPr rtlCol="0" anchor="t"/>
          <a:lstStyle/>
          <a:p>
            <a:pPr algn="ctr"/>
            <a:endParaRPr lang="en-CA" sz="1200"/>
          </a:p>
        </p:txBody>
      </p:sp>
      <p:pic>
        <p:nvPicPr>
          <p:cNvPr id="13" name="Picture 12"/>
          <p:cNvPicPr>
            <a:picLocks noChangeAspect="1"/>
          </p:cNvPicPr>
          <p:nvPr/>
        </p:nvPicPr>
        <p:blipFill>
          <a:blip r:embed="rId17"/>
          <a:stretch>
            <a:fillRect/>
          </a:stretch>
        </p:blipFill>
        <p:spPr>
          <a:xfrm>
            <a:off x="11039322" y="3611823"/>
            <a:ext cx="838200" cy="781050"/>
          </a:xfrm>
          <a:prstGeom prst="rect">
            <a:avLst/>
          </a:prstGeom>
        </p:spPr>
      </p:pic>
      <p:pic>
        <p:nvPicPr>
          <p:cNvPr id="14" name="Picture 13"/>
          <p:cNvPicPr>
            <a:picLocks noChangeAspect="1"/>
          </p:cNvPicPr>
          <p:nvPr/>
        </p:nvPicPr>
        <p:blipFill>
          <a:blip r:embed="rId18"/>
          <a:stretch>
            <a:fillRect/>
          </a:stretch>
        </p:blipFill>
        <p:spPr>
          <a:xfrm>
            <a:off x="11037486" y="1687876"/>
            <a:ext cx="752475" cy="809625"/>
          </a:xfrm>
          <a:prstGeom prst="rect">
            <a:avLst/>
          </a:prstGeom>
        </p:spPr>
      </p:pic>
      <p:sp>
        <p:nvSpPr>
          <p:cNvPr id="15" name="TextBox 14"/>
          <p:cNvSpPr txBox="1"/>
          <p:nvPr/>
        </p:nvSpPr>
        <p:spPr>
          <a:xfrm>
            <a:off x="10910839" y="1118055"/>
            <a:ext cx="1090548" cy="415498"/>
          </a:xfrm>
          <a:prstGeom prst="rect">
            <a:avLst/>
          </a:prstGeom>
          <a:noFill/>
        </p:spPr>
        <p:txBody>
          <a:bodyPr wrap="square" rtlCol="0">
            <a:spAutoFit/>
          </a:bodyPr>
          <a:lstStyle/>
          <a:p>
            <a:pPr algn="ctr"/>
            <a:r>
              <a:rPr lang="en-US" sz="1050">
                <a:latin typeface="+mn-lt"/>
              </a:rPr>
              <a:t>AWS other </a:t>
            </a:r>
            <a:br>
              <a:rPr lang="en-US" sz="1050">
                <a:latin typeface="+mn-lt"/>
              </a:rPr>
            </a:br>
            <a:r>
              <a:rPr lang="en-US" sz="1050">
                <a:latin typeface="+mn-lt"/>
              </a:rPr>
              <a:t>Services</a:t>
            </a:r>
          </a:p>
        </p:txBody>
      </p:sp>
      <p:sp>
        <p:nvSpPr>
          <p:cNvPr id="16" name="TextBox 15"/>
          <p:cNvSpPr txBox="1"/>
          <p:nvPr/>
        </p:nvSpPr>
        <p:spPr>
          <a:xfrm>
            <a:off x="10905497" y="4438244"/>
            <a:ext cx="1076697" cy="430887"/>
          </a:xfrm>
          <a:prstGeom prst="rect">
            <a:avLst/>
          </a:prstGeom>
          <a:noFill/>
        </p:spPr>
        <p:txBody>
          <a:bodyPr wrap="square" rtlCol="0">
            <a:spAutoFit/>
          </a:bodyPr>
          <a:lstStyle/>
          <a:p>
            <a:r>
              <a:rPr lang="en-US" sz="1100" b="1">
                <a:solidFill>
                  <a:srgbClr val="FF0000"/>
                </a:solidFill>
                <a:latin typeface="+mn-lt"/>
              </a:rPr>
              <a:t>Not In Scope for this phase</a:t>
            </a:r>
          </a:p>
        </p:txBody>
      </p:sp>
      <p:pic>
        <p:nvPicPr>
          <p:cNvPr id="22" name="Picture 21"/>
          <p:cNvPicPr>
            <a:picLocks noChangeAspect="1"/>
          </p:cNvPicPr>
          <p:nvPr/>
        </p:nvPicPr>
        <p:blipFill>
          <a:blip r:embed="rId19"/>
          <a:stretch>
            <a:fillRect/>
          </a:stretch>
        </p:blipFill>
        <p:spPr>
          <a:xfrm>
            <a:off x="11139046" y="2621745"/>
            <a:ext cx="609600" cy="819150"/>
          </a:xfrm>
          <a:prstGeom prst="rect">
            <a:avLst/>
          </a:prstGeom>
        </p:spPr>
      </p:pic>
      <p:pic>
        <p:nvPicPr>
          <p:cNvPr id="29" name="Picture 28"/>
          <p:cNvPicPr>
            <a:picLocks noChangeAspect="1"/>
          </p:cNvPicPr>
          <p:nvPr/>
        </p:nvPicPr>
        <p:blipFill>
          <a:blip r:embed="rId20"/>
          <a:stretch>
            <a:fillRect/>
          </a:stretch>
        </p:blipFill>
        <p:spPr>
          <a:xfrm>
            <a:off x="10852716" y="5897861"/>
            <a:ext cx="476884" cy="299895"/>
          </a:xfrm>
          <a:prstGeom prst="rect">
            <a:avLst/>
          </a:prstGeom>
          <a:effectLst>
            <a:glow rad="63500">
              <a:schemeClr val="accent1">
                <a:lumMod val="75000"/>
                <a:alpha val="40000"/>
              </a:schemeClr>
            </a:glow>
            <a:softEdge rad="12700"/>
          </a:effectLst>
        </p:spPr>
      </p:pic>
      <p:pic>
        <p:nvPicPr>
          <p:cNvPr id="31" name="Picture 30"/>
          <p:cNvPicPr>
            <a:picLocks noChangeAspect="1"/>
          </p:cNvPicPr>
          <p:nvPr/>
        </p:nvPicPr>
        <p:blipFill>
          <a:blip r:embed="rId21"/>
          <a:stretch>
            <a:fillRect/>
          </a:stretch>
        </p:blipFill>
        <p:spPr>
          <a:xfrm>
            <a:off x="9885855" y="5274213"/>
            <a:ext cx="1130729" cy="312644"/>
          </a:xfrm>
          <a:prstGeom prst="rect">
            <a:avLst/>
          </a:prstGeom>
          <a:effectLst>
            <a:glow rad="63500">
              <a:schemeClr val="accent1">
                <a:lumMod val="75000"/>
                <a:alpha val="40000"/>
              </a:schemeClr>
            </a:glow>
            <a:reflection stA="45000" endPos="2000" dist="50800" dir="5400000" sy="-100000" algn="bl" rotWithShape="0"/>
          </a:effectLst>
        </p:spPr>
      </p:pic>
      <p:pic>
        <p:nvPicPr>
          <p:cNvPr id="167" name="Picture 4" descr="Image result for aws cloud png"/>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10856055" y="4949451"/>
            <a:ext cx="877135" cy="877135"/>
          </a:xfrm>
          <a:prstGeom prst="rect">
            <a:avLst/>
          </a:prstGeom>
          <a:noFill/>
          <a:extLst>
            <a:ext uri="{909E8E84-426E-40DD-AFC4-6F175D3DCCD1}">
              <a14:hiddenFill xmlns:a14="http://schemas.microsoft.com/office/drawing/2010/main">
                <a:solidFill>
                  <a:srgbClr val="FFFFFF"/>
                </a:solidFill>
              </a14:hiddenFill>
            </a:ext>
          </a:extLst>
        </p:spPr>
      </p:pic>
      <p:pic>
        <p:nvPicPr>
          <p:cNvPr id="168" name="Picture 4" descr="Image result for aws cloud png"/>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11138847" y="5570495"/>
            <a:ext cx="877135" cy="877135"/>
          </a:xfrm>
          <a:prstGeom prst="rect">
            <a:avLst/>
          </a:prstGeom>
          <a:noFill/>
          <a:extLst>
            <a:ext uri="{909E8E84-426E-40DD-AFC4-6F175D3DCCD1}">
              <a14:hiddenFill xmlns:a14="http://schemas.microsoft.com/office/drawing/2010/main">
                <a:solidFill>
                  <a:srgbClr val="FFFFFF"/>
                </a:solidFill>
              </a14:hiddenFill>
            </a:ext>
          </a:extLst>
        </p:spPr>
      </p:pic>
      <p:pic>
        <p:nvPicPr>
          <p:cNvPr id="174" name="Picture 4" descr="Image result for aws cloud png"/>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10506323" y="2402844"/>
            <a:ext cx="877135" cy="877135"/>
          </a:xfrm>
          <a:prstGeom prst="rect">
            <a:avLst/>
          </a:prstGeom>
          <a:noFill/>
          <a:extLst>
            <a:ext uri="{909E8E84-426E-40DD-AFC4-6F175D3DCCD1}">
              <a14:hiddenFill xmlns:a14="http://schemas.microsoft.com/office/drawing/2010/main">
                <a:solidFill>
                  <a:srgbClr val="FFFFFF"/>
                </a:solidFill>
              </a14:hiddenFill>
            </a:ext>
          </a:extLst>
        </p:spPr>
      </p:pic>
      <p:sp>
        <p:nvSpPr>
          <p:cNvPr id="133" name="Rounded Rectangle 132"/>
          <p:cNvSpPr/>
          <p:nvPr/>
        </p:nvSpPr>
        <p:spPr>
          <a:xfrm>
            <a:off x="203234" y="1916429"/>
            <a:ext cx="4793400" cy="4281327"/>
          </a:xfrm>
          <a:prstGeom prst="roundRect">
            <a:avLst/>
          </a:prstGeom>
          <a:solidFill>
            <a:srgbClr val="92D050">
              <a:alpha val="22000"/>
            </a:srgbClr>
          </a:solidFill>
          <a:ln>
            <a:noFill/>
          </a:ln>
        </p:spPr>
        <p:style>
          <a:lnRef idx="0">
            <a:scrgbClr r="0" g="0" b="0"/>
          </a:lnRef>
          <a:fillRef idx="0">
            <a:scrgbClr r="0" g="0" b="0"/>
          </a:fillRef>
          <a:effectRef idx="0">
            <a:scrgbClr r="0" g="0" b="0"/>
          </a:effectRef>
          <a:fontRef idx="minor">
            <a:schemeClr val="lt1"/>
          </a:fontRef>
        </p:style>
        <p:txBody>
          <a:bodyPr tIns="0" bIns="0" rtlCol="0" anchor="b" anchorCtr="0"/>
          <a:lstStyle/>
          <a:p>
            <a:pPr algn="ctr"/>
            <a:endParaRPr lang="en-US" sz="1050">
              <a:solidFill>
                <a:srgbClr val="00B050"/>
              </a:solidFill>
            </a:endParaRPr>
          </a:p>
        </p:txBody>
      </p:sp>
      <p:sp>
        <p:nvSpPr>
          <p:cNvPr id="164" name="Down Arrow 163"/>
          <p:cNvSpPr/>
          <p:nvPr/>
        </p:nvSpPr>
        <p:spPr>
          <a:xfrm>
            <a:off x="1780648" y="1877322"/>
            <a:ext cx="99297" cy="162352"/>
          </a:xfrm>
          <a:prstGeom prst="downArrow">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77" name="Down Arrow 176"/>
          <p:cNvSpPr/>
          <p:nvPr/>
        </p:nvSpPr>
        <p:spPr>
          <a:xfrm rot="10800000">
            <a:off x="2605445" y="1872684"/>
            <a:ext cx="99297" cy="162352"/>
          </a:xfrm>
          <a:prstGeom prst="downArrow">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59" name="TextBox 158"/>
          <p:cNvSpPr txBox="1"/>
          <p:nvPr/>
        </p:nvSpPr>
        <p:spPr>
          <a:xfrm>
            <a:off x="3199359" y="1956298"/>
            <a:ext cx="1519632" cy="215444"/>
          </a:xfrm>
          <a:prstGeom prst="rect">
            <a:avLst/>
          </a:prstGeom>
          <a:noFill/>
        </p:spPr>
        <p:txBody>
          <a:bodyPr wrap="square" rtlCol="0">
            <a:spAutoFit/>
          </a:bodyPr>
          <a:lstStyle/>
          <a:p>
            <a:pPr algn="r"/>
            <a:r>
              <a:rPr lang="en-US" sz="800" b="1">
                <a:solidFill>
                  <a:srgbClr val="002060"/>
                </a:solidFill>
                <a:latin typeface="+mn-lt"/>
              </a:rPr>
              <a:t>Processes needs to be defined</a:t>
            </a:r>
            <a:endParaRPr lang="en-CA" sz="800" b="1">
              <a:solidFill>
                <a:srgbClr val="002060"/>
              </a:solidFill>
              <a:latin typeface="+mn-lt"/>
            </a:endParaRPr>
          </a:p>
        </p:txBody>
      </p:sp>
      <p:sp>
        <p:nvSpPr>
          <p:cNvPr id="148" name="TextBox 147"/>
          <p:cNvSpPr txBox="1"/>
          <p:nvPr/>
        </p:nvSpPr>
        <p:spPr>
          <a:xfrm>
            <a:off x="1106451" y="5953585"/>
            <a:ext cx="2371701" cy="261610"/>
          </a:xfrm>
          <a:prstGeom prst="rect">
            <a:avLst/>
          </a:prstGeom>
          <a:noFill/>
        </p:spPr>
        <p:txBody>
          <a:bodyPr wrap="square" rtlCol="0">
            <a:spAutoFit/>
          </a:bodyPr>
          <a:lstStyle/>
          <a:p>
            <a:pPr algn="ctr"/>
            <a:r>
              <a:rPr lang="en-US" sz="1100">
                <a:solidFill>
                  <a:srgbClr val="00B050"/>
                </a:solidFill>
                <a:latin typeface="+mn-lt"/>
              </a:rPr>
              <a:t>Existing Application/ Enhancement</a:t>
            </a:r>
            <a:endParaRPr lang="en-CA" sz="1100">
              <a:solidFill>
                <a:srgbClr val="00B050"/>
              </a:solidFill>
              <a:latin typeface="+mn-lt"/>
            </a:endParaRPr>
          </a:p>
        </p:txBody>
      </p:sp>
      <p:sp>
        <p:nvSpPr>
          <p:cNvPr id="154" name="Rounded Rectangle 153"/>
          <p:cNvSpPr/>
          <p:nvPr/>
        </p:nvSpPr>
        <p:spPr>
          <a:xfrm>
            <a:off x="2347408" y="1947860"/>
            <a:ext cx="2503795" cy="4077777"/>
          </a:xfrm>
          <a:prstGeom prst="roundRect">
            <a:avLst/>
          </a:prstGeom>
          <a:solidFill>
            <a:schemeClr val="accent1">
              <a:lumMod val="75000"/>
              <a:alpha val="22000"/>
            </a:schemeClr>
          </a:solidFill>
          <a:ln>
            <a:noFill/>
          </a:ln>
        </p:spPr>
        <p:style>
          <a:lnRef idx="0">
            <a:scrgbClr r="0" g="0" b="0"/>
          </a:lnRef>
          <a:fillRef idx="0">
            <a:scrgbClr r="0" g="0" b="0"/>
          </a:fillRef>
          <a:effectRef idx="0">
            <a:scrgbClr r="0" g="0" b="0"/>
          </a:effectRef>
          <a:fontRef idx="minor">
            <a:schemeClr val="lt1"/>
          </a:fontRef>
        </p:style>
        <p:txBody>
          <a:bodyPr tIns="0" bIns="0" rtlCol="0" anchor="b" anchorCtr="0"/>
          <a:lstStyle/>
          <a:p>
            <a:pPr algn="ctr"/>
            <a:r>
              <a:rPr lang="en-US" sz="1050"/>
              <a:t>New Project Development</a:t>
            </a:r>
          </a:p>
        </p:txBody>
      </p:sp>
      <p:sp>
        <p:nvSpPr>
          <p:cNvPr id="166" name="Flowchart: Alternate Process 165">
            <a:hlinkClick r:id="rId23"/>
          </p:cNvPr>
          <p:cNvSpPr/>
          <p:nvPr/>
        </p:nvSpPr>
        <p:spPr>
          <a:xfrm>
            <a:off x="2421487" y="2042654"/>
            <a:ext cx="1122688" cy="530396"/>
          </a:xfrm>
          <a:prstGeom prst="flowChartAlternateProcess">
            <a:avLst/>
          </a:prstGeom>
          <a:solidFill>
            <a:schemeClr val="accent1">
              <a:lumMod val="75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t>4. Approve</a:t>
            </a:r>
          </a:p>
          <a:p>
            <a:pPr algn="ctr"/>
            <a:r>
              <a:rPr lang="en-US" sz="1000"/>
              <a:t>(generate PR)</a:t>
            </a:r>
          </a:p>
          <a:p>
            <a:pPr algn="ctr"/>
            <a:r>
              <a:rPr lang="en-US" sz="1000"/>
              <a:t>(Push Code)</a:t>
            </a:r>
          </a:p>
        </p:txBody>
      </p:sp>
      <p:sp>
        <p:nvSpPr>
          <p:cNvPr id="88" name="Up Arrow 87"/>
          <p:cNvSpPr/>
          <p:nvPr/>
        </p:nvSpPr>
        <p:spPr>
          <a:xfrm>
            <a:off x="3099904" y="2566441"/>
            <a:ext cx="135236" cy="629024"/>
          </a:xfrm>
          <a:prstGeom prst="upArrow">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86" name="Down Arrow 85"/>
          <p:cNvSpPr/>
          <p:nvPr/>
        </p:nvSpPr>
        <p:spPr>
          <a:xfrm>
            <a:off x="1237974" y="2528200"/>
            <a:ext cx="178751" cy="602731"/>
          </a:xfrm>
          <a:prstGeom prst="downArrow">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65" name="Flowchart: Alternate Process 164">
            <a:hlinkClick r:id="rId24"/>
          </p:cNvPr>
          <p:cNvSpPr/>
          <p:nvPr/>
        </p:nvSpPr>
        <p:spPr>
          <a:xfrm>
            <a:off x="853315" y="2057322"/>
            <a:ext cx="993034" cy="530396"/>
          </a:xfrm>
          <a:prstGeom prst="flowChartAlternateProcess">
            <a:avLst/>
          </a:prstGeom>
          <a:solidFill>
            <a:schemeClr val="accent1">
              <a:lumMod val="75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28600" indent="-228600" algn="ctr">
              <a:buAutoNum type="arabicPeriod"/>
            </a:pPr>
            <a:r>
              <a:rPr lang="en-US" sz="1050"/>
              <a:t>Get code </a:t>
            </a:r>
          </a:p>
          <a:p>
            <a:pPr algn="ctr"/>
            <a:r>
              <a:rPr lang="en-CA" sz="1050"/>
              <a:t>(Pull Code)</a:t>
            </a:r>
          </a:p>
        </p:txBody>
      </p:sp>
      <p:pic>
        <p:nvPicPr>
          <p:cNvPr id="20" name="Picture 19"/>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533627" y="2101876"/>
            <a:ext cx="406775" cy="406775"/>
          </a:xfrm>
          <a:prstGeom prst="rect">
            <a:avLst/>
          </a:prstGeom>
          <a:ln>
            <a:solidFill>
              <a:schemeClr val="tx1"/>
            </a:solidFill>
          </a:ln>
        </p:spPr>
      </p:pic>
      <p:sp>
        <p:nvSpPr>
          <p:cNvPr id="187" name="Rounded Rectangle 186"/>
          <p:cNvSpPr/>
          <p:nvPr/>
        </p:nvSpPr>
        <p:spPr>
          <a:xfrm>
            <a:off x="2485853" y="3175779"/>
            <a:ext cx="2049023" cy="2419479"/>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ea typeface="+mn-ea"/>
                <a:cs typeface="+mn-cs"/>
              </a:rPr>
              <a:t>                                                           </a:t>
            </a:r>
            <a:endParaRPr kumimoji="0" lang="en-CA" sz="1600" b="0" i="0" u="none" strike="noStrike" kern="1200" cap="none" spc="0" normalizeH="0" baseline="0" noProof="0">
              <a:ln>
                <a:noFill/>
              </a:ln>
              <a:solidFill>
                <a:prstClr val="black"/>
              </a:solidFill>
              <a:effectLst/>
              <a:uLnTx/>
              <a:uFillTx/>
              <a:ea typeface="+mn-ea"/>
              <a:cs typeface="+mn-cs"/>
            </a:endParaRPr>
          </a:p>
        </p:txBody>
      </p:sp>
      <p:cxnSp>
        <p:nvCxnSpPr>
          <p:cNvPr id="189" name="Straight Arrow Connector 188"/>
          <p:cNvCxnSpPr/>
          <p:nvPr/>
        </p:nvCxnSpPr>
        <p:spPr>
          <a:xfrm>
            <a:off x="2566401" y="4785281"/>
            <a:ext cx="183500"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pic>
        <p:nvPicPr>
          <p:cNvPr id="200" name="Picture 199"/>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2768030" y="3758281"/>
            <a:ext cx="624687" cy="184296"/>
          </a:xfrm>
          <a:prstGeom prst="rect">
            <a:avLst/>
          </a:prstGeom>
        </p:spPr>
      </p:pic>
      <p:sp>
        <p:nvSpPr>
          <p:cNvPr id="202" name="TextBox 201"/>
          <p:cNvSpPr txBox="1"/>
          <p:nvPr/>
        </p:nvSpPr>
        <p:spPr>
          <a:xfrm>
            <a:off x="2701690" y="3415717"/>
            <a:ext cx="656956"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mn-lt"/>
                <a:ea typeface="+mn-ea"/>
                <a:cs typeface="+mn-cs"/>
              </a:rPr>
              <a:t>IDE</a:t>
            </a:r>
            <a:r>
              <a:rPr kumimoji="0" lang="en-US" sz="1600" b="0" i="0" u="none" strike="noStrike" kern="1200" cap="none" spc="0" normalizeH="0" baseline="0" noProof="0">
                <a:ln>
                  <a:noFill/>
                </a:ln>
                <a:solidFill>
                  <a:prstClr val="black"/>
                </a:solidFill>
                <a:effectLst/>
                <a:uLnTx/>
                <a:uFillTx/>
                <a:latin typeface="+mn-lt"/>
                <a:ea typeface="+mn-ea"/>
                <a:cs typeface="+mn-cs"/>
              </a:rPr>
              <a:t>:</a:t>
            </a:r>
            <a:endParaRPr kumimoji="0" lang="en-CA" sz="1600" b="0" i="0" u="none" strike="noStrike" kern="1200" cap="none" spc="0" normalizeH="0" baseline="0" noProof="0">
              <a:ln>
                <a:noFill/>
              </a:ln>
              <a:solidFill>
                <a:prstClr val="black"/>
              </a:solidFill>
              <a:effectLst/>
              <a:uLnTx/>
              <a:uFillTx/>
              <a:latin typeface="+mn-lt"/>
              <a:ea typeface="+mn-ea"/>
              <a:cs typeface="+mn-cs"/>
            </a:endParaRPr>
          </a:p>
        </p:txBody>
      </p:sp>
      <p:cxnSp>
        <p:nvCxnSpPr>
          <p:cNvPr id="206" name="Straight Arrow Connector 205"/>
          <p:cNvCxnSpPr/>
          <p:nvPr/>
        </p:nvCxnSpPr>
        <p:spPr>
          <a:xfrm>
            <a:off x="2572902" y="3620517"/>
            <a:ext cx="183500"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09" name="TextBox 208"/>
          <p:cNvSpPr txBox="1"/>
          <p:nvPr/>
        </p:nvSpPr>
        <p:spPr>
          <a:xfrm>
            <a:off x="2679038" y="4614460"/>
            <a:ext cx="1961383" cy="41549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mn-lt"/>
                <a:ea typeface="+mn-ea"/>
                <a:cs typeface="+mn-cs"/>
              </a:rPr>
              <a:t>Test Local Deployment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(Optional)</a:t>
            </a:r>
            <a:endParaRPr kumimoji="0" lang="en-CA" sz="900" b="0" i="0" u="none" strike="noStrike" kern="1200" cap="none" spc="0" normalizeH="0" baseline="0" noProof="0">
              <a:ln>
                <a:noFill/>
              </a:ln>
              <a:solidFill>
                <a:prstClr val="black"/>
              </a:solidFill>
              <a:effectLst/>
              <a:uLnTx/>
              <a:uFillTx/>
              <a:latin typeface="+mn-lt"/>
              <a:ea typeface="+mn-ea"/>
              <a:cs typeface="+mn-cs"/>
            </a:endParaRPr>
          </a:p>
        </p:txBody>
      </p:sp>
      <p:sp>
        <p:nvSpPr>
          <p:cNvPr id="211" name="Flowchart: Alternate Process 210"/>
          <p:cNvSpPr/>
          <p:nvPr/>
        </p:nvSpPr>
        <p:spPr>
          <a:xfrm>
            <a:off x="2583727" y="3037502"/>
            <a:ext cx="1191899" cy="340043"/>
          </a:xfrm>
          <a:prstGeom prst="flowChartAlternateProcess">
            <a:avLst/>
          </a:prstGeom>
          <a:solidFill>
            <a:schemeClr val="accent1">
              <a:lumMod val="75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white"/>
                </a:solidFill>
                <a:effectLst/>
                <a:uLnTx/>
                <a:uFillTx/>
                <a:ea typeface="+mn-ea"/>
                <a:cs typeface="+mn-cs"/>
              </a:rPr>
              <a:t>3. Develop</a:t>
            </a:r>
            <a:endParaRPr kumimoji="0" lang="en-CA" sz="1050" b="0" i="0" u="none" strike="noStrike" kern="1200" cap="none" spc="0" normalizeH="0" baseline="0" noProof="0">
              <a:ln>
                <a:noFill/>
              </a:ln>
              <a:solidFill>
                <a:prstClr val="white"/>
              </a:solidFill>
              <a:effectLst/>
              <a:uLnTx/>
              <a:uFillTx/>
              <a:ea typeface="+mn-ea"/>
              <a:cs typeface="+mn-cs"/>
            </a:endParaRPr>
          </a:p>
        </p:txBody>
      </p:sp>
      <p:sp>
        <p:nvSpPr>
          <p:cNvPr id="212" name="Right Arrow 211"/>
          <p:cNvSpPr/>
          <p:nvPr/>
        </p:nvSpPr>
        <p:spPr>
          <a:xfrm flipV="1">
            <a:off x="1790968" y="3125353"/>
            <a:ext cx="783397" cy="162371"/>
          </a:xfrm>
          <a:prstGeom prst="rightArrow">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600" b="0" i="0" u="none" strike="noStrike" kern="1200" cap="none" spc="0" normalizeH="0" baseline="0" noProof="0">
              <a:ln>
                <a:noFill/>
              </a:ln>
              <a:solidFill>
                <a:prstClr val="white"/>
              </a:solidFill>
              <a:effectLst/>
              <a:uLnTx/>
              <a:uFillTx/>
              <a:ea typeface="+mn-ea"/>
              <a:cs typeface="+mn-cs"/>
            </a:endParaRPr>
          </a:p>
        </p:txBody>
      </p:sp>
      <p:sp>
        <p:nvSpPr>
          <p:cNvPr id="218" name="Rounded Rectangle 217"/>
          <p:cNvSpPr/>
          <p:nvPr/>
        </p:nvSpPr>
        <p:spPr>
          <a:xfrm>
            <a:off x="257924" y="3243839"/>
            <a:ext cx="2019886" cy="2433791"/>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ea typeface="+mn-ea"/>
                <a:cs typeface="+mn-cs"/>
              </a:rPr>
              <a:t>                                                           </a:t>
            </a:r>
            <a:endParaRPr kumimoji="0" lang="en-CA" sz="1600" b="0" i="0" u="none" strike="noStrike" kern="1200" cap="none" spc="0" normalizeH="0" baseline="0" noProof="0">
              <a:ln>
                <a:noFill/>
              </a:ln>
              <a:solidFill>
                <a:prstClr val="black"/>
              </a:solidFill>
              <a:effectLst/>
              <a:uLnTx/>
              <a:uFillTx/>
              <a:ea typeface="+mn-ea"/>
              <a:cs typeface="+mn-cs"/>
            </a:endParaRPr>
          </a:p>
        </p:txBody>
      </p:sp>
      <p:cxnSp>
        <p:nvCxnSpPr>
          <p:cNvPr id="219" name="Straight Arrow Connector 218"/>
          <p:cNvCxnSpPr/>
          <p:nvPr/>
        </p:nvCxnSpPr>
        <p:spPr>
          <a:xfrm>
            <a:off x="350415" y="3606869"/>
            <a:ext cx="169932"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20" name="TextBox 219"/>
          <p:cNvSpPr txBox="1"/>
          <p:nvPr/>
        </p:nvSpPr>
        <p:spPr>
          <a:xfrm>
            <a:off x="446009" y="4324025"/>
            <a:ext cx="1913706" cy="41549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mn-lt"/>
                <a:ea typeface="+mn-ea"/>
                <a:cs typeface="+mn-cs"/>
              </a:rPr>
              <a:t>Test Local Deployment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(Optional)</a:t>
            </a:r>
            <a:endParaRPr kumimoji="0" lang="en-CA" sz="900" b="0" i="0" u="none" strike="noStrike" kern="1200" cap="none" spc="0" normalizeH="0" baseline="0" noProof="0">
              <a:ln>
                <a:noFill/>
              </a:ln>
              <a:solidFill>
                <a:prstClr val="black"/>
              </a:solidFill>
              <a:effectLst/>
              <a:uLnTx/>
              <a:uFillTx/>
              <a:latin typeface="+mn-lt"/>
              <a:ea typeface="+mn-ea"/>
              <a:cs typeface="+mn-cs"/>
            </a:endParaRPr>
          </a:p>
        </p:txBody>
      </p:sp>
      <p:cxnSp>
        <p:nvCxnSpPr>
          <p:cNvPr id="221" name="Straight Arrow Connector 220"/>
          <p:cNvCxnSpPr/>
          <p:nvPr/>
        </p:nvCxnSpPr>
        <p:spPr>
          <a:xfrm>
            <a:off x="347637" y="4482155"/>
            <a:ext cx="169932"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pic>
        <p:nvPicPr>
          <p:cNvPr id="222" name="Picture 22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90074" y="5017336"/>
            <a:ext cx="411164" cy="334901"/>
          </a:xfrm>
          <a:prstGeom prst="rect">
            <a:avLst/>
          </a:prstGeom>
        </p:spPr>
      </p:pic>
      <p:cxnSp>
        <p:nvCxnSpPr>
          <p:cNvPr id="223" name="Straight Connector 222"/>
          <p:cNvCxnSpPr/>
          <p:nvPr/>
        </p:nvCxnSpPr>
        <p:spPr>
          <a:xfrm>
            <a:off x="347637" y="3341444"/>
            <a:ext cx="0" cy="2188509"/>
          </a:xfrm>
          <a:prstGeom prst="line">
            <a:avLst/>
          </a:prstGeom>
        </p:spPr>
        <p:style>
          <a:lnRef idx="3">
            <a:schemeClr val="accent1"/>
          </a:lnRef>
          <a:fillRef idx="0">
            <a:schemeClr val="accent1"/>
          </a:fillRef>
          <a:effectRef idx="2">
            <a:schemeClr val="accent1"/>
          </a:effectRef>
          <a:fontRef idx="minor">
            <a:schemeClr val="tx1"/>
          </a:fontRef>
        </p:style>
      </p:cxnSp>
      <p:sp>
        <p:nvSpPr>
          <p:cNvPr id="224" name="Flowchart: Alternate Process 223"/>
          <p:cNvSpPr/>
          <p:nvPr/>
        </p:nvSpPr>
        <p:spPr>
          <a:xfrm>
            <a:off x="714660" y="3106009"/>
            <a:ext cx="1144455" cy="277607"/>
          </a:xfrm>
          <a:prstGeom prst="flowChartAlternateProcess">
            <a:avLst/>
          </a:prstGeom>
          <a:solidFill>
            <a:schemeClr val="accent1">
              <a:lumMod val="75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white"/>
                </a:solidFill>
                <a:effectLst/>
                <a:uLnTx/>
                <a:uFillTx/>
                <a:ea typeface="+mn-ea"/>
                <a:cs typeface="+mn-cs"/>
              </a:rPr>
              <a:t>2. Build ( on local machine)</a:t>
            </a:r>
            <a:endParaRPr kumimoji="0" lang="en-CA" sz="1050" b="0" i="0" u="none" strike="noStrike" kern="1200" cap="none" spc="0" normalizeH="0" baseline="0" noProof="0">
              <a:ln>
                <a:noFill/>
              </a:ln>
              <a:solidFill>
                <a:prstClr val="white"/>
              </a:solidFill>
              <a:effectLst/>
              <a:uLnTx/>
              <a:uFillTx/>
              <a:ea typeface="+mn-ea"/>
              <a:cs typeface="+mn-cs"/>
            </a:endParaRPr>
          </a:p>
        </p:txBody>
      </p:sp>
      <p:pic>
        <p:nvPicPr>
          <p:cNvPr id="215" name="Picture 21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00299" y="3538172"/>
            <a:ext cx="604696" cy="152175"/>
          </a:xfrm>
          <a:prstGeom prst="rect">
            <a:avLst/>
          </a:prstGeom>
        </p:spPr>
      </p:pic>
      <p:pic>
        <p:nvPicPr>
          <p:cNvPr id="17" name="Picture 16"/>
          <p:cNvPicPr>
            <a:picLocks noChangeAspect="1"/>
          </p:cNvPicPr>
          <p:nvPr/>
        </p:nvPicPr>
        <p:blipFill>
          <a:blip r:embed="rId15"/>
          <a:stretch>
            <a:fillRect/>
          </a:stretch>
        </p:blipFill>
        <p:spPr>
          <a:xfrm>
            <a:off x="571639" y="3740751"/>
            <a:ext cx="516826" cy="220699"/>
          </a:xfrm>
          <a:prstGeom prst="rect">
            <a:avLst/>
          </a:prstGeom>
        </p:spPr>
      </p:pic>
      <p:pic>
        <p:nvPicPr>
          <p:cNvPr id="18" name="Picture 17"/>
          <p:cNvPicPr>
            <a:picLocks noChangeAspect="1"/>
          </p:cNvPicPr>
          <p:nvPr/>
        </p:nvPicPr>
        <p:blipFill>
          <a:blip r:embed="rId27"/>
          <a:stretch>
            <a:fillRect/>
          </a:stretch>
        </p:blipFill>
        <p:spPr>
          <a:xfrm>
            <a:off x="2773377" y="4059809"/>
            <a:ext cx="686281" cy="233959"/>
          </a:xfrm>
          <a:prstGeom prst="rect">
            <a:avLst/>
          </a:prstGeom>
        </p:spPr>
      </p:pic>
      <p:sp>
        <p:nvSpPr>
          <p:cNvPr id="110" name="TextBox 109"/>
          <p:cNvSpPr txBox="1"/>
          <p:nvPr/>
        </p:nvSpPr>
        <p:spPr>
          <a:xfrm>
            <a:off x="3501417" y="2212498"/>
            <a:ext cx="1313597" cy="707886"/>
          </a:xfrm>
          <a:prstGeom prst="rect">
            <a:avLst/>
          </a:prstGeom>
          <a:noFill/>
        </p:spPr>
        <p:txBody>
          <a:bodyPr wrap="square" rtlCol="0">
            <a:spAutoFit/>
          </a:bodyPr>
          <a:lstStyle/>
          <a:p>
            <a:pPr marL="171450" indent="-171450">
              <a:buFont typeface="Arial" panose="020B0604020202020204" pitchFamily="34" charset="0"/>
              <a:buChar char="•"/>
            </a:pPr>
            <a:r>
              <a:rPr lang="en-US" sz="800" b="1">
                <a:latin typeface="+mn-lt"/>
              </a:rPr>
              <a:t>JIRA Workflow</a:t>
            </a:r>
          </a:p>
          <a:p>
            <a:pPr marL="171450" indent="-171450">
              <a:buFont typeface="Arial" panose="020B0604020202020204" pitchFamily="34" charset="0"/>
              <a:buChar char="•"/>
            </a:pPr>
            <a:r>
              <a:rPr lang="en-US" sz="800" b="1">
                <a:latin typeface="+mn-lt"/>
              </a:rPr>
              <a:t>Branching Strategy</a:t>
            </a:r>
          </a:p>
          <a:p>
            <a:pPr marL="171450" indent="-171450">
              <a:buFont typeface="Arial" panose="020B0604020202020204" pitchFamily="34" charset="0"/>
              <a:buChar char="•"/>
            </a:pPr>
            <a:r>
              <a:rPr lang="en-US" sz="800" b="1">
                <a:latin typeface="+mn-lt"/>
              </a:rPr>
              <a:t>Code Review Process</a:t>
            </a:r>
          </a:p>
          <a:p>
            <a:pPr marL="171450" indent="-171450">
              <a:buFont typeface="Arial" panose="020B0604020202020204" pitchFamily="34" charset="0"/>
              <a:buChar char="•"/>
            </a:pPr>
            <a:r>
              <a:rPr lang="en-US" sz="800" b="1">
                <a:latin typeface="+mn-lt"/>
              </a:rPr>
              <a:t>Test Driven Development</a:t>
            </a:r>
            <a:endParaRPr lang="en-CA" sz="800" b="1">
              <a:latin typeface="+mn-lt"/>
            </a:endParaRPr>
          </a:p>
        </p:txBody>
      </p:sp>
      <p:sp>
        <p:nvSpPr>
          <p:cNvPr id="19" name="Rectangle 18"/>
          <p:cNvSpPr/>
          <p:nvPr/>
        </p:nvSpPr>
        <p:spPr>
          <a:xfrm>
            <a:off x="1154068" y="3489754"/>
            <a:ext cx="470000" cy="230832"/>
          </a:xfrm>
          <a:prstGeom prst="rect">
            <a:avLst/>
          </a:prstGeom>
        </p:spPr>
        <p:txBody>
          <a:bodyPr wrap="none">
            <a:spAutoFit/>
          </a:bodyPr>
          <a:lstStyle/>
          <a:p>
            <a:r>
              <a:rPr lang="en-US" sz="900" b="1" i="1">
                <a:latin typeface="+mn-lt"/>
              </a:rPr>
              <a:t>(Java)</a:t>
            </a:r>
            <a:endParaRPr lang="en-US" sz="900">
              <a:latin typeface="+mn-lt"/>
            </a:endParaRPr>
          </a:p>
        </p:txBody>
      </p:sp>
      <p:sp>
        <p:nvSpPr>
          <p:cNvPr id="160" name="Rectangle 159"/>
          <p:cNvSpPr/>
          <p:nvPr/>
        </p:nvSpPr>
        <p:spPr>
          <a:xfrm>
            <a:off x="1087352" y="3735975"/>
            <a:ext cx="508473" cy="230832"/>
          </a:xfrm>
          <a:prstGeom prst="rect">
            <a:avLst/>
          </a:prstGeom>
        </p:spPr>
        <p:txBody>
          <a:bodyPr wrap="none">
            <a:spAutoFit/>
          </a:bodyPr>
          <a:lstStyle/>
          <a:p>
            <a:r>
              <a:rPr lang="en-US" sz="900" b="1" i="1">
                <a:latin typeface="+mn-lt"/>
              </a:rPr>
              <a:t>(Scala)</a:t>
            </a:r>
            <a:endParaRPr lang="en-US" sz="900">
              <a:latin typeface="+mn-lt"/>
            </a:endParaRPr>
          </a:p>
        </p:txBody>
      </p:sp>
      <p:sp>
        <p:nvSpPr>
          <p:cNvPr id="173" name="Rectangle 172"/>
          <p:cNvSpPr/>
          <p:nvPr/>
        </p:nvSpPr>
        <p:spPr>
          <a:xfrm>
            <a:off x="1372349" y="5075155"/>
            <a:ext cx="470000" cy="230832"/>
          </a:xfrm>
          <a:prstGeom prst="rect">
            <a:avLst/>
          </a:prstGeom>
        </p:spPr>
        <p:txBody>
          <a:bodyPr wrap="none">
            <a:spAutoFit/>
          </a:bodyPr>
          <a:lstStyle/>
          <a:p>
            <a:r>
              <a:rPr lang="en-US" sz="900" b="1" i="1">
                <a:latin typeface="+mn-lt"/>
              </a:rPr>
              <a:t>(Java)</a:t>
            </a:r>
            <a:endParaRPr lang="en-US" sz="900">
              <a:latin typeface="+mn-lt"/>
            </a:endParaRPr>
          </a:p>
        </p:txBody>
      </p:sp>
      <p:sp>
        <p:nvSpPr>
          <p:cNvPr id="176" name="Rectangle 175"/>
          <p:cNvSpPr/>
          <p:nvPr/>
        </p:nvSpPr>
        <p:spPr>
          <a:xfrm>
            <a:off x="1372850" y="4887943"/>
            <a:ext cx="508473" cy="230832"/>
          </a:xfrm>
          <a:prstGeom prst="rect">
            <a:avLst/>
          </a:prstGeom>
        </p:spPr>
        <p:txBody>
          <a:bodyPr wrap="none">
            <a:spAutoFit/>
          </a:bodyPr>
          <a:lstStyle/>
          <a:p>
            <a:r>
              <a:rPr lang="en-US" sz="900" b="1" i="1">
                <a:latin typeface="+mn-lt"/>
              </a:rPr>
              <a:t>(Scala)</a:t>
            </a:r>
            <a:endParaRPr lang="en-US" sz="900">
              <a:latin typeface="+mn-lt"/>
            </a:endParaRPr>
          </a:p>
        </p:txBody>
      </p:sp>
      <p:cxnSp>
        <p:nvCxnSpPr>
          <p:cNvPr id="25" name="Straight Connector 24"/>
          <p:cNvCxnSpPr/>
          <p:nvPr/>
        </p:nvCxnSpPr>
        <p:spPr>
          <a:xfrm flipH="1">
            <a:off x="2572902" y="3239447"/>
            <a:ext cx="3906" cy="2221043"/>
          </a:xfrm>
          <a:prstGeom prst="line">
            <a:avLst/>
          </a:prstGeom>
        </p:spPr>
        <p:style>
          <a:lnRef idx="3">
            <a:schemeClr val="accent1"/>
          </a:lnRef>
          <a:fillRef idx="0">
            <a:schemeClr val="accent1"/>
          </a:fillRef>
          <a:effectRef idx="2">
            <a:schemeClr val="accent1"/>
          </a:effectRef>
          <a:fontRef idx="minor">
            <a:schemeClr val="tx1"/>
          </a:fontRef>
        </p:style>
      </p:cxnSp>
      <p:sp>
        <p:nvSpPr>
          <p:cNvPr id="196" name="Rectangle 195"/>
          <p:cNvSpPr/>
          <p:nvPr/>
        </p:nvSpPr>
        <p:spPr>
          <a:xfrm>
            <a:off x="3439405" y="3746776"/>
            <a:ext cx="780983" cy="215444"/>
          </a:xfrm>
          <a:prstGeom prst="rect">
            <a:avLst/>
          </a:prstGeom>
        </p:spPr>
        <p:txBody>
          <a:bodyPr wrap="none">
            <a:spAutoFit/>
          </a:bodyPr>
          <a:lstStyle/>
          <a:p>
            <a:r>
              <a:rPr lang="en-US" sz="800" b="1" i="1">
                <a:latin typeface="+mn-lt"/>
              </a:rPr>
              <a:t>(Scala &amp; Java)</a:t>
            </a:r>
            <a:endParaRPr lang="en-US" sz="800">
              <a:latin typeface="+mn-lt"/>
            </a:endParaRPr>
          </a:p>
        </p:txBody>
      </p:sp>
      <p:sp>
        <p:nvSpPr>
          <p:cNvPr id="197" name="Rectangle 196"/>
          <p:cNvSpPr/>
          <p:nvPr/>
        </p:nvSpPr>
        <p:spPr>
          <a:xfrm>
            <a:off x="3431428" y="4070100"/>
            <a:ext cx="780983" cy="215444"/>
          </a:xfrm>
          <a:prstGeom prst="rect">
            <a:avLst/>
          </a:prstGeom>
        </p:spPr>
        <p:txBody>
          <a:bodyPr wrap="none">
            <a:spAutoFit/>
          </a:bodyPr>
          <a:lstStyle/>
          <a:p>
            <a:r>
              <a:rPr lang="en-US" sz="800" b="1" i="1">
                <a:latin typeface="+mn-lt"/>
              </a:rPr>
              <a:t>(Scala &amp; Java)</a:t>
            </a:r>
            <a:endParaRPr lang="en-US" sz="800">
              <a:latin typeface="+mn-lt"/>
            </a:endParaRPr>
          </a:p>
        </p:txBody>
      </p:sp>
      <p:sp>
        <p:nvSpPr>
          <p:cNvPr id="225" name="Rectangle 224"/>
          <p:cNvSpPr/>
          <p:nvPr/>
        </p:nvSpPr>
        <p:spPr>
          <a:xfrm>
            <a:off x="574388" y="4858213"/>
            <a:ext cx="710451" cy="253916"/>
          </a:xfrm>
          <a:prstGeom prst="rect">
            <a:avLst/>
          </a:prstGeom>
        </p:spPr>
        <p:txBody>
          <a:bodyPr wrap="none">
            <a:spAutoFit/>
          </a:bodyPr>
          <a:lstStyle/>
          <a:p>
            <a:r>
              <a:rPr lang="en-US" sz="1050" b="1" i="1" err="1">
                <a:solidFill>
                  <a:srgbClr val="FF0000"/>
                </a:solidFill>
                <a:latin typeface="+mn-lt"/>
              </a:rPr>
              <a:t>ScalaTest</a:t>
            </a:r>
            <a:endParaRPr lang="en-US" sz="1050" b="1" i="1">
              <a:solidFill>
                <a:srgbClr val="FF0000"/>
              </a:solidFill>
              <a:latin typeface="+mn-lt"/>
            </a:endParaRPr>
          </a:p>
        </p:txBody>
      </p:sp>
      <p:pic>
        <p:nvPicPr>
          <p:cNvPr id="205" name="Picture 204"/>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6608571" y="4140307"/>
            <a:ext cx="458397" cy="599817"/>
          </a:xfrm>
          <a:prstGeom prst="rect">
            <a:avLst/>
          </a:prstGeom>
          <a:ln>
            <a:solidFill>
              <a:schemeClr val="tx1"/>
            </a:solidFill>
          </a:ln>
        </p:spPr>
      </p:pic>
      <p:sp>
        <p:nvSpPr>
          <p:cNvPr id="142" name="TextBox 141"/>
          <p:cNvSpPr txBox="1"/>
          <p:nvPr/>
        </p:nvSpPr>
        <p:spPr>
          <a:xfrm>
            <a:off x="7833858" y="2081890"/>
            <a:ext cx="3045582" cy="276999"/>
          </a:xfrm>
          <a:prstGeom prst="rect">
            <a:avLst/>
          </a:prstGeom>
          <a:noFill/>
        </p:spPr>
        <p:txBody>
          <a:bodyPr wrap="square" rtlCol="0">
            <a:spAutoFit/>
          </a:bodyPr>
          <a:lstStyle/>
          <a:p>
            <a:r>
              <a:rPr lang="en-US" sz="1100">
                <a:latin typeface="+mn-lt"/>
              </a:rPr>
              <a:t>Run Test cases on Build</a:t>
            </a:r>
            <a:r>
              <a:rPr lang="en-US" sz="1200">
                <a:latin typeface="+mn-lt"/>
              </a:rPr>
              <a:t> </a:t>
            </a:r>
            <a:r>
              <a:rPr lang="en-US" sz="900">
                <a:latin typeface="+mn-lt"/>
              </a:rPr>
              <a:t>(Optional)</a:t>
            </a:r>
            <a:endParaRPr lang="en-CA" sz="900">
              <a:latin typeface="+mn-lt"/>
            </a:endParaRPr>
          </a:p>
        </p:txBody>
      </p:sp>
      <p:sp>
        <p:nvSpPr>
          <p:cNvPr id="129" name="Flowchart: Alternate Process 128"/>
          <p:cNvSpPr/>
          <p:nvPr/>
        </p:nvSpPr>
        <p:spPr>
          <a:xfrm>
            <a:off x="5367095" y="5263707"/>
            <a:ext cx="1191899" cy="340043"/>
          </a:xfrm>
          <a:prstGeom prst="flowChartAlternateProcess">
            <a:avLst/>
          </a:prstGeom>
          <a:solidFill>
            <a:schemeClr val="accent1">
              <a:lumMod val="75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white"/>
                </a:solidFill>
                <a:effectLst/>
                <a:uLnTx/>
                <a:uFillTx/>
                <a:ea typeface="+mn-ea"/>
                <a:cs typeface="+mn-cs"/>
              </a:rPr>
              <a:t>8. CDD</a:t>
            </a:r>
            <a:endParaRPr kumimoji="0" lang="en-CA" sz="1050" b="0" i="0" u="none" strike="noStrike" kern="1200" cap="none" spc="0" normalizeH="0" baseline="0" noProof="0">
              <a:ln>
                <a:noFill/>
              </a:ln>
              <a:solidFill>
                <a:prstClr val="white"/>
              </a:solidFill>
              <a:effectLst/>
              <a:uLnTx/>
              <a:uFillTx/>
              <a:ea typeface="+mn-ea"/>
              <a:cs typeface="+mn-cs"/>
            </a:endParaRPr>
          </a:p>
        </p:txBody>
      </p:sp>
      <p:sp>
        <p:nvSpPr>
          <p:cNvPr id="150" name="Right Arrow 149"/>
          <p:cNvSpPr/>
          <p:nvPr/>
        </p:nvSpPr>
        <p:spPr>
          <a:xfrm>
            <a:off x="5616096" y="5974070"/>
            <a:ext cx="694058" cy="141668"/>
          </a:xfrm>
          <a:prstGeom prst="rightArrow">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58" name="Flowchart: Alternate Process 157"/>
          <p:cNvSpPr/>
          <p:nvPr/>
        </p:nvSpPr>
        <p:spPr>
          <a:xfrm>
            <a:off x="6303859" y="5751959"/>
            <a:ext cx="740076" cy="232254"/>
          </a:xfrm>
          <a:prstGeom prst="flowChartAlternateProcess">
            <a:avLst/>
          </a:prstGeom>
          <a:solidFill>
            <a:schemeClr val="accent1">
              <a:lumMod val="75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white"/>
                </a:solidFill>
                <a:effectLst/>
                <a:uLnTx/>
                <a:uFillTx/>
                <a:ea typeface="+mn-ea"/>
                <a:cs typeface="+mn-cs"/>
              </a:rPr>
              <a:t>9. </a:t>
            </a:r>
            <a:r>
              <a:rPr kumimoji="0" lang="en-US" sz="1050" b="0" i="0" u="none" strike="noStrike" kern="1200" cap="none" spc="0" normalizeH="0" baseline="0" noProof="0" err="1">
                <a:ln>
                  <a:noFill/>
                </a:ln>
                <a:solidFill>
                  <a:prstClr val="white"/>
                </a:solidFill>
                <a:effectLst/>
                <a:uLnTx/>
                <a:uFillTx/>
                <a:ea typeface="+mn-ea"/>
                <a:cs typeface="+mn-cs"/>
              </a:rPr>
              <a:t>Ansible</a:t>
            </a:r>
            <a:endParaRPr kumimoji="0" lang="en-CA" sz="1050" b="0" i="0" u="none" strike="noStrike" kern="1200" cap="none" spc="0" normalizeH="0" baseline="0" noProof="0">
              <a:ln>
                <a:noFill/>
              </a:ln>
              <a:solidFill>
                <a:prstClr val="white"/>
              </a:solidFill>
              <a:effectLst/>
              <a:uLnTx/>
              <a:uFillTx/>
              <a:ea typeface="+mn-ea"/>
              <a:cs typeface="+mn-cs"/>
            </a:endParaRPr>
          </a:p>
        </p:txBody>
      </p:sp>
    </p:spTree>
    <p:extLst>
      <p:ext uri="{BB962C8B-B14F-4D97-AF65-F5344CB8AC3E}">
        <p14:creationId xmlns:p14="http://schemas.microsoft.com/office/powerpoint/2010/main" val="269100002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SAMPLE GHERKIN</a:t>
            </a:r>
            <a:endParaRPr lang="en-CA"/>
          </a:p>
        </p:txBody>
      </p:sp>
      <p:sp>
        <p:nvSpPr>
          <p:cNvPr id="3" name="Content Placeholder 2"/>
          <p:cNvSpPr>
            <a:spLocks noGrp="1"/>
          </p:cNvSpPr>
          <p:nvPr>
            <p:ph sz="half" idx="1"/>
          </p:nvPr>
        </p:nvSpPr>
        <p:spPr/>
        <p:txBody>
          <a:bodyPr/>
          <a:lstStyle/>
          <a:p>
            <a:pPr marL="0" indent="0">
              <a:buNone/>
            </a:pPr>
            <a:endParaRPr lang="en-CA"/>
          </a:p>
        </p:txBody>
      </p:sp>
      <p:sp>
        <p:nvSpPr>
          <p:cNvPr id="4" name="Content Placeholder 3"/>
          <p:cNvSpPr>
            <a:spLocks noGrp="1"/>
          </p:cNvSpPr>
          <p:nvPr>
            <p:ph sz="half" idx="2"/>
          </p:nvPr>
        </p:nvSpPr>
        <p:spPr/>
        <p:txBody>
          <a:bodyPr/>
          <a:lstStyle/>
          <a:p>
            <a:pPr marL="0" indent="0">
              <a:buNone/>
            </a:pPr>
            <a:endParaRPr lang="en-CA"/>
          </a:p>
        </p:txBody>
      </p:sp>
      <p:grpSp>
        <p:nvGrpSpPr>
          <p:cNvPr id="5" name="Group 4"/>
          <p:cNvGrpSpPr/>
          <p:nvPr/>
        </p:nvGrpSpPr>
        <p:grpSpPr>
          <a:xfrm>
            <a:off x="1295400" y="1557338"/>
            <a:ext cx="3805463" cy="2946571"/>
            <a:chOff x="1290412" y="2117950"/>
            <a:chExt cx="5088618" cy="4193628"/>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14600" y="4452483"/>
              <a:ext cx="1900908" cy="1859095"/>
            </a:xfrm>
            <a:prstGeom prst="rect">
              <a:avLst/>
            </a:prstGeom>
          </p:spPr>
        </p:pic>
        <p:pic>
          <p:nvPicPr>
            <p:cNvPr id="7" name="Picture 6"/>
            <p:cNvPicPr>
              <a:picLocks noChangeAspect="1"/>
            </p:cNvPicPr>
            <p:nvPr/>
          </p:nvPicPr>
          <p:blipFill>
            <a:blip r:embed="rId3"/>
            <a:stretch>
              <a:fillRect/>
            </a:stretch>
          </p:blipFill>
          <p:spPr>
            <a:xfrm>
              <a:off x="1290412" y="2117950"/>
              <a:ext cx="5088618" cy="2447925"/>
            </a:xfrm>
            <a:prstGeom prst="rect">
              <a:avLst/>
            </a:prstGeom>
          </p:spPr>
        </p:pic>
      </p:grpSp>
      <p:grpSp>
        <p:nvGrpSpPr>
          <p:cNvPr id="8" name="Group 7"/>
          <p:cNvGrpSpPr/>
          <p:nvPr/>
        </p:nvGrpSpPr>
        <p:grpSpPr>
          <a:xfrm>
            <a:off x="6532034" y="1557338"/>
            <a:ext cx="3898447" cy="2946571"/>
            <a:chOff x="6857994" y="2117951"/>
            <a:chExt cx="4727128" cy="4080237"/>
          </a:xfrm>
        </p:grpSpPr>
        <p:pic>
          <p:nvPicPr>
            <p:cNvPr id="9" name="Picture 8"/>
            <p:cNvPicPr>
              <a:picLocks noChangeAspect="1"/>
            </p:cNvPicPr>
            <p:nvPr/>
          </p:nvPicPr>
          <p:blipFill>
            <a:blip r:embed="rId4"/>
            <a:stretch>
              <a:fillRect/>
            </a:stretch>
          </p:blipFill>
          <p:spPr>
            <a:xfrm>
              <a:off x="6898822" y="2117951"/>
              <a:ext cx="4686300" cy="2447925"/>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915547" y="4565875"/>
              <a:ext cx="1615339" cy="1632313"/>
            </a:xfrm>
            <a:prstGeom prst="rect">
              <a:avLst/>
            </a:prstGeom>
          </p:spPr>
        </p:pic>
        <p:sp>
          <p:nvSpPr>
            <p:cNvPr id="11" name="Rectangle 10"/>
            <p:cNvSpPr/>
            <p:nvPr/>
          </p:nvSpPr>
          <p:spPr bwMode="auto">
            <a:xfrm>
              <a:off x="6857994" y="3102424"/>
              <a:ext cx="4727128" cy="1350059"/>
            </a:xfrm>
            <a:prstGeom prst="rect">
              <a:avLst/>
            </a:prstGeom>
            <a:no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20000"/>
                </a:spcBef>
                <a:spcAft>
                  <a:spcPct val="25000"/>
                </a:spcAft>
                <a:buClrTx/>
                <a:buSzTx/>
                <a:buFont typeface="Wingdings" pitchFamily="2" charset="2"/>
                <a:buNone/>
                <a:tabLst/>
              </a:pPr>
              <a:endParaRPr kumimoji="0" lang="en-CA" sz="2800" b="0" i="0" u="none" strike="noStrike" cap="none" normalizeH="0" baseline="0">
                <a:ln>
                  <a:noFill/>
                </a:ln>
                <a:solidFill>
                  <a:schemeClr val="tx1"/>
                </a:solidFill>
                <a:effectLst/>
                <a:latin typeface="Arial" pitchFamily="34" charset="0"/>
              </a:endParaRPr>
            </a:p>
          </p:txBody>
        </p:sp>
      </p:grpSp>
    </p:spTree>
    <p:extLst>
      <p:ext uri="{BB962C8B-B14F-4D97-AF65-F5344CB8AC3E}">
        <p14:creationId xmlns:p14="http://schemas.microsoft.com/office/powerpoint/2010/main" val="2379983367"/>
      </p:ext>
    </p:extLst>
  </p:cSld>
  <p:clrMapOvr>
    <a:masterClrMapping/>
  </p:clrMapOvr>
  <p:transition spd="med">
    <p:wipe dir="r"/>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SAMPLE GHERKIN</a:t>
            </a:r>
            <a:endParaRPr lang="en-CA"/>
          </a:p>
        </p:txBody>
      </p:sp>
      <p:graphicFrame>
        <p:nvGraphicFramePr>
          <p:cNvPr id="5" name="Content Placeholder 4"/>
          <p:cNvGraphicFramePr>
            <a:graphicFrameLocks noGrp="1"/>
          </p:cNvGraphicFramePr>
          <p:nvPr>
            <p:ph sz="half" idx="1"/>
          </p:nvPr>
        </p:nvGraphicFramePr>
        <p:xfrm>
          <a:off x="1278835" y="1404387"/>
          <a:ext cx="5463870" cy="4205956"/>
        </p:xfrm>
        <a:graphic>
          <a:graphicData uri="http://schemas.openxmlformats.org/drawingml/2006/table">
            <a:tbl>
              <a:tblPr/>
              <a:tblGrid>
                <a:gridCol w="2534230">
                  <a:extLst>
                    <a:ext uri="{9D8B030D-6E8A-4147-A177-3AD203B41FA5}">
                      <a16:colId xmlns:a16="http://schemas.microsoft.com/office/drawing/2014/main" val="1322254812"/>
                    </a:ext>
                  </a:extLst>
                </a:gridCol>
                <a:gridCol w="2929640">
                  <a:extLst>
                    <a:ext uri="{9D8B030D-6E8A-4147-A177-3AD203B41FA5}">
                      <a16:colId xmlns:a16="http://schemas.microsoft.com/office/drawing/2014/main" val="3230708521"/>
                    </a:ext>
                  </a:extLst>
                </a:gridCol>
              </a:tblGrid>
              <a:tr h="505985">
                <a:tc>
                  <a:txBody>
                    <a:bodyPr/>
                    <a:lstStyle/>
                    <a:p>
                      <a:pPr algn="l" fontAlgn="t"/>
                      <a:r>
                        <a:rPr lang="en-CA" sz="900" b="0" i="0" u="none" strike="noStrike" baseline="0">
                          <a:solidFill>
                            <a:srgbClr val="000000"/>
                          </a:solidFill>
                          <a:effectLst/>
                          <a:latin typeface="Calibri" panose="020F0502020204030204" pitchFamily="34" charset="0"/>
                        </a:rPr>
                        <a:t>Launch SIT </a:t>
                      </a:r>
                      <a:br>
                        <a:rPr lang="en-CA" sz="900" b="0" i="0" u="none" strike="noStrike" baseline="0">
                          <a:solidFill>
                            <a:srgbClr val="000000"/>
                          </a:solidFill>
                          <a:effectLst/>
                          <a:latin typeface="Calibri" panose="020F0502020204030204" pitchFamily="34" charset="0"/>
                        </a:rPr>
                      </a:br>
                      <a:r>
                        <a:rPr lang="en-CA" sz="900" b="0" i="0" u="none" strike="noStrike" baseline="0">
                          <a:solidFill>
                            <a:srgbClr val="000000"/>
                          </a:solidFill>
                          <a:effectLst/>
                          <a:latin typeface="Calibri" panose="020F0502020204030204" pitchFamily="34" charset="0"/>
                        </a:rPr>
                        <a:t>URL: https://sit-www.sunnet.sunlife.com/signin/mysunlife/home.wca?</a:t>
                      </a:r>
                    </a:p>
                  </a:txBody>
                  <a:tcPr marL="6210" marR="6210" marT="621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CA" sz="900" b="0" i="0" u="none" strike="noStrike" baseline="0">
                          <a:solidFill>
                            <a:srgbClr val="000000"/>
                          </a:solidFill>
                          <a:effectLst/>
                          <a:latin typeface="Calibri" panose="020F0502020204030204" pitchFamily="34" charset="0"/>
                        </a:rPr>
                        <a:t>My Sunlife.ca web page should open</a:t>
                      </a:r>
                    </a:p>
                  </a:txBody>
                  <a:tcPr marL="6210" marR="6210" marT="62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85466397"/>
                  </a:ext>
                </a:extLst>
              </a:tr>
              <a:tr h="479751">
                <a:tc>
                  <a:txBody>
                    <a:bodyPr/>
                    <a:lstStyle/>
                    <a:p>
                      <a:pPr algn="l" fontAlgn="b"/>
                      <a:r>
                        <a:rPr lang="en-CA" sz="900" b="0" i="0" u="none" strike="noStrike" baseline="0">
                          <a:solidFill>
                            <a:srgbClr val="000000"/>
                          </a:solidFill>
                          <a:effectLst/>
                          <a:latin typeface="Calibri" panose="020F0502020204030204" pitchFamily="34" charset="0"/>
                        </a:rPr>
                        <a:t>Login using the below information</a:t>
                      </a:r>
                      <a:br>
                        <a:rPr lang="en-CA" sz="900" b="0" i="0" u="none" strike="noStrike" baseline="0">
                          <a:solidFill>
                            <a:srgbClr val="000000"/>
                          </a:solidFill>
                          <a:effectLst/>
                          <a:latin typeface="Calibri" panose="020F0502020204030204" pitchFamily="34" charset="0"/>
                        </a:rPr>
                      </a:br>
                      <a:r>
                        <a:rPr lang="en-CA" sz="900" b="0" i="0" u="none" strike="noStrike" baseline="0">
                          <a:solidFill>
                            <a:srgbClr val="000000"/>
                          </a:solidFill>
                          <a:effectLst/>
                          <a:latin typeface="Calibri" panose="020F0502020204030204" pitchFamily="34" charset="0"/>
                        </a:rPr>
                        <a:t>Access ID-160125758121</a:t>
                      </a:r>
                      <a:br>
                        <a:rPr lang="en-CA" sz="900" b="0" i="0" u="none" strike="noStrike" baseline="0">
                          <a:solidFill>
                            <a:srgbClr val="000000"/>
                          </a:solidFill>
                          <a:effectLst/>
                          <a:latin typeface="Calibri" panose="020F0502020204030204" pitchFamily="34" charset="0"/>
                        </a:rPr>
                      </a:br>
                      <a:r>
                        <a:rPr lang="en-CA" sz="900" b="0" i="0" u="none" strike="noStrike" baseline="0">
                          <a:solidFill>
                            <a:srgbClr val="000000"/>
                          </a:solidFill>
                          <a:effectLst/>
                          <a:latin typeface="Calibri" panose="020F0502020204030204" pitchFamily="34" charset="0"/>
                        </a:rPr>
                        <a:t>Password-password1</a:t>
                      </a:r>
                    </a:p>
                  </a:txBody>
                  <a:tcPr marL="6210" marR="6210" marT="62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CA" sz="900" b="0" i="0" u="none" strike="noStrike" baseline="0">
                          <a:solidFill>
                            <a:srgbClr val="000000"/>
                          </a:solidFill>
                          <a:effectLst/>
                          <a:latin typeface="Calibri" panose="020F0502020204030204" pitchFamily="34" charset="0"/>
                        </a:rPr>
                        <a:t>PPHP home page should get displayed</a:t>
                      </a:r>
                    </a:p>
                  </a:txBody>
                  <a:tcPr marL="6210" marR="6210" marT="62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16757542"/>
                  </a:ext>
                </a:extLst>
              </a:tr>
              <a:tr h="168661">
                <a:tc>
                  <a:txBody>
                    <a:bodyPr/>
                    <a:lstStyle/>
                    <a:p>
                      <a:pPr algn="l" fontAlgn="b"/>
                      <a:r>
                        <a:rPr lang="en-CA" sz="900" b="0" i="0" u="none" strike="noStrike" baseline="0">
                          <a:solidFill>
                            <a:srgbClr val="000000"/>
                          </a:solidFill>
                          <a:effectLst/>
                          <a:latin typeface="Calibri" panose="020F0502020204030204" pitchFamily="34" charset="0"/>
                        </a:rPr>
                        <a:t>Scroll down to the benefits section</a:t>
                      </a:r>
                    </a:p>
                  </a:txBody>
                  <a:tcPr marL="6210" marR="6210" marT="62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CA" sz="900" b="0" i="0" u="none" strike="noStrike" baseline="0">
                          <a:solidFill>
                            <a:srgbClr val="000000"/>
                          </a:solidFill>
                          <a:effectLst/>
                          <a:latin typeface="Calibri" panose="020F0502020204030204" pitchFamily="34" charset="0"/>
                        </a:rPr>
                        <a:t>Benefits section shiould get displayed</a:t>
                      </a:r>
                    </a:p>
                  </a:txBody>
                  <a:tcPr marL="6210" marR="6210" marT="62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93498954"/>
                  </a:ext>
                </a:extLst>
              </a:tr>
              <a:tr h="674649">
                <a:tc>
                  <a:txBody>
                    <a:bodyPr/>
                    <a:lstStyle/>
                    <a:p>
                      <a:pPr algn="l" fontAlgn="b"/>
                      <a:r>
                        <a:rPr lang="en-CA" sz="900" b="0" i="0" u="none" strike="noStrike" baseline="0">
                          <a:solidFill>
                            <a:srgbClr val="000000"/>
                          </a:solidFill>
                          <a:effectLst/>
                          <a:latin typeface="Calibri" panose="020F0502020204030204" pitchFamily="34" charset="0"/>
                        </a:rPr>
                        <a:t>On the benefits section</a:t>
                      </a:r>
                      <a:br>
                        <a:rPr lang="en-CA" sz="900" b="0" i="0" u="none" strike="noStrike" baseline="0">
                          <a:solidFill>
                            <a:srgbClr val="000000"/>
                          </a:solidFill>
                          <a:effectLst/>
                          <a:latin typeface="Calibri" panose="020F0502020204030204" pitchFamily="34" charset="0"/>
                        </a:rPr>
                      </a:br>
                      <a:br>
                        <a:rPr lang="en-CA" sz="900" b="0" i="0" u="none" strike="noStrike" baseline="0">
                          <a:solidFill>
                            <a:srgbClr val="000000"/>
                          </a:solidFill>
                          <a:effectLst/>
                          <a:latin typeface="Calibri" panose="020F0502020204030204" pitchFamily="34" charset="0"/>
                        </a:rPr>
                      </a:br>
                      <a:r>
                        <a:rPr lang="en-CA" sz="900" b="0" i="0" u="none" strike="noStrike" baseline="0">
                          <a:solidFill>
                            <a:srgbClr val="000000"/>
                          </a:solidFill>
                          <a:effectLst/>
                          <a:latin typeface="Calibri" panose="020F0502020204030204" pitchFamily="34" charset="0"/>
                        </a:rPr>
                        <a:t>Verify presence of provider search banner along with the search now button</a:t>
                      </a:r>
                    </a:p>
                  </a:txBody>
                  <a:tcPr marL="6210" marR="6210" marT="62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CA" sz="900" b="0" i="0" u="none" strike="noStrike" baseline="0">
                          <a:solidFill>
                            <a:srgbClr val="000000"/>
                          </a:solidFill>
                          <a:effectLst/>
                          <a:latin typeface="Calibri" panose="020F0502020204030204" pitchFamily="34" charset="0"/>
                        </a:rPr>
                        <a:t>Provider search banner along with the search now button should be present</a:t>
                      </a:r>
                    </a:p>
                  </a:txBody>
                  <a:tcPr marL="6210" marR="6210" marT="62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89948102"/>
                  </a:ext>
                </a:extLst>
              </a:tr>
              <a:tr h="131041">
                <a:tc>
                  <a:txBody>
                    <a:bodyPr/>
                    <a:lstStyle/>
                    <a:p>
                      <a:pPr algn="l" fontAlgn="b"/>
                      <a:endParaRPr lang="en-CA" sz="900" b="0" i="0" u="none" strike="noStrike" baseline="0">
                        <a:solidFill>
                          <a:srgbClr val="000000"/>
                        </a:solidFill>
                        <a:effectLst/>
                        <a:latin typeface="Calibri" panose="020F0502020204030204" pitchFamily="34" charset="0"/>
                      </a:endParaRPr>
                    </a:p>
                  </a:txBody>
                  <a:tcPr marL="6210" marR="6210" marT="62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CA" sz="900" b="0" i="0" u="none" strike="noStrike" baseline="0">
                        <a:solidFill>
                          <a:srgbClr val="000000"/>
                        </a:solidFill>
                        <a:effectLst/>
                        <a:latin typeface="Calibri" panose="020F0502020204030204" pitchFamily="34" charset="0"/>
                      </a:endParaRPr>
                    </a:p>
                  </a:txBody>
                  <a:tcPr marL="6210" marR="6210" marT="62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72981729"/>
                  </a:ext>
                </a:extLst>
              </a:tr>
              <a:tr h="0">
                <a:tc>
                  <a:txBody>
                    <a:bodyPr/>
                    <a:lstStyle/>
                    <a:p>
                      <a:pPr algn="l" fontAlgn="b"/>
                      <a:endParaRPr lang="en-CA" sz="900" b="0" i="0" u="none" strike="noStrike" baseline="0">
                        <a:solidFill>
                          <a:srgbClr val="000000"/>
                        </a:solidFill>
                        <a:effectLst/>
                        <a:latin typeface="Calibri" panose="020F0502020204030204" pitchFamily="34" charset="0"/>
                      </a:endParaRPr>
                    </a:p>
                  </a:txBody>
                  <a:tcPr marL="6210" marR="6210" marT="62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CA" sz="900" b="0" i="0" u="none" strike="noStrike" baseline="0">
                        <a:solidFill>
                          <a:srgbClr val="000000"/>
                        </a:solidFill>
                        <a:effectLst/>
                        <a:latin typeface="Calibri" panose="020F0502020204030204" pitchFamily="34" charset="0"/>
                      </a:endParaRPr>
                    </a:p>
                  </a:txBody>
                  <a:tcPr marL="6210" marR="6210" marT="62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31194879"/>
                  </a:ext>
                </a:extLst>
              </a:tr>
              <a:tr h="597215">
                <a:tc>
                  <a:txBody>
                    <a:bodyPr/>
                    <a:lstStyle/>
                    <a:p>
                      <a:pPr algn="l" fontAlgn="b"/>
                      <a:r>
                        <a:rPr lang="en-CA" sz="900" b="0" i="0" u="none" strike="noStrike" baseline="0">
                          <a:solidFill>
                            <a:srgbClr val="000000"/>
                          </a:solidFill>
                          <a:effectLst/>
                          <a:latin typeface="Calibri" panose="020F0502020204030204" pitchFamily="34" charset="0"/>
                        </a:rPr>
                        <a:t>On the provider search Select Speciality= Family Dentist</a:t>
                      </a:r>
                      <a:br>
                        <a:rPr lang="en-CA" sz="900" b="0" i="0" u="none" strike="noStrike" baseline="0">
                          <a:solidFill>
                            <a:srgbClr val="000000"/>
                          </a:solidFill>
                          <a:effectLst/>
                          <a:latin typeface="Calibri" panose="020F0502020204030204" pitchFamily="34" charset="0"/>
                        </a:rPr>
                      </a:br>
                      <a:r>
                        <a:rPr lang="en-CA" sz="900" b="0" i="0" u="none" strike="noStrike" baseline="0">
                          <a:solidFill>
                            <a:srgbClr val="000000"/>
                          </a:solidFill>
                          <a:effectLst/>
                          <a:latin typeface="Calibri" panose="020F0502020204030204" pitchFamily="34" charset="0"/>
                        </a:rPr>
                        <a:t>Enter location= North York, ON M2J, Canada</a:t>
                      </a:r>
                      <a:br>
                        <a:rPr lang="en-CA" sz="900" b="0" i="0" u="none" strike="noStrike" baseline="0">
                          <a:solidFill>
                            <a:srgbClr val="000000"/>
                          </a:solidFill>
                          <a:effectLst/>
                          <a:latin typeface="Calibri" panose="020F0502020204030204" pitchFamily="34" charset="0"/>
                        </a:rPr>
                      </a:br>
                      <a:br>
                        <a:rPr lang="en-CA" sz="900" b="0" i="0" u="none" strike="noStrike" baseline="0">
                          <a:solidFill>
                            <a:srgbClr val="000000"/>
                          </a:solidFill>
                          <a:effectLst/>
                          <a:latin typeface="Calibri" panose="020F0502020204030204" pitchFamily="34" charset="0"/>
                        </a:rPr>
                      </a:br>
                      <a:r>
                        <a:rPr lang="en-CA" sz="900" b="0" i="0" u="none" strike="noStrike" baseline="0">
                          <a:solidFill>
                            <a:srgbClr val="000000"/>
                          </a:solidFill>
                          <a:effectLst/>
                          <a:latin typeface="Calibri" panose="020F0502020204030204" pitchFamily="34" charset="0"/>
                        </a:rPr>
                        <a:t>Select button= Search</a:t>
                      </a:r>
                    </a:p>
                  </a:txBody>
                  <a:tcPr marL="6210" marR="6210" marT="62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CA" sz="900" b="0" i="0" u="none" strike="noStrike" baseline="0">
                          <a:solidFill>
                            <a:srgbClr val="000000"/>
                          </a:solidFill>
                          <a:effectLst/>
                          <a:latin typeface="Calibri" panose="020F0502020204030204" pitchFamily="34" charset="0"/>
                        </a:rPr>
                        <a:t>Search result page along with search results should get displayed</a:t>
                      </a:r>
                    </a:p>
                  </a:txBody>
                  <a:tcPr marL="6210" marR="6210" marT="62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1226961"/>
                  </a:ext>
                </a:extLst>
              </a:tr>
              <a:tr h="505985">
                <a:tc>
                  <a:txBody>
                    <a:bodyPr/>
                    <a:lstStyle/>
                    <a:p>
                      <a:pPr algn="l" fontAlgn="b"/>
                      <a:r>
                        <a:rPr lang="en-CA" sz="900" b="0" i="0" u="none" strike="noStrike" baseline="0">
                          <a:solidFill>
                            <a:srgbClr val="000000"/>
                          </a:solidFill>
                          <a:effectLst/>
                          <a:latin typeface="Calibri" panose="020F0502020204030204" pitchFamily="34" charset="0"/>
                        </a:rPr>
                        <a:t>On the search result page</a:t>
                      </a:r>
                      <a:br>
                        <a:rPr lang="en-CA" sz="900" b="0" i="0" u="none" strike="noStrike" baseline="0">
                          <a:solidFill>
                            <a:srgbClr val="000000"/>
                          </a:solidFill>
                          <a:effectLst/>
                          <a:latin typeface="Calibri" panose="020F0502020204030204" pitchFamily="34" charset="0"/>
                        </a:rPr>
                      </a:br>
                      <a:br>
                        <a:rPr lang="en-CA" sz="900" b="0" i="0" u="none" strike="noStrike" baseline="0">
                          <a:solidFill>
                            <a:srgbClr val="000000"/>
                          </a:solidFill>
                          <a:effectLst/>
                          <a:latin typeface="Calibri" panose="020F0502020204030204" pitchFamily="34" charset="0"/>
                        </a:rPr>
                      </a:br>
                      <a:r>
                        <a:rPr lang="en-CA" sz="900" b="0" i="0" u="none" strike="noStrike" baseline="0">
                          <a:solidFill>
                            <a:srgbClr val="000000"/>
                          </a:solidFill>
                          <a:effectLst/>
                          <a:latin typeface="Calibri" panose="020F0502020204030204" pitchFamily="34" charset="0"/>
                        </a:rPr>
                        <a:t>Select Home button</a:t>
                      </a:r>
                    </a:p>
                  </a:txBody>
                  <a:tcPr marL="6210" marR="6210" marT="62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CA" sz="900" b="0" i="0" u="none" strike="noStrike" baseline="0">
                          <a:solidFill>
                            <a:srgbClr val="000000"/>
                          </a:solidFill>
                          <a:effectLst/>
                          <a:latin typeface="Calibri" panose="020F0502020204030204" pitchFamily="34" charset="0"/>
                        </a:rPr>
                        <a:t>PPHP home page should get displayed</a:t>
                      </a:r>
                    </a:p>
                  </a:txBody>
                  <a:tcPr marL="6210" marR="6210" marT="62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36999999"/>
                  </a:ext>
                </a:extLst>
              </a:tr>
              <a:tr h="843310">
                <a:tc>
                  <a:txBody>
                    <a:bodyPr/>
                    <a:lstStyle/>
                    <a:p>
                      <a:pPr algn="l" fontAlgn="b"/>
                      <a:r>
                        <a:rPr lang="en-CA" sz="900" b="0" i="0" u="none" strike="noStrike" baseline="0">
                          <a:solidFill>
                            <a:srgbClr val="000000"/>
                          </a:solidFill>
                          <a:effectLst/>
                          <a:latin typeface="Calibri" panose="020F0502020204030204" pitchFamily="34" charset="0"/>
                        </a:rPr>
                        <a:t>On the PPHP home page</a:t>
                      </a:r>
                      <a:br>
                        <a:rPr lang="en-CA" sz="900" b="0" i="0" u="none" strike="noStrike" baseline="0">
                          <a:solidFill>
                            <a:srgbClr val="000000"/>
                          </a:solidFill>
                          <a:effectLst/>
                          <a:latin typeface="Calibri" panose="020F0502020204030204" pitchFamily="34" charset="0"/>
                        </a:rPr>
                      </a:br>
                      <a:br>
                        <a:rPr lang="en-CA" sz="900" b="0" i="0" u="none" strike="noStrike" baseline="0">
                          <a:solidFill>
                            <a:srgbClr val="000000"/>
                          </a:solidFill>
                          <a:effectLst/>
                          <a:latin typeface="Calibri" panose="020F0502020204030204" pitchFamily="34" charset="0"/>
                        </a:rPr>
                      </a:br>
                      <a:r>
                        <a:rPr lang="en-CA" sz="900" b="0" i="0" u="none" strike="noStrike" baseline="0">
                          <a:solidFill>
                            <a:srgbClr val="000000"/>
                          </a:solidFill>
                          <a:effectLst/>
                          <a:latin typeface="Calibri" panose="020F0502020204030204" pitchFamily="34" charset="0"/>
                        </a:rPr>
                        <a:t>Select account settings and sign out </a:t>
                      </a:r>
                      <a:r>
                        <a:rPr lang="en-CA" sz="900" b="0" i="0" u="none" strike="noStrike" baseline="0" err="1">
                          <a:solidFill>
                            <a:srgbClr val="000000"/>
                          </a:solidFill>
                          <a:effectLst/>
                          <a:latin typeface="Calibri" panose="020F0502020204030204" pitchFamily="34" charset="0"/>
                        </a:rPr>
                        <a:t>droplist</a:t>
                      </a:r>
                      <a:br>
                        <a:rPr lang="en-CA" sz="900" b="0" i="0" u="none" strike="noStrike" baseline="0">
                          <a:solidFill>
                            <a:srgbClr val="000000"/>
                          </a:solidFill>
                          <a:effectLst/>
                          <a:latin typeface="Calibri" panose="020F0502020204030204" pitchFamily="34" charset="0"/>
                        </a:rPr>
                      </a:br>
                      <a:br>
                        <a:rPr lang="en-CA" sz="900" b="0" i="0" u="none" strike="noStrike" baseline="0">
                          <a:solidFill>
                            <a:srgbClr val="000000"/>
                          </a:solidFill>
                          <a:effectLst/>
                          <a:latin typeface="Calibri" panose="020F0502020204030204" pitchFamily="34" charset="0"/>
                        </a:rPr>
                      </a:br>
                      <a:r>
                        <a:rPr lang="en-CA" sz="900" b="0" i="0" u="none" strike="noStrike" baseline="0">
                          <a:solidFill>
                            <a:srgbClr val="000000"/>
                          </a:solidFill>
                          <a:effectLst/>
                          <a:latin typeface="Calibri" panose="020F0502020204030204" pitchFamily="34" charset="0"/>
                        </a:rPr>
                        <a:t>Select option= Sign out</a:t>
                      </a:r>
                    </a:p>
                  </a:txBody>
                  <a:tcPr marL="6210" marR="6210" marT="62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CA" sz="900" b="0" i="0" u="none" strike="noStrike" baseline="0">
                          <a:solidFill>
                            <a:srgbClr val="000000"/>
                          </a:solidFill>
                          <a:effectLst/>
                          <a:latin typeface="Calibri" panose="020F0502020204030204" pitchFamily="34" charset="0"/>
                        </a:rPr>
                        <a:t>Sign out page should be displayed along with the sign out message and link to home page.</a:t>
                      </a:r>
                      <a:br>
                        <a:rPr lang="en-CA" sz="900" b="0" i="0" u="none" strike="noStrike" baseline="0">
                          <a:solidFill>
                            <a:srgbClr val="000000"/>
                          </a:solidFill>
                          <a:effectLst/>
                          <a:latin typeface="Calibri" panose="020F0502020204030204" pitchFamily="34" charset="0"/>
                        </a:rPr>
                      </a:br>
                      <a:r>
                        <a:rPr lang="en-CA" sz="900" b="0" i="0" u="none" strike="noStrike" baseline="0">
                          <a:solidFill>
                            <a:srgbClr val="000000"/>
                          </a:solidFill>
                          <a:effectLst/>
                          <a:latin typeface="Calibri" panose="020F0502020204030204" pitchFamily="34" charset="0"/>
                        </a:rPr>
                        <a:t>"You are now signed out of your password-protected session. Return to the home page."</a:t>
                      </a:r>
                    </a:p>
                  </a:txBody>
                  <a:tcPr marL="6210" marR="6210" marT="62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59435374"/>
                  </a:ext>
                </a:extLst>
              </a:tr>
            </a:tbl>
          </a:graphicData>
        </a:graphic>
      </p:graphicFrame>
      <p:pic>
        <p:nvPicPr>
          <p:cNvPr id="4" name="Content Placeholder 3"/>
          <p:cNvPicPr>
            <a:picLocks noGrp="1" noChangeAspect="1"/>
          </p:cNvPicPr>
          <p:nvPr>
            <p:ph sz="half" idx="2"/>
          </p:nvPr>
        </p:nvPicPr>
        <p:blipFill>
          <a:blip r:embed="rId2"/>
          <a:stretch>
            <a:fillRect/>
          </a:stretch>
        </p:blipFill>
        <p:spPr>
          <a:xfrm>
            <a:off x="7140976" y="2377439"/>
            <a:ext cx="4427137" cy="2957886"/>
          </a:xfrm>
          <a:prstGeom prst="rect">
            <a:avLst/>
          </a:prstGeom>
        </p:spPr>
      </p:pic>
    </p:spTree>
    <p:extLst>
      <p:ext uri="{BB962C8B-B14F-4D97-AF65-F5344CB8AC3E}">
        <p14:creationId xmlns:p14="http://schemas.microsoft.com/office/powerpoint/2010/main" val="2064569609"/>
      </p:ext>
    </p:extLst>
  </p:cSld>
  <p:clrMapOvr>
    <a:masterClrMapping/>
  </p:clrMapOvr>
  <p:transition spd="med">
    <p:wipe dir="r"/>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GHERKIN - BEST PRACTICES</a:t>
            </a:r>
            <a:endParaRPr lang="en-CA"/>
          </a:p>
        </p:txBody>
      </p:sp>
      <p:sp>
        <p:nvSpPr>
          <p:cNvPr id="3" name="Content Placeholder 2"/>
          <p:cNvSpPr>
            <a:spLocks noGrp="1"/>
          </p:cNvSpPr>
          <p:nvPr>
            <p:ph sz="half" idx="1"/>
          </p:nvPr>
        </p:nvSpPr>
        <p:spPr>
          <a:xfrm>
            <a:off x="1216059" y="1310326"/>
            <a:ext cx="5112776" cy="4133212"/>
          </a:xfrm>
        </p:spPr>
        <p:txBody>
          <a:bodyPr>
            <a:noAutofit/>
          </a:bodyPr>
          <a:lstStyle/>
          <a:p>
            <a:pPr marL="342900" indent="-342900" algn="just">
              <a:buFont typeface="+mj-lt"/>
              <a:buAutoNum type="arabicPeriod"/>
            </a:pPr>
            <a:endParaRPr lang="en-CA" sz="1600"/>
          </a:p>
          <a:p>
            <a:pPr marL="342900" indent="-342900" algn="just">
              <a:buFont typeface="+mj-lt"/>
              <a:buAutoNum type="arabicPeriod"/>
            </a:pPr>
            <a:r>
              <a:rPr lang="en-CA" sz="1600"/>
              <a:t>Organize your features</a:t>
            </a:r>
          </a:p>
          <a:p>
            <a:pPr marL="342900" indent="-342900" algn="just">
              <a:buFont typeface="+mj-lt"/>
              <a:buAutoNum type="arabicPeriod"/>
            </a:pPr>
            <a:r>
              <a:rPr lang="en-CA" sz="1600"/>
              <a:t>Use tags</a:t>
            </a:r>
          </a:p>
          <a:p>
            <a:pPr marL="342900" indent="-342900" algn="just">
              <a:buFont typeface="+mj-lt"/>
              <a:buAutoNum type="arabicPeriod"/>
            </a:pPr>
            <a:r>
              <a:rPr lang="en-CA" sz="1600"/>
              <a:t>Use meaningful scenario and feature names</a:t>
            </a:r>
          </a:p>
          <a:p>
            <a:pPr marL="342900" indent="-342900" algn="just">
              <a:buFont typeface="+mj-lt"/>
              <a:buAutoNum type="arabicPeriod"/>
            </a:pPr>
            <a:r>
              <a:rPr lang="en-CA" sz="1600"/>
              <a:t>Add a feature or scenario description where useful</a:t>
            </a:r>
          </a:p>
          <a:p>
            <a:pPr marL="342900" indent="-342900" algn="just">
              <a:buFont typeface="+mj-lt"/>
              <a:buAutoNum type="arabicPeriod"/>
            </a:pPr>
            <a:r>
              <a:rPr lang="en-US" sz="1600"/>
              <a:t>Use Declarative steps rather than Imperative</a:t>
            </a:r>
            <a:endParaRPr lang="en-CA" sz="1600"/>
          </a:p>
          <a:p>
            <a:pPr marL="342900" indent="-342900" algn="just">
              <a:buFont typeface="+mj-lt"/>
              <a:buAutoNum type="arabicPeriod"/>
            </a:pPr>
            <a:r>
              <a:rPr lang="en-CA" sz="1600"/>
              <a:t>Structure large scenarios with comments</a:t>
            </a:r>
          </a:p>
          <a:p>
            <a:pPr marL="342900" indent="-342900" algn="just">
              <a:buFont typeface="+mj-lt"/>
              <a:buAutoNum type="arabicPeriod"/>
            </a:pPr>
            <a:r>
              <a:rPr lang="en-CA" sz="1600"/>
              <a:t>Use And and But</a:t>
            </a:r>
          </a:p>
          <a:p>
            <a:pPr marL="342900" indent="-342900" algn="just">
              <a:buFont typeface="+mj-lt"/>
              <a:buAutoNum type="arabicPeriod"/>
            </a:pPr>
            <a:r>
              <a:rPr lang="en-US" sz="1600"/>
              <a:t>Use Scenario Outline where necessary	</a:t>
            </a:r>
            <a:endParaRPr lang="en-CA" sz="1600"/>
          </a:p>
          <a:p>
            <a:pPr marL="342900" indent="-342900" algn="just">
              <a:buFont typeface="+mj-lt"/>
              <a:buAutoNum type="arabicPeriod"/>
            </a:pPr>
            <a:r>
              <a:rPr lang="en-CA" sz="1600"/>
              <a:t>Reuse step definitions</a:t>
            </a:r>
          </a:p>
          <a:p>
            <a:pPr marL="342900" indent="-342900">
              <a:buFont typeface="+mj-lt"/>
              <a:buAutoNum type="arabicPeriod"/>
            </a:pPr>
            <a:endParaRPr lang="en-CA" sz="1600"/>
          </a:p>
          <a:p>
            <a:pPr marL="342900" indent="-342900">
              <a:buFont typeface="+mj-lt"/>
              <a:buAutoNum type="arabicPeriod"/>
            </a:pPr>
            <a:endParaRPr lang="en-CA" sz="1600"/>
          </a:p>
          <a:p>
            <a:pPr marL="342900" indent="-342900">
              <a:buFont typeface="+mj-lt"/>
              <a:buAutoNum type="arabicPeriod"/>
            </a:pPr>
            <a:endParaRPr lang="en-CA" sz="1600"/>
          </a:p>
          <a:p>
            <a:pPr marL="342900" indent="-342900">
              <a:buFont typeface="+mj-lt"/>
              <a:buAutoNum type="arabicPeriod"/>
            </a:pPr>
            <a:endParaRPr lang="en-CA" sz="1600"/>
          </a:p>
          <a:p>
            <a:pPr marL="342900" indent="-342900">
              <a:buFont typeface="+mj-lt"/>
              <a:buAutoNum type="arabicPeriod"/>
            </a:pPr>
            <a:endParaRPr lang="en-CA" sz="1600"/>
          </a:p>
          <a:p>
            <a:pPr marL="0" indent="0">
              <a:buNone/>
            </a:pPr>
            <a:endParaRPr lang="en-CA" sz="1600"/>
          </a:p>
        </p:txBody>
      </p:sp>
      <p:sp>
        <p:nvSpPr>
          <p:cNvPr id="4" name="Content Placeholder 3"/>
          <p:cNvSpPr>
            <a:spLocks noGrp="1"/>
          </p:cNvSpPr>
          <p:nvPr>
            <p:ph sz="half" idx="2"/>
          </p:nvPr>
        </p:nvSpPr>
        <p:spPr>
          <a:xfrm>
            <a:off x="6430750" y="1246254"/>
            <a:ext cx="5035551" cy="3886200"/>
          </a:xfrm>
        </p:spPr>
        <p:txBody>
          <a:bodyPr/>
          <a:lstStyle/>
          <a:p>
            <a:pPr marL="0" indent="0">
              <a:buNone/>
            </a:pPr>
            <a:r>
              <a:rPr lang="en-US" sz="1600"/>
              <a:t>Samples</a:t>
            </a:r>
          </a:p>
          <a:p>
            <a:pPr marL="0" indent="0">
              <a:buNone/>
            </a:pPr>
            <a:endParaRPr lang="en-CA" sz="1600"/>
          </a:p>
        </p:txBody>
      </p:sp>
      <p:pic>
        <p:nvPicPr>
          <p:cNvPr id="6" name="Picture 5"/>
          <p:cNvPicPr>
            <a:picLocks noChangeAspect="1"/>
          </p:cNvPicPr>
          <p:nvPr/>
        </p:nvPicPr>
        <p:blipFill>
          <a:blip r:embed="rId2"/>
          <a:stretch>
            <a:fillRect/>
          </a:stretch>
        </p:blipFill>
        <p:spPr>
          <a:xfrm>
            <a:off x="6588593" y="1553509"/>
            <a:ext cx="4877708" cy="1661031"/>
          </a:xfrm>
          <a:prstGeom prst="rect">
            <a:avLst/>
          </a:prstGeom>
        </p:spPr>
      </p:pic>
      <p:pic>
        <p:nvPicPr>
          <p:cNvPr id="9" name="Picture 8"/>
          <p:cNvPicPr>
            <a:picLocks noChangeAspect="1"/>
          </p:cNvPicPr>
          <p:nvPr/>
        </p:nvPicPr>
        <p:blipFill>
          <a:blip r:embed="rId3"/>
          <a:stretch>
            <a:fillRect/>
          </a:stretch>
        </p:blipFill>
        <p:spPr>
          <a:xfrm>
            <a:off x="6574450" y="3855563"/>
            <a:ext cx="5189709" cy="2430102"/>
          </a:xfrm>
          <a:prstGeom prst="rect">
            <a:avLst/>
          </a:prstGeom>
        </p:spPr>
      </p:pic>
    </p:spTree>
    <p:extLst>
      <p:ext uri="{BB962C8B-B14F-4D97-AF65-F5344CB8AC3E}">
        <p14:creationId xmlns:p14="http://schemas.microsoft.com/office/powerpoint/2010/main" val="3592863803"/>
      </p:ext>
    </p:extLst>
  </p:cSld>
  <p:clrMapOvr>
    <a:masterClrMapping/>
  </p:clrMapOvr>
  <p:transition spd="med">
    <p:wipe dir="r"/>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810088" y="2967335"/>
            <a:ext cx="8571835" cy="923330"/>
          </a:xfrm>
          <a:prstGeom prst="rect">
            <a:avLst/>
          </a:prstGeom>
          <a:noFill/>
        </p:spPr>
        <p:txBody>
          <a:bodyPr wrap="none" lIns="91440" tIns="45720" rIns="91440" bIns="45720">
            <a:spAutoFit/>
          </a:bodyPr>
          <a:lstStyle/>
          <a:p>
            <a:pPr algn="ctr"/>
            <a:r>
              <a:rPr lang="en-US" sz="5400" b="0" cap="none" spc="0">
                <a:ln w="0"/>
                <a:solidFill>
                  <a:schemeClr val="accent1"/>
                </a:solidFill>
                <a:effectLst>
                  <a:outerShdw blurRad="38100" dist="25400" dir="5400000" algn="ctr" rotWithShape="0">
                    <a:srgbClr val="6E747A">
                      <a:alpha val="43000"/>
                    </a:srgbClr>
                  </a:outerShdw>
                </a:effectLst>
              </a:rPr>
              <a:t>Questions And Discussions</a:t>
            </a:r>
          </a:p>
        </p:txBody>
      </p:sp>
    </p:spTree>
    <p:extLst>
      <p:ext uri="{BB962C8B-B14F-4D97-AF65-F5344CB8AC3E}">
        <p14:creationId xmlns:p14="http://schemas.microsoft.com/office/powerpoint/2010/main" val="1881559536"/>
      </p:ext>
    </p:extLst>
  </p:cSld>
  <p:clrMapOvr>
    <a:masterClrMapping/>
  </p:clrMapOvr>
  <p:transition spd="med">
    <p:wipe dir="r"/>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CUCUMBER FLOW DIAGRAM</a:t>
            </a:r>
            <a:endParaRPr lang="en-CA"/>
          </a:p>
        </p:txBody>
      </p:sp>
      <p:sp>
        <p:nvSpPr>
          <p:cNvPr id="5" name="Content Placeholder 4"/>
          <p:cNvSpPr>
            <a:spLocks noGrp="1"/>
          </p:cNvSpPr>
          <p:nvPr>
            <p:ph idx="1"/>
          </p:nvPr>
        </p:nvSpPr>
        <p:spPr>
          <a:xfrm>
            <a:off x="1295400" y="1300899"/>
            <a:ext cx="10272184" cy="5043339"/>
          </a:xfrm>
        </p:spPr>
        <p:txBody>
          <a:bodyPr/>
          <a:lstStyle/>
          <a:p>
            <a:pPr marL="0" indent="0">
              <a:buNone/>
            </a:pPr>
            <a:r>
              <a:rPr lang="en-US"/>
              <a:t>Flow</a:t>
            </a:r>
            <a:endParaRPr lang="en-CA"/>
          </a:p>
        </p:txBody>
      </p:sp>
      <p:pic>
        <p:nvPicPr>
          <p:cNvPr id="3" name="Picture 2"/>
          <p:cNvPicPr>
            <a:picLocks noChangeAspect="1"/>
          </p:cNvPicPr>
          <p:nvPr/>
        </p:nvPicPr>
        <p:blipFill>
          <a:blip r:embed="rId2"/>
          <a:stretch>
            <a:fillRect/>
          </a:stretch>
        </p:blipFill>
        <p:spPr>
          <a:xfrm>
            <a:off x="2205872" y="1695243"/>
            <a:ext cx="7635712" cy="4588523"/>
          </a:xfrm>
          <a:prstGeom prst="rect">
            <a:avLst/>
          </a:prstGeom>
        </p:spPr>
      </p:pic>
    </p:spTree>
    <p:extLst>
      <p:ext uri="{BB962C8B-B14F-4D97-AF65-F5344CB8AC3E}">
        <p14:creationId xmlns:p14="http://schemas.microsoft.com/office/powerpoint/2010/main" val="2875187328"/>
      </p:ext>
    </p:extLst>
  </p:cSld>
  <p:clrMapOvr>
    <a:masterClrMapping/>
  </p:clrMapOvr>
  <p:transition spd="slow">
    <p:wipe dir="r"/>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What is POM</a:t>
            </a:r>
            <a:endParaRPr lang="en-CA"/>
          </a:p>
        </p:txBody>
      </p:sp>
      <p:sp>
        <p:nvSpPr>
          <p:cNvPr id="3" name="Content Placeholder 2"/>
          <p:cNvSpPr>
            <a:spLocks noGrp="1"/>
          </p:cNvSpPr>
          <p:nvPr>
            <p:ph idx="1"/>
          </p:nvPr>
        </p:nvSpPr>
        <p:spPr>
          <a:xfrm>
            <a:off x="1206631" y="1300899"/>
            <a:ext cx="10578969" cy="4642701"/>
          </a:xfrm>
        </p:spPr>
        <p:txBody>
          <a:bodyPr/>
          <a:lstStyle/>
          <a:p>
            <a:pPr marL="0" indent="0">
              <a:buNone/>
            </a:pPr>
            <a:r>
              <a:rPr lang="en-US"/>
              <a:t>POM :  Page Object Model</a:t>
            </a:r>
          </a:p>
          <a:p>
            <a:pPr marL="0" indent="0">
              <a:buNone/>
            </a:pPr>
            <a:r>
              <a:rPr lang="en-US"/>
              <a:t>A Java class file that holds the Locators of the Page Elements</a:t>
            </a:r>
          </a:p>
          <a:p>
            <a:pPr marL="0" indent="0">
              <a:buNone/>
            </a:pPr>
            <a:r>
              <a:rPr lang="en-US"/>
              <a:t>Why POM?</a:t>
            </a:r>
          </a:p>
          <a:p>
            <a:r>
              <a:rPr lang="en-CA" sz="1600"/>
              <a:t>Page Object Pattern says operations and flows in the UI should be separated from verification. This concept makes our code cleaner and easy to understand.</a:t>
            </a:r>
          </a:p>
          <a:p>
            <a:r>
              <a:rPr lang="en-CA" sz="1600"/>
              <a:t>The Second benefit is the </a:t>
            </a:r>
            <a:r>
              <a:rPr lang="en-CA" sz="1600" b="1"/>
              <a:t>object repository is independent of test cases</a:t>
            </a:r>
            <a:r>
              <a:rPr lang="en-CA" sz="1600"/>
              <a:t>, so we can use the same object repository for a different purpose with different tools. </a:t>
            </a:r>
          </a:p>
          <a:p>
            <a:r>
              <a:rPr lang="en-CA" sz="1600"/>
              <a:t>Code becomes less and optimized because of the reusable page methods in the POM classes.</a:t>
            </a:r>
          </a:p>
          <a:p>
            <a:r>
              <a:rPr lang="en-CA" sz="1600" b="1"/>
              <a:t>Methods</a:t>
            </a:r>
            <a:r>
              <a:rPr lang="en-CA" sz="1600"/>
              <a:t> get </a:t>
            </a:r>
            <a:r>
              <a:rPr lang="en-CA" sz="1600" b="1"/>
              <a:t>more realistic names</a:t>
            </a:r>
            <a:r>
              <a:rPr lang="en-CA" sz="1600"/>
              <a:t> which can be easily mapped with the operation happening in UI. i.e. if after clicking on the button we land on the home page, the method name will be like '</a:t>
            </a:r>
            <a:r>
              <a:rPr lang="en-CA" sz="1600" err="1"/>
              <a:t>gotoHomePage</a:t>
            </a:r>
            <a:r>
              <a:rPr lang="en-CA" sz="1600"/>
              <a:t>()'.</a:t>
            </a:r>
          </a:p>
          <a:p>
            <a:pPr marL="0" indent="0">
              <a:buNone/>
            </a:pPr>
            <a:endParaRPr lang="en-US"/>
          </a:p>
          <a:p>
            <a:pPr marL="0" indent="0">
              <a:buNone/>
            </a:pPr>
            <a:endParaRPr lang="en-CA"/>
          </a:p>
        </p:txBody>
      </p:sp>
    </p:spTree>
    <p:extLst>
      <p:ext uri="{BB962C8B-B14F-4D97-AF65-F5344CB8AC3E}">
        <p14:creationId xmlns:p14="http://schemas.microsoft.com/office/powerpoint/2010/main" val="135521421"/>
      </p:ext>
    </p:extLst>
  </p:cSld>
  <p:clrMapOvr>
    <a:masterClrMapping/>
  </p:clrMapOvr>
  <p:transition spd="slow">
    <p:wipe dir="r"/>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POM in Framework</a:t>
            </a:r>
            <a:endParaRPr lang="en-CA"/>
          </a:p>
        </p:txBody>
      </p:sp>
      <p:pic>
        <p:nvPicPr>
          <p:cNvPr id="4" name="Content Placeholder 5"/>
          <p:cNvPicPr>
            <a:picLocks noChangeAspect="1"/>
          </p:cNvPicPr>
          <p:nvPr/>
        </p:nvPicPr>
        <p:blipFill>
          <a:blip r:embed="rId2"/>
          <a:stretch>
            <a:fillRect/>
          </a:stretch>
        </p:blipFill>
        <p:spPr>
          <a:xfrm>
            <a:off x="2220675" y="1712464"/>
            <a:ext cx="6648450" cy="2066925"/>
          </a:xfrm>
          <a:prstGeom prst="rect">
            <a:avLst/>
          </a:prstGeom>
        </p:spPr>
      </p:pic>
      <p:graphicFrame>
        <p:nvGraphicFramePr>
          <p:cNvPr id="5" name="Table 4"/>
          <p:cNvGraphicFramePr>
            <a:graphicFrameLocks noGrp="1"/>
          </p:cNvGraphicFramePr>
          <p:nvPr/>
        </p:nvGraphicFramePr>
        <p:xfrm>
          <a:off x="2422687" y="4065646"/>
          <a:ext cx="2714921" cy="1175656"/>
        </p:xfrm>
        <a:graphic>
          <a:graphicData uri="http://schemas.openxmlformats.org/drawingml/2006/table">
            <a:tbl>
              <a:tblPr/>
              <a:tblGrid>
                <a:gridCol w="2714921">
                  <a:extLst>
                    <a:ext uri="{9D8B030D-6E8A-4147-A177-3AD203B41FA5}">
                      <a16:colId xmlns:a16="http://schemas.microsoft.com/office/drawing/2014/main" val="162946909"/>
                    </a:ext>
                  </a:extLst>
                </a:gridCol>
              </a:tblGrid>
              <a:tr h="290884">
                <a:tc>
                  <a:txBody>
                    <a:bodyPr/>
                    <a:lstStyle/>
                    <a:p>
                      <a:pPr algn="l" fontAlgn="b"/>
                      <a:r>
                        <a:rPr lang="en-CA" sz="1100" b="0" i="0" u="none" strike="noStrike">
                          <a:solidFill>
                            <a:srgbClr val="FFFFFF"/>
                          </a:solidFill>
                          <a:effectLst/>
                          <a:latin typeface="Calibri" panose="020F0502020204030204" pitchFamily="34" charset="0"/>
                        </a:rPr>
                        <a:t>Locators Supported</a:t>
                      </a:r>
                    </a:p>
                  </a:txBody>
                  <a:tcPr marL="7620" marR="7620" marT="762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D0D0D"/>
                    </a:solidFill>
                  </a:tcPr>
                </a:tc>
                <a:extLst>
                  <a:ext uri="{0D108BD9-81ED-4DB2-BD59-A6C34878D82A}">
                    <a16:rowId xmlns:a16="http://schemas.microsoft.com/office/drawing/2014/main" val="408348805"/>
                  </a:ext>
                </a:extLst>
              </a:tr>
              <a:tr h="290884">
                <a:tc>
                  <a:txBody>
                    <a:bodyPr/>
                    <a:lstStyle/>
                    <a:p>
                      <a:pPr algn="l" fontAlgn="b"/>
                      <a:r>
                        <a:rPr lang="en-CA" sz="1100" b="0" i="0" u="none" strike="noStrike" err="1">
                          <a:solidFill>
                            <a:srgbClr val="000000"/>
                          </a:solidFill>
                          <a:effectLst/>
                          <a:latin typeface="Calibri" panose="020F0502020204030204" pitchFamily="34" charset="0"/>
                        </a:rPr>
                        <a:t>AndroidLocator</a:t>
                      </a:r>
                      <a:endParaRPr lang="en-CA" sz="1100" b="0" i="0" u="none" strike="noStrike">
                        <a:solidFill>
                          <a:srgbClr val="000000"/>
                        </a:solidFill>
                        <a:effectLst/>
                        <a:latin typeface="Calibri" panose="020F0502020204030204" pitchFamily="34" charset="0"/>
                      </a:endParaRPr>
                    </a:p>
                  </a:txBody>
                  <a:tcPr marL="7620" marR="7620" marT="762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84458860"/>
                  </a:ext>
                </a:extLst>
              </a:tr>
              <a:tr h="290884">
                <a:tc>
                  <a:txBody>
                    <a:bodyPr/>
                    <a:lstStyle/>
                    <a:p>
                      <a:pPr algn="l" fontAlgn="b"/>
                      <a:r>
                        <a:rPr lang="en-CA" sz="1100" b="0" i="0" u="none" strike="noStrike" err="1">
                          <a:solidFill>
                            <a:srgbClr val="000000"/>
                          </a:solidFill>
                          <a:effectLst/>
                          <a:latin typeface="Calibri" panose="020F0502020204030204" pitchFamily="34" charset="0"/>
                        </a:rPr>
                        <a:t>IOSLocator</a:t>
                      </a:r>
                      <a:endParaRPr lang="en-CA" sz="1100" b="0" i="0" u="none" strike="noStrike">
                        <a:solidFill>
                          <a:srgbClr val="000000"/>
                        </a:solidFill>
                        <a:effectLst/>
                        <a:latin typeface="Calibri" panose="020F0502020204030204" pitchFamily="34" charset="0"/>
                      </a:endParaRPr>
                    </a:p>
                  </a:txBody>
                  <a:tcPr marL="7620" marR="7620" marT="762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03721559"/>
                  </a:ext>
                </a:extLst>
              </a:tr>
              <a:tr h="303004">
                <a:tc>
                  <a:txBody>
                    <a:bodyPr/>
                    <a:lstStyle/>
                    <a:p>
                      <a:pPr algn="l" fontAlgn="b"/>
                      <a:r>
                        <a:rPr lang="en-CA" sz="1100" b="0" i="0" u="none" strike="noStrike" err="1">
                          <a:solidFill>
                            <a:srgbClr val="000000"/>
                          </a:solidFill>
                          <a:effectLst/>
                          <a:latin typeface="Calibri" panose="020F0502020204030204" pitchFamily="34" charset="0"/>
                        </a:rPr>
                        <a:t>WebLocator_Desktop</a:t>
                      </a:r>
                      <a:endParaRPr lang="en-CA" sz="1100" b="0" i="0" u="none" strike="noStrike">
                        <a:solidFill>
                          <a:srgbClr val="000000"/>
                        </a:solidFill>
                        <a:effectLst/>
                        <a:latin typeface="Calibri" panose="020F0502020204030204" pitchFamily="34" charset="0"/>
                      </a:endParaRPr>
                    </a:p>
                  </a:txBody>
                  <a:tcPr marL="7620" marR="7620" marT="762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92170055"/>
                  </a:ext>
                </a:extLst>
              </a:tr>
            </a:tbl>
          </a:graphicData>
        </a:graphic>
      </p:graphicFrame>
    </p:spTree>
    <p:extLst>
      <p:ext uri="{BB962C8B-B14F-4D97-AF65-F5344CB8AC3E}">
        <p14:creationId xmlns:p14="http://schemas.microsoft.com/office/powerpoint/2010/main" val="4036566423"/>
      </p:ext>
    </p:extLst>
  </p:cSld>
  <p:clrMapOvr>
    <a:masterClrMapping/>
  </p:clrMapOvr>
  <p:transition spd="slow">
    <p:wipe dir="r"/>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Framework Overview</a:t>
            </a:r>
            <a:endParaRPr lang="en-CA"/>
          </a:p>
        </p:txBody>
      </p:sp>
      <p:sp>
        <p:nvSpPr>
          <p:cNvPr id="3" name="Text Placeholder 2"/>
          <p:cNvSpPr>
            <a:spLocks noGrp="1"/>
          </p:cNvSpPr>
          <p:nvPr>
            <p:ph sz="half" idx="1"/>
          </p:nvPr>
        </p:nvSpPr>
        <p:spPr>
          <a:xfrm>
            <a:off x="1422399" y="1371600"/>
            <a:ext cx="5204643" cy="5124614"/>
          </a:xfrm>
        </p:spPr>
        <p:txBody>
          <a:bodyPr/>
          <a:lstStyle/>
          <a:p>
            <a:pPr marL="0" indent="0">
              <a:buNone/>
            </a:pPr>
            <a:r>
              <a:rPr lang="en-US" sz="1200" b="1"/>
              <a:t>Eclipse Folder Structure</a:t>
            </a:r>
            <a:endParaRPr lang="en-CA" sz="1200" b="1"/>
          </a:p>
        </p:txBody>
      </p:sp>
      <p:sp>
        <p:nvSpPr>
          <p:cNvPr id="4" name="Content Placeholder 3"/>
          <p:cNvSpPr>
            <a:spLocks noGrp="1"/>
          </p:cNvSpPr>
          <p:nvPr>
            <p:ph sz="half" idx="2"/>
          </p:nvPr>
        </p:nvSpPr>
        <p:spPr>
          <a:xfrm>
            <a:off x="6705600" y="1305215"/>
            <a:ext cx="5417270" cy="5397243"/>
          </a:xfrm>
        </p:spPr>
        <p:txBody>
          <a:bodyPr/>
          <a:lstStyle/>
          <a:p>
            <a:r>
              <a:rPr lang="en-US" sz="1400" b="1" err="1"/>
              <a:t>src</a:t>
            </a:r>
            <a:r>
              <a:rPr lang="en-US" sz="1400" b="1"/>
              <a:t>/main/java/</a:t>
            </a:r>
            <a:r>
              <a:rPr lang="en-US" sz="1400" b="1" err="1"/>
              <a:t>tcoe.framework</a:t>
            </a:r>
            <a:r>
              <a:rPr lang="en-US" sz="1400" b="1"/>
              <a:t> </a:t>
            </a:r>
            <a:r>
              <a:rPr lang="en-US" sz="1400"/>
              <a:t>: </a:t>
            </a:r>
            <a:r>
              <a:rPr lang="en-US" sz="1200"/>
              <a:t>This folder holds the Framework source code for Web and Mobile</a:t>
            </a:r>
          </a:p>
          <a:p>
            <a:r>
              <a:rPr lang="en-US" sz="1400" b="1" err="1"/>
              <a:t>src</a:t>
            </a:r>
            <a:r>
              <a:rPr lang="en-US" sz="1400" b="1"/>
              <a:t>/main/java/</a:t>
            </a:r>
            <a:r>
              <a:rPr lang="en-US" sz="1400" b="1" err="1"/>
              <a:t>userdefinedfunctions</a:t>
            </a:r>
            <a:endParaRPr lang="en-US" sz="1400" b="1"/>
          </a:p>
          <a:p>
            <a:pPr lvl="1"/>
            <a:r>
              <a:rPr lang="en-US" sz="1100"/>
              <a:t>Package “</a:t>
            </a:r>
            <a:r>
              <a:rPr lang="en-US" sz="1100" err="1"/>
              <a:t>pageobjectmodel</a:t>
            </a:r>
            <a:r>
              <a:rPr lang="en-US" sz="1100"/>
              <a:t>” contains the code for each pages in the project (POM files)</a:t>
            </a:r>
            <a:endParaRPr lang="en-CA" sz="1100"/>
          </a:p>
          <a:p>
            <a:pPr lvl="1"/>
            <a:r>
              <a:rPr lang="en-US" sz="1100"/>
              <a:t>Package “</a:t>
            </a:r>
            <a:r>
              <a:rPr lang="en-US" sz="1100" err="1"/>
              <a:t>stepdefinitions</a:t>
            </a:r>
            <a:r>
              <a:rPr lang="en-US" sz="1100"/>
              <a:t>” contains the classes for each test script</a:t>
            </a:r>
          </a:p>
          <a:p>
            <a:r>
              <a:rPr lang="en-US" sz="1400" b="1" err="1"/>
              <a:t>src</a:t>
            </a:r>
            <a:r>
              <a:rPr lang="en-US" sz="1400" b="1"/>
              <a:t>/test/java/resources</a:t>
            </a:r>
          </a:p>
          <a:p>
            <a:pPr lvl="1"/>
            <a:r>
              <a:rPr lang="en-US" sz="1000" err="1"/>
              <a:t>browserdrivers</a:t>
            </a:r>
            <a:r>
              <a:rPr lang="en-US" sz="1000"/>
              <a:t> : This folder holds the drivers for the browser, this is specific to Web Test scripts</a:t>
            </a:r>
          </a:p>
          <a:p>
            <a:pPr lvl="1"/>
            <a:r>
              <a:rPr lang="en-US" sz="1000"/>
              <a:t>configuration: this folder contains the configurations for the following</a:t>
            </a:r>
          </a:p>
          <a:p>
            <a:pPr lvl="2"/>
            <a:r>
              <a:rPr lang="en-US" sz="1000"/>
              <a:t>Alm.properties 	: Configuration to update the ALM Results</a:t>
            </a:r>
          </a:p>
          <a:p>
            <a:pPr lvl="2"/>
            <a:r>
              <a:rPr lang="en-US" sz="1000" err="1"/>
              <a:t>Configuration.properties</a:t>
            </a:r>
            <a:r>
              <a:rPr lang="en-US" sz="1000"/>
              <a:t> 	: General configuration for the Project</a:t>
            </a:r>
          </a:p>
          <a:p>
            <a:pPr lvl="2"/>
            <a:r>
              <a:rPr lang="en-US" sz="1000"/>
              <a:t>DeviceMgmt.xml  	: Contains the details of the Mobile Devices</a:t>
            </a:r>
          </a:p>
          <a:p>
            <a:pPr lvl="2"/>
            <a:r>
              <a:rPr lang="en-US" sz="1000" err="1"/>
              <a:t>MobileConfig.Properties</a:t>
            </a:r>
            <a:r>
              <a:rPr lang="en-US" sz="1000"/>
              <a:t> 	: This file holds the Configuration for Mobile 		Centre Access Info and App Details</a:t>
            </a:r>
          </a:p>
          <a:p>
            <a:pPr lvl="1"/>
            <a:r>
              <a:rPr lang="en-US" sz="1000" err="1"/>
              <a:t>FeatureFiles</a:t>
            </a:r>
            <a:r>
              <a:rPr lang="en-US" sz="1000"/>
              <a:t> : This folder holds the Gherkins Scenarios called Feature files.</a:t>
            </a:r>
          </a:p>
          <a:p>
            <a:pPr marL="288925" indent="-285750"/>
            <a:r>
              <a:rPr lang="en-US" sz="1400" b="1" err="1"/>
              <a:t>src</a:t>
            </a:r>
            <a:r>
              <a:rPr lang="en-US" sz="1400" b="1"/>
              <a:t>/test/java/runners</a:t>
            </a:r>
          </a:p>
          <a:p>
            <a:pPr marL="3175" indent="0">
              <a:buNone/>
            </a:pPr>
            <a:r>
              <a:rPr lang="en-US" sz="1400" b="1"/>
              <a:t>	</a:t>
            </a:r>
            <a:r>
              <a:rPr lang="en-US" sz="1200"/>
              <a:t>TestRunner.java File for executing the Tests</a:t>
            </a:r>
          </a:p>
          <a:p>
            <a:pPr marL="288925" indent="-285750"/>
            <a:r>
              <a:rPr lang="en-US" sz="1400" b="1"/>
              <a:t>target : </a:t>
            </a:r>
            <a:r>
              <a:rPr lang="en-US" sz="1200"/>
              <a:t>Folder for holding the Execution Test Result</a:t>
            </a:r>
          </a:p>
          <a:p>
            <a:pPr marL="288925" indent="-285750"/>
            <a:r>
              <a:rPr lang="en-US" sz="1400" b="1"/>
              <a:t>log</a:t>
            </a:r>
            <a:r>
              <a:rPr lang="en-US" sz="1200"/>
              <a:t> : folder for Test logs with step details</a:t>
            </a:r>
          </a:p>
          <a:p>
            <a:pPr marL="288925" indent="-285750"/>
            <a:endParaRPr lang="en-US" sz="800"/>
          </a:p>
          <a:p>
            <a:pPr marL="288925" lvl="1" indent="0">
              <a:buNone/>
            </a:pPr>
            <a:endParaRPr lang="en-US" sz="1000"/>
          </a:p>
          <a:p>
            <a:pPr marL="288925" lvl="1" indent="0">
              <a:buNone/>
            </a:pPr>
            <a:r>
              <a:rPr lang="en-US" sz="1000"/>
              <a:t>	</a:t>
            </a:r>
            <a:endParaRPr lang="en-CA" sz="1000"/>
          </a:p>
          <a:p>
            <a:pPr marL="288925" lvl="1" indent="0">
              <a:buNone/>
            </a:pPr>
            <a:endParaRPr lang="en-CA" sz="1000"/>
          </a:p>
          <a:p>
            <a:pPr marL="288925" lvl="1" indent="0">
              <a:buNone/>
            </a:pPr>
            <a:endParaRPr lang="en-CA" sz="1000"/>
          </a:p>
          <a:p>
            <a:pPr marL="288925" lvl="1" indent="0">
              <a:buNone/>
            </a:pPr>
            <a:endParaRPr lang="en-CA" sz="1100"/>
          </a:p>
          <a:p>
            <a:pPr marL="0" indent="0">
              <a:buNone/>
            </a:pPr>
            <a:endParaRPr lang="en-CA" sz="1400"/>
          </a:p>
          <a:p>
            <a:endParaRPr lang="en-CA" sz="1400"/>
          </a:p>
          <a:p>
            <a:pPr marL="0" indent="0">
              <a:buNone/>
            </a:pPr>
            <a:endParaRPr lang="en-CA"/>
          </a:p>
        </p:txBody>
      </p:sp>
      <p:pic>
        <p:nvPicPr>
          <p:cNvPr id="6" name="Picture 5"/>
          <p:cNvPicPr>
            <a:picLocks noChangeAspect="1"/>
          </p:cNvPicPr>
          <p:nvPr/>
        </p:nvPicPr>
        <p:blipFill>
          <a:blip r:embed="rId2"/>
          <a:stretch>
            <a:fillRect/>
          </a:stretch>
        </p:blipFill>
        <p:spPr>
          <a:xfrm>
            <a:off x="1422400" y="1305215"/>
            <a:ext cx="3816626" cy="4888195"/>
          </a:xfrm>
          <a:prstGeom prst="rect">
            <a:avLst/>
          </a:prstGeom>
        </p:spPr>
      </p:pic>
    </p:spTree>
    <p:extLst>
      <p:ext uri="{BB962C8B-B14F-4D97-AF65-F5344CB8AC3E}">
        <p14:creationId xmlns:p14="http://schemas.microsoft.com/office/powerpoint/2010/main" val="2204008598"/>
      </p:ext>
    </p:extLst>
  </p:cSld>
  <p:clrMapOvr>
    <a:masterClrMapping/>
  </p:clrMapOvr>
  <p:transition spd="med">
    <p:wipe dir="r"/>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FRAMEWORK WEB CONFIG</a:t>
            </a:r>
            <a:endParaRPr lang="en-CA"/>
          </a:p>
        </p:txBody>
      </p:sp>
      <p:sp>
        <p:nvSpPr>
          <p:cNvPr id="3" name="Content Placeholder 2"/>
          <p:cNvSpPr>
            <a:spLocks noGrp="1"/>
          </p:cNvSpPr>
          <p:nvPr>
            <p:ph sz="half" idx="1"/>
          </p:nvPr>
        </p:nvSpPr>
        <p:spPr/>
        <p:txBody>
          <a:bodyPr/>
          <a:lstStyle/>
          <a:p>
            <a:pPr marL="0" indent="0">
              <a:buNone/>
            </a:pPr>
            <a:r>
              <a:rPr lang="en-US" sz="1600"/>
              <a:t>config.properties</a:t>
            </a:r>
            <a:endParaRPr lang="en-CA" sz="1600"/>
          </a:p>
        </p:txBody>
      </p:sp>
      <p:sp>
        <p:nvSpPr>
          <p:cNvPr id="4" name="Content Placeholder 3"/>
          <p:cNvSpPr>
            <a:spLocks noGrp="1"/>
          </p:cNvSpPr>
          <p:nvPr>
            <p:ph sz="half" idx="2"/>
          </p:nvPr>
        </p:nvSpPr>
        <p:spPr>
          <a:xfrm>
            <a:off x="6560934" y="1159497"/>
            <a:ext cx="5224666" cy="5231876"/>
          </a:xfrm>
        </p:spPr>
        <p:txBody>
          <a:bodyPr/>
          <a:lstStyle/>
          <a:p>
            <a:pPr marL="0" indent="0">
              <a:buNone/>
            </a:pPr>
            <a:r>
              <a:rPr lang="en-US" sz="1600"/>
              <a:t>webconfig.properties</a:t>
            </a:r>
            <a:endParaRPr lang="en-CA" sz="1600"/>
          </a:p>
          <a:p>
            <a:pPr marL="0" indent="0">
              <a:buNone/>
            </a:pPr>
            <a:endParaRPr lang="en-CA" sz="1600"/>
          </a:p>
        </p:txBody>
      </p:sp>
      <p:pic>
        <p:nvPicPr>
          <p:cNvPr id="7" name="Picture 6"/>
          <p:cNvPicPr>
            <a:picLocks noChangeAspect="1"/>
          </p:cNvPicPr>
          <p:nvPr/>
        </p:nvPicPr>
        <p:blipFill>
          <a:blip r:embed="rId2"/>
          <a:stretch>
            <a:fillRect/>
          </a:stretch>
        </p:blipFill>
        <p:spPr>
          <a:xfrm>
            <a:off x="6778446" y="4358629"/>
            <a:ext cx="3914775" cy="1657350"/>
          </a:xfrm>
          <a:prstGeom prst="rect">
            <a:avLst/>
          </a:prstGeom>
        </p:spPr>
      </p:pic>
      <p:pic>
        <p:nvPicPr>
          <p:cNvPr id="8" name="Picture 7"/>
          <p:cNvPicPr>
            <a:picLocks noChangeAspect="1"/>
          </p:cNvPicPr>
          <p:nvPr/>
        </p:nvPicPr>
        <p:blipFill>
          <a:blip r:embed="rId3"/>
          <a:stretch>
            <a:fillRect/>
          </a:stretch>
        </p:blipFill>
        <p:spPr>
          <a:xfrm>
            <a:off x="1400926" y="1828801"/>
            <a:ext cx="5018356" cy="3874416"/>
          </a:xfrm>
          <a:prstGeom prst="rect">
            <a:avLst/>
          </a:prstGeom>
        </p:spPr>
      </p:pic>
      <p:pic>
        <p:nvPicPr>
          <p:cNvPr id="9" name="Picture 8"/>
          <p:cNvPicPr>
            <a:picLocks noChangeAspect="1"/>
          </p:cNvPicPr>
          <p:nvPr/>
        </p:nvPicPr>
        <p:blipFill>
          <a:blip r:embed="rId4"/>
          <a:stretch>
            <a:fillRect/>
          </a:stretch>
        </p:blipFill>
        <p:spPr>
          <a:xfrm>
            <a:off x="6604000" y="1828800"/>
            <a:ext cx="5400675" cy="1308418"/>
          </a:xfrm>
          <a:prstGeom prst="rect">
            <a:avLst/>
          </a:prstGeom>
        </p:spPr>
      </p:pic>
      <p:sp>
        <p:nvSpPr>
          <p:cNvPr id="5" name="TextBox 4"/>
          <p:cNvSpPr txBox="1"/>
          <p:nvPr/>
        </p:nvSpPr>
        <p:spPr>
          <a:xfrm>
            <a:off x="6778446" y="3844735"/>
            <a:ext cx="1356886" cy="276999"/>
          </a:xfrm>
          <a:prstGeom prst="rect">
            <a:avLst/>
          </a:prstGeom>
          <a:noFill/>
        </p:spPr>
        <p:txBody>
          <a:bodyPr wrap="square" rtlCol="0">
            <a:spAutoFit/>
          </a:bodyPr>
          <a:lstStyle/>
          <a:p>
            <a:pPr marL="0" indent="0">
              <a:buNone/>
            </a:pPr>
            <a:r>
              <a:rPr lang="en-US" err="1">
                <a:solidFill>
                  <a:srgbClr val="000000"/>
                </a:solidFill>
              </a:rPr>
              <a:t>alm.properties</a:t>
            </a:r>
            <a:endParaRPr lang="en-CA">
              <a:solidFill>
                <a:srgbClr val="000000"/>
              </a:solidFill>
            </a:endParaRPr>
          </a:p>
        </p:txBody>
      </p:sp>
    </p:spTree>
    <p:extLst>
      <p:ext uri="{BB962C8B-B14F-4D97-AF65-F5344CB8AC3E}">
        <p14:creationId xmlns:p14="http://schemas.microsoft.com/office/powerpoint/2010/main" val="2594259994"/>
      </p:ext>
    </p:extLst>
  </p:cSld>
  <p:clrMapOvr>
    <a:masterClrMapping/>
  </p:clrMapOvr>
  <p:transition spd="med">
    <p:wipe dir="r"/>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FRAMEWORK MOBILE CONFIG</a:t>
            </a:r>
            <a:endParaRPr lang="en-CA"/>
          </a:p>
        </p:txBody>
      </p:sp>
      <p:pic>
        <p:nvPicPr>
          <p:cNvPr id="3" name="Picture 2"/>
          <p:cNvPicPr>
            <a:picLocks noChangeAspect="1"/>
          </p:cNvPicPr>
          <p:nvPr/>
        </p:nvPicPr>
        <p:blipFill>
          <a:blip r:embed="rId2"/>
          <a:stretch>
            <a:fillRect/>
          </a:stretch>
        </p:blipFill>
        <p:spPr>
          <a:xfrm>
            <a:off x="6186115" y="1218000"/>
            <a:ext cx="4213397" cy="5310022"/>
          </a:xfrm>
          <a:prstGeom prst="rect">
            <a:avLst/>
          </a:prstGeom>
        </p:spPr>
      </p:pic>
      <p:pic>
        <p:nvPicPr>
          <p:cNvPr id="4" name="Picture 3"/>
          <p:cNvPicPr>
            <a:picLocks noChangeAspect="1"/>
          </p:cNvPicPr>
          <p:nvPr/>
        </p:nvPicPr>
        <p:blipFill>
          <a:blip r:embed="rId3"/>
          <a:stretch>
            <a:fillRect/>
          </a:stretch>
        </p:blipFill>
        <p:spPr>
          <a:xfrm>
            <a:off x="1189175" y="1217999"/>
            <a:ext cx="4733172" cy="5310021"/>
          </a:xfrm>
          <a:prstGeom prst="rect">
            <a:avLst/>
          </a:prstGeom>
        </p:spPr>
      </p:pic>
    </p:spTree>
    <p:extLst>
      <p:ext uri="{BB962C8B-B14F-4D97-AF65-F5344CB8AC3E}">
        <p14:creationId xmlns:p14="http://schemas.microsoft.com/office/powerpoint/2010/main" val="2701798297"/>
      </p:ext>
    </p:extLst>
  </p:cSld>
  <p:clrMapOvr>
    <a:masterClrMapping/>
  </p:clrMapOvr>
  <p:transition spd="slow">
    <p:wipe dir="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847725" y="1513463"/>
            <a:ext cx="6096000" cy="584775"/>
          </a:xfrm>
          <a:prstGeom prst="rect">
            <a:avLst/>
          </a:prstGeom>
        </p:spPr>
        <p:txBody>
          <a:bodyPr>
            <a:spAutoFit/>
          </a:bodyPr>
          <a:lstStyle/>
          <a:p>
            <a:endParaRPr lang="en-US" sz="1800" b="0">
              <a:latin typeface="Arial" panose="020B0604020202020204" pitchFamily="34" charset="0"/>
              <a:cs typeface="Arial" panose="020B0604020202020204" pitchFamily="34" charset="0"/>
            </a:endParaRPr>
          </a:p>
          <a:p>
            <a:endParaRPr lang="en-US" b="0">
              <a:latin typeface="Arial" panose="020B0604020202020204" pitchFamily="34" charset="0"/>
              <a:cs typeface="Arial" panose="020B0604020202020204" pitchFamily="34" charset="0"/>
            </a:endParaRPr>
          </a:p>
        </p:txBody>
      </p:sp>
      <p:sp>
        <p:nvSpPr>
          <p:cNvPr id="33" name="TextBox 32"/>
          <p:cNvSpPr txBox="1"/>
          <p:nvPr/>
        </p:nvSpPr>
        <p:spPr>
          <a:xfrm>
            <a:off x="311252" y="327997"/>
            <a:ext cx="11630025" cy="461665"/>
          </a:xfrm>
          <a:prstGeom prst="rect">
            <a:avLst/>
          </a:prstGeom>
          <a:noFill/>
        </p:spPr>
        <p:txBody>
          <a:bodyPr wrap="square" rtlCol="0">
            <a:spAutoFit/>
          </a:bodyPr>
          <a:lstStyle/>
          <a:p>
            <a:pPr algn="ctr"/>
            <a:r>
              <a:rPr lang="en-US" sz="2400" err="1"/>
              <a:t>Bitbucket</a:t>
            </a:r>
            <a:r>
              <a:rPr lang="en-US" sz="2400" b="0"/>
              <a:t> </a:t>
            </a:r>
            <a:endParaRPr lang="en-US" sz="4000" b="0">
              <a:solidFill>
                <a:srgbClr val="003946"/>
              </a:solidFill>
              <a:latin typeface="Sun Life Sans Regular" panose="02000503000000020004" pitchFamily="50" charset="0"/>
              <a:ea typeface="+mn-ea"/>
              <a:cs typeface="+mn-cs"/>
            </a:endParaRPr>
          </a:p>
        </p:txBody>
      </p:sp>
      <p:sp>
        <p:nvSpPr>
          <p:cNvPr id="6" name="Rectangle 5"/>
          <p:cNvSpPr/>
          <p:nvPr/>
        </p:nvSpPr>
        <p:spPr>
          <a:xfrm>
            <a:off x="311252" y="3631156"/>
            <a:ext cx="4509983" cy="1461939"/>
          </a:xfrm>
          <a:prstGeom prst="rect">
            <a:avLst/>
          </a:prstGeom>
        </p:spPr>
        <p:txBody>
          <a:bodyPr wrap="square">
            <a:spAutoFit/>
          </a:bodyPr>
          <a:lstStyle/>
          <a:p>
            <a:pPr>
              <a:defRPr/>
            </a:pPr>
            <a:endParaRPr lang="en-US" b="0"/>
          </a:p>
          <a:p>
            <a:pPr marL="285750" indent="-285750">
              <a:buFont typeface="Wingdings" panose="05000000000000000000" pitchFamily="2" charset="2"/>
              <a:buChar char="Ø"/>
              <a:defRPr/>
            </a:pPr>
            <a:r>
              <a:rPr lang="en-US" sz="1500" b="0">
                <a:solidFill>
                  <a:srgbClr val="003946"/>
                </a:solidFill>
                <a:latin typeface="Sun Life Sans" panose="02000503000000020004" pitchFamily="2" charset="77"/>
                <a:ea typeface="+mn-ea"/>
                <a:cs typeface="+mn-cs"/>
              </a:rPr>
              <a:t>Create new </a:t>
            </a:r>
            <a:r>
              <a:rPr lang="en-US" sz="1500" b="0" err="1">
                <a:solidFill>
                  <a:srgbClr val="003946"/>
                </a:solidFill>
                <a:latin typeface="Sun Life Sans" panose="02000503000000020004" pitchFamily="2" charset="77"/>
                <a:ea typeface="+mn-ea"/>
                <a:cs typeface="+mn-cs"/>
              </a:rPr>
              <a:t>Bitbucket</a:t>
            </a:r>
            <a:r>
              <a:rPr lang="en-US" sz="1500" b="0">
                <a:solidFill>
                  <a:srgbClr val="003946"/>
                </a:solidFill>
                <a:latin typeface="Sun Life Sans" panose="02000503000000020004" pitchFamily="2" charset="77"/>
                <a:ea typeface="+mn-ea"/>
                <a:cs typeface="+mn-cs"/>
              </a:rPr>
              <a:t> project</a:t>
            </a:r>
          </a:p>
          <a:p>
            <a:pPr marL="285750" indent="-285750">
              <a:buFont typeface="Wingdings" panose="05000000000000000000" pitchFamily="2" charset="2"/>
              <a:buChar char="Ø"/>
              <a:defRPr/>
            </a:pPr>
            <a:endParaRPr lang="en-US" sz="1500" b="0">
              <a:solidFill>
                <a:srgbClr val="003946"/>
              </a:solidFill>
              <a:latin typeface="Sun Life Sans" panose="02000503000000020004" pitchFamily="2" charset="77"/>
              <a:ea typeface="+mn-ea"/>
              <a:cs typeface="+mn-cs"/>
            </a:endParaRPr>
          </a:p>
          <a:p>
            <a:pPr marL="285750" indent="-285750">
              <a:buFont typeface="Wingdings" panose="05000000000000000000" pitchFamily="2" charset="2"/>
              <a:buChar char="Ø"/>
              <a:defRPr/>
            </a:pPr>
            <a:r>
              <a:rPr lang="en-US" sz="1500" b="0">
                <a:solidFill>
                  <a:srgbClr val="003946"/>
                </a:solidFill>
                <a:latin typeface="Sun Life Sans" panose="02000503000000020004" pitchFamily="2" charset="77"/>
                <a:ea typeface="+mn-ea"/>
                <a:cs typeface="+mn-cs"/>
              </a:rPr>
              <a:t>Create new </a:t>
            </a:r>
            <a:r>
              <a:rPr lang="en-US" sz="1500" b="0" err="1">
                <a:solidFill>
                  <a:srgbClr val="003946"/>
                </a:solidFill>
                <a:latin typeface="Sun Life Sans" panose="02000503000000020004" pitchFamily="2" charset="77"/>
                <a:ea typeface="+mn-ea"/>
                <a:cs typeface="+mn-cs"/>
              </a:rPr>
              <a:t>Bitbucket</a:t>
            </a:r>
            <a:r>
              <a:rPr lang="en-US" sz="1500" b="0">
                <a:solidFill>
                  <a:srgbClr val="003946"/>
                </a:solidFill>
                <a:latin typeface="Sun Life Sans" panose="02000503000000020004" pitchFamily="2" charset="77"/>
                <a:ea typeface="+mn-ea"/>
                <a:cs typeface="+mn-cs"/>
              </a:rPr>
              <a:t> repository template</a:t>
            </a:r>
          </a:p>
          <a:p>
            <a:pPr marL="285750" indent="-285750">
              <a:buFont typeface="Wingdings" panose="05000000000000000000" pitchFamily="2" charset="2"/>
              <a:buChar char="Ø"/>
              <a:defRPr/>
            </a:pPr>
            <a:endParaRPr lang="en-US" sz="1500" b="0">
              <a:solidFill>
                <a:srgbClr val="003946"/>
              </a:solidFill>
              <a:latin typeface="Sun Life Sans" panose="02000503000000020004" pitchFamily="2" charset="77"/>
              <a:ea typeface="+mn-ea"/>
              <a:cs typeface="+mn-cs"/>
            </a:endParaRPr>
          </a:p>
          <a:p>
            <a:pPr marL="285750" indent="-285750">
              <a:buFont typeface="Wingdings" panose="05000000000000000000" pitchFamily="2" charset="2"/>
              <a:buChar char="Ø"/>
              <a:defRPr/>
            </a:pPr>
            <a:r>
              <a:rPr lang="en-US" sz="1500" b="0">
                <a:solidFill>
                  <a:srgbClr val="003946"/>
                </a:solidFill>
                <a:latin typeface="Sun Life Sans" panose="02000503000000020004" pitchFamily="2" charset="77"/>
                <a:ea typeface="+mn-ea"/>
                <a:cs typeface="+mn-cs"/>
              </a:rPr>
              <a:t>Create new </a:t>
            </a:r>
            <a:r>
              <a:rPr lang="en-US" sz="1500" b="0" err="1">
                <a:solidFill>
                  <a:srgbClr val="003946"/>
                </a:solidFill>
                <a:latin typeface="Sun Life Sans" panose="02000503000000020004" pitchFamily="2" charset="77"/>
                <a:ea typeface="+mn-ea"/>
                <a:cs typeface="+mn-cs"/>
              </a:rPr>
              <a:t>Bitbucket</a:t>
            </a:r>
            <a:r>
              <a:rPr lang="en-US" sz="1500" b="0">
                <a:solidFill>
                  <a:srgbClr val="003946"/>
                </a:solidFill>
                <a:latin typeface="Sun Life Sans" panose="02000503000000020004" pitchFamily="2" charset="77"/>
                <a:ea typeface="+mn-ea"/>
                <a:cs typeface="+mn-cs"/>
              </a:rPr>
              <a:t> repository</a:t>
            </a:r>
            <a:endParaRPr lang="en-US" b="0">
              <a:solidFill>
                <a:srgbClr val="FF0000"/>
              </a:solidFill>
              <a:latin typeface="Arial" panose="020B0604020202020204" pitchFamily="34" charset="0"/>
              <a:cs typeface="Arial" panose="020B0604020202020204" pitchFamily="34" charset="0"/>
            </a:endParaRPr>
          </a:p>
        </p:txBody>
      </p:sp>
      <p:sp>
        <p:nvSpPr>
          <p:cNvPr id="2" name="Rectangle 1"/>
          <p:cNvSpPr>
            <a:spLocks noChangeArrowheads="1"/>
          </p:cNvSpPr>
          <p:nvPr/>
        </p:nvSpPr>
        <p:spPr bwMode="auto">
          <a:xfrm>
            <a:off x="311252" y="1097965"/>
            <a:ext cx="439703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172B4D"/>
                </a:solidFill>
                <a:effectLst/>
                <a:latin typeface="-apple-system"/>
              </a:rPr>
              <a:t>How </a:t>
            </a:r>
            <a:r>
              <a:rPr kumimoji="0" lang="en-US" altLang="en-US" sz="1100" b="0" i="0" u="none" strike="noStrike" cap="none" normalizeH="0" baseline="0" err="1">
                <a:ln>
                  <a:noFill/>
                </a:ln>
                <a:solidFill>
                  <a:srgbClr val="172B4D"/>
                </a:solidFill>
                <a:effectLst/>
                <a:latin typeface="-apple-system"/>
              </a:rPr>
              <a:t>Bitbucket</a:t>
            </a:r>
            <a:r>
              <a:rPr kumimoji="0" lang="en-US" altLang="en-US" sz="1100" b="0" i="0" u="none" strike="noStrike" cap="none" normalizeH="0" baseline="0">
                <a:ln>
                  <a:noFill/>
                </a:ln>
                <a:solidFill>
                  <a:srgbClr val="172B4D"/>
                </a:solidFill>
                <a:effectLst/>
                <a:latin typeface="-apple-system"/>
              </a:rPr>
              <a:t> relates to </a:t>
            </a:r>
            <a:r>
              <a:rPr kumimoji="0" lang="en-US" altLang="en-US" sz="1100" b="0" i="0" u="none" strike="noStrike" cap="none" normalizeH="0" baseline="0" err="1">
                <a:ln>
                  <a:noFill/>
                </a:ln>
                <a:solidFill>
                  <a:srgbClr val="172B4D"/>
                </a:solidFill>
                <a:effectLst/>
                <a:latin typeface="-apple-system"/>
              </a:rPr>
              <a:t>SourceTree</a:t>
            </a:r>
            <a:r>
              <a:rPr kumimoji="0" lang="en-US" altLang="en-US" sz="1100" b="0" i="0" u="none" strike="noStrike" cap="none" normalizeH="0" baseline="0">
                <a:ln>
                  <a:noFill/>
                </a:ln>
                <a:solidFill>
                  <a:srgbClr val="172B4D"/>
                </a:solidFill>
                <a:effectLst/>
                <a:latin typeface="-apple-system"/>
              </a:rPr>
              <a:t> and </a:t>
            </a:r>
            <a:r>
              <a:rPr kumimoji="0" lang="en-US" altLang="en-US" sz="1100" b="0" i="0" u="none" strike="noStrike" cap="none" normalizeH="0" baseline="0" err="1">
                <a:ln>
                  <a:noFill/>
                </a:ln>
                <a:solidFill>
                  <a:srgbClr val="172B4D"/>
                </a:solidFill>
                <a:effectLst/>
                <a:latin typeface="-apple-system"/>
              </a:rPr>
              <a:t>Git</a:t>
            </a:r>
            <a:r>
              <a:rPr kumimoji="0" lang="en-US" altLang="en-US" sz="1100" b="0" i="0" u="none" strike="noStrike" cap="none" normalizeH="0" baseline="0">
                <a:ln>
                  <a:noFill/>
                </a:ln>
                <a:solidFill>
                  <a:srgbClr val="172B4D"/>
                </a:solidFill>
                <a:effectLst/>
                <a:latin typeface="-apple-system"/>
              </a:rPr>
              <a:t>:</a:t>
            </a:r>
            <a:endParaRPr kumimoji="0" lang="en-US" altLang="en-US" sz="10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172B4D"/>
                </a:solidFill>
                <a:effectLst/>
                <a:latin typeface="-apple-system"/>
              </a:rPr>
              <a:t>  </a:t>
            </a:r>
            <a:endParaRPr kumimoji="0" lang="en-US" altLang="en-US" sz="23600" b="0" i="0" u="none" strike="noStrike" cap="none" normalizeH="0" baseline="0">
              <a:ln>
                <a:noFill/>
              </a:ln>
              <a:solidFill>
                <a:srgbClr val="172B4D"/>
              </a:solidFill>
              <a:effectLst/>
              <a:latin typeface="-apple-system"/>
            </a:endParaRPr>
          </a:p>
        </p:txBody>
      </p:sp>
      <p:pic>
        <p:nvPicPr>
          <p:cNvPr id="2050" name="Picture 2" descr="JavaSourceContro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833" y="1402630"/>
            <a:ext cx="2817546" cy="2346528"/>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60626" y="5326887"/>
            <a:ext cx="4760609" cy="1261884"/>
          </a:xfrm>
          <a:prstGeom prst="rect">
            <a:avLst/>
          </a:prstGeom>
        </p:spPr>
        <p:txBody>
          <a:bodyPr wrap="square">
            <a:spAutoFit/>
          </a:bodyPr>
          <a:lstStyle/>
          <a:p>
            <a:pPr algn="just"/>
            <a:r>
              <a:rPr lang="en-US" b="0">
                <a:solidFill>
                  <a:srgbClr val="172B4D"/>
                </a:solidFill>
                <a:latin typeface="-apple-system"/>
              </a:rPr>
              <a:t>A Project is a container for repositories. It is used to:</a:t>
            </a:r>
          </a:p>
          <a:p>
            <a:pPr algn="just"/>
            <a:endParaRPr lang="en-US" b="0">
              <a:solidFill>
                <a:srgbClr val="172B4D"/>
              </a:solidFill>
              <a:latin typeface="-apple-system"/>
            </a:endParaRPr>
          </a:p>
          <a:p>
            <a:pPr algn="just">
              <a:buFont typeface="+mj-lt"/>
              <a:buAutoNum type="arabicPeriod"/>
            </a:pPr>
            <a:r>
              <a:rPr lang="en-US" sz="1200" b="0">
                <a:solidFill>
                  <a:srgbClr val="172B4D"/>
                </a:solidFill>
                <a:latin typeface="-apple-system"/>
              </a:rPr>
              <a:t>Group similar repositories</a:t>
            </a:r>
          </a:p>
          <a:p>
            <a:pPr algn="just">
              <a:buFont typeface="+mj-lt"/>
              <a:buAutoNum type="arabicPeriod"/>
            </a:pPr>
            <a:r>
              <a:rPr lang="en-US" sz="1200" b="0">
                <a:solidFill>
                  <a:srgbClr val="172B4D"/>
                </a:solidFill>
                <a:latin typeface="-apple-system"/>
              </a:rPr>
              <a:t>Grant permission for all repositories within the project. If you need to have the same read/write permission for set of sites - organize it into a single project.</a:t>
            </a:r>
            <a:endParaRPr lang="en-US" sz="1200" b="0" i="0">
              <a:solidFill>
                <a:srgbClr val="172B4D"/>
              </a:solidFill>
              <a:effectLst/>
              <a:latin typeface="-apple-system"/>
            </a:endParaRPr>
          </a:p>
        </p:txBody>
      </p:sp>
      <p:sp>
        <p:nvSpPr>
          <p:cNvPr id="8" name="Rectangle 1"/>
          <p:cNvSpPr>
            <a:spLocks noChangeArrowheads="1"/>
          </p:cNvSpPr>
          <p:nvPr/>
        </p:nvSpPr>
        <p:spPr bwMode="auto">
          <a:xfrm>
            <a:off x="5264649" y="1097965"/>
            <a:ext cx="1723229" cy="34618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63480" rIns="0" bIns="126960" numCol="1" anchor="ctr"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172B4D"/>
                </a:solidFill>
                <a:effectLst/>
                <a:latin typeface="-apple-system"/>
              </a:rPr>
              <a:t>Sample List of Existing Project</a:t>
            </a:r>
          </a:p>
        </p:txBody>
      </p:sp>
      <p:pic>
        <p:nvPicPr>
          <p:cNvPr id="9" name="Picture 2" descr="BitbucketProjectLis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64649" y="1402630"/>
            <a:ext cx="4784786" cy="3583898"/>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5377598" y="5466492"/>
            <a:ext cx="2722220" cy="307777"/>
          </a:xfrm>
          <a:prstGeom prst="rect">
            <a:avLst/>
          </a:prstGeom>
        </p:spPr>
        <p:txBody>
          <a:bodyPr wrap="none">
            <a:spAutoFit/>
          </a:bodyPr>
          <a:lstStyle/>
          <a:p>
            <a:r>
              <a:rPr lang="en-US" b="0">
                <a:solidFill>
                  <a:srgbClr val="172B4D"/>
                </a:solidFill>
                <a:latin typeface="-apple-system"/>
              </a:rPr>
              <a:t>Steps for creating a new Project</a:t>
            </a:r>
            <a:endParaRPr lang="en-US" b="0" i="0">
              <a:solidFill>
                <a:srgbClr val="172B4D"/>
              </a:solidFill>
              <a:effectLst/>
              <a:latin typeface="-apple-system"/>
            </a:endParaRPr>
          </a:p>
        </p:txBody>
      </p:sp>
      <p:sp>
        <p:nvSpPr>
          <p:cNvPr id="11" name="Rectangle 10"/>
          <p:cNvSpPr/>
          <p:nvPr/>
        </p:nvSpPr>
        <p:spPr>
          <a:xfrm>
            <a:off x="5377598" y="5710329"/>
            <a:ext cx="3478837" cy="861774"/>
          </a:xfrm>
          <a:prstGeom prst="rect">
            <a:avLst/>
          </a:prstGeom>
        </p:spPr>
        <p:txBody>
          <a:bodyPr wrap="none">
            <a:spAutoFit/>
          </a:bodyPr>
          <a:lstStyle/>
          <a:p>
            <a:pPr marL="285750" indent="-285750">
              <a:buFont typeface="Wingdings" panose="05000000000000000000" pitchFamily="2" charset="2"/>
              <a:buChar char="Ø"/>
              <a:defRPr/>
            </a:pPr>
            <a:r>
              <a:rPr lang="en-US" sz="1200" b="0">
                <a:solidFill>
                  <a:srgbClr val="003946"/>
                </a:solidFill>
                <a:latin typeface="Sun Life Sans" panose="02000503000000020004" pitchFamily="2" charset="77"/>
                <a:ea typeface="+mn-ea"/>
                <a:cs typeface="+mn-cs"/>
              </a:rPr>
              <a:t>Determine if a new project is needed</a:t>
            </a:r>
          </a:p>
          <a:p>
            <a:pPr marL="285750" indent="-285750">
              <a:buFont typeface="Wingdings" panose="05000000000000000000" pitchFamily="2" charset="2"/>
              <a:buChar char="Ø"/>
              <a:defRPr/>
            </a:pPr>
            <a:r>
              <a:rPr lang="en-US" sz="1200" b="0">
                <a:solidFill>
                  <a:srgbClr val="003946"/>
                </a:solidFill>
                <a:latin typeface="Sun Life Sans" panose="02000503000000020004" pitchFamily="2" charset="77"/>
                <a:ea typeface="+mn-ea"/>
                <a:cs typeface="+mn-cs"/>
              </a:rPr>
              <a:t>Define Name for new project</a:t>
            </a:r>
          </a:p>
          <a:p>
            <a:pPr marL="285750" indent="-285750">
              <a:buFont typeface="Wingdings" panose="05000000000000000000" pitchFamily="2" charset="2"/>
              <a:buChar char="Ø"/>
              <a:defRPr/>
            </a:pPr>
            <a:r>
              <a:rPr lang="en-US" sz="1200" b="0">
                <a:solidFill>
                  <a:srgbClr val="003946"/>
                </a:solidFill>
                <a:latin typeface="Sun Life Sans" panose="02000503000000020004" pitchFamily="2" charset="77"/>
                <a:ea typeface="+mn-ea"/>
                <a:cs typeface="+mn-cs"/>
              </a:rPr>
              <a:t>Define Repository Structure within project</a:t>
            </a:r>
          </a:p>
          <a:p>
            <a:pPr marL="285750" indent="-285750">
              <a:buFont typeface="Wingdings" panose="05000000000000000000" pitchFamily="2" charset="2"/>
              <a:buChar char="Ø"/>
              <a:defRPr/>
            </a:pPr>
            <a:r>
              <a:rPr lang="en-US" sz="1200" b="0">
                <a:solidFill>
                  <a:srgbClr val="003946"/>
                </a:solidFill>
                <a:latin typeface="Sun Life Sans" panose="02000503000000020004" pitchFamily="2" charset="77"/>
                <a:ea typeface="+mn-ea"/>
                <a:cs typeface="+mn-cs"/>
              </a:rPr>
              <a:t>Define access groups and approvers</a:t>
            </a:r>
          </a:p>
        </p:txBody>
      </p:sp>
    </p:spTree>
    <p:extLst>
      <p:ext uri="{BB962C8B-B14F-4D97-AF65-F5344CB8AC3E}">
        <p14:creationId xmlns:p14="http://schemas.microsoft.com/office/powerpoint/2010/main" val="1167890327"/>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4"/>
          <p:cNvPicPr>
            <a:picLocks noGrp="1"/>
          </p:cNvPicPr>
          <p:nvPr>
            <p:ph idx="1"/>
          </p:nvPr>
        </p:nvPicPr>
        <p:blipFill>
          <a:blip r:embed="rId2"/>
          <a:stretch>
            <a:fillRect/>
          </a:stretch>
        </p:blipFill>
        <p:spPr>
          <a:xfrm>
            <a:off x="1222062" y="1730024"/>
            <a:ext cx="3407507" cy="473404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Left Arrow 5"/>
          <p:cNvSpPr/>
          <p:nvPr/>
        </p:nvSpPr>
        <p:spPr bwMode="auto">
          <a:xfrm>
            <a:off x="4169966" y="3057692"/>
            <a:ext cx="1766277" cy="1039356"/>
          </a:xfrm>
          <a:prstGeom prst="leftArrow">
            <a:avLst/>
          </a:prstGeom>
          <a:gradFill>
            <a:gsLst>
              <a:gs pos="0">
                <a:schemeClr val="accent1">
                  <a:lumMod val="5000"/>
                  <a:lumOff val="95000"/>
                </a:schemeClr>
              </a:gs>
              <a:gs pos="48000">
                <a:schemeClr val="accent1">
                  <a:lumMod val="45000"/>
                  <a:lumOff val="55000"/>
                </a:schemeClr>
              </a:gs>
              <a:gs pos="79000">
                <a:schemeClr val="accent1"/>
              </a:gs>
              <a:gs pos="88000">
                <a:schemeClr val="accent1">
                  <a:lumMod val="30000"/>
                  <a:lumOff val="70000"/>
                </a:schemeClr>
              </a:gs>
            </a:gsLst>
            <a:lin ang="5400000" scaled="1"/>
          </a:gradFill>
          <a:ln w="28575" cap="flat" cmpd="sng" algn="ctr">
            <a:solidFill>
              <a:schemeClr val="bg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kumimoji="0" lang="en-US" sz="1400" b="1" i="0" u="none" strike="noStrike" cap="none" normalizeH="0" baseline="0">
                <a:ln>
                  <a:noFill/>
                </a:ln>
                <a:solidFill>
                  <a:schemeClr val="tx1"/>
                </a:solidFill>
                <a:effectLst/>
                <a:latin typeface="Times New Roman" pitchFamily="18" charset="0"/>
              </a:rPr>
              <a:t>UI</a:t>
            </a:r>
            <a:r>
              <a:rPr kumimoji="0" lang="en-US" sz="1400" b="1" i="0" u="none" strike="noStrike" cap="none" normalizeH="0">
                <a:ln>
                  <a:noFill/>
                </a:ln>
                <a:solidFill>
                  <a:schemeClr val="tx1"/>
                </a:solidFill>
                <a:effectLst/>
                <a:latin typeface="Times New Roman" pitchFamily="18" charset="0"/>
              </a:rPr>
              <a:t> Pages for POM Classes</a:t>
            </a:r>
            <a:endParaRPr kumimoji="0" lang="en-CA" sz="1400" b="1" i="0" u="none" strike="noStrike" cap="none" normalizeH="0" baseline="0">
              <a:ln>
                <a:noFill/>
              </a:ln>
              <a:solidFill>
                <a:schemeClr val="tx1"/>
              </a:solidFill>
              <a:effectLst/>
              <a:latin typeface="Times New Roman" pitchFamily="18" charset="0"/>
            </a:endParaRPr>
          </a:p>
        </p:txBody>
      </p:sp>
      <p:pic>
        <p:nvPicPr>
          <p:cNvPr id="7" name="Picture 6"/>
          <p:cNvPicPr>
            <a:picLocks noChangeAspect="1"/>
          </p:cNvPicPr>
          <p:nvPr/>
        </p:nvPicPr>
        <p:blipFill>
          <a:blip r:embed="rId3"/>
          <a:stretch>
            <a:fillRect/>
          </a:stretch>
        </p:blipFill>
        <p:spPr>
          <a:xfrm>
            <a:off x="6842642" y="1745470"/>
            <a:ext cx="3688496" cy="4734048"/>
          </a:xfrm>
          <a:prstGeom prst="rect">
            <a:avLst/>
          </a:prstGeom>
          <a:effectLst>
            <a:outerShdw blurRad="50800" dist="38100" dir="2700000" algn="tl" rotWithShape="0">
              <a:prstClr val="black">
                <a:alpha val="40000"/>
              </a:prstClr>
            </a:outerShdw>
          </a:effectLst>
        </p:spPr>
      </p:pic>
      <p:sp>
        <p:nvSpPr>
          <p:cNvPr id="8" name="Left Arrow 7"/>
          <p:cNvSpPr/>
          <p:nvPr/>
        </p:nvSpPr>
        <p:spPr bwMode="auto">
          <a:xfrm>
            <a:off x="9089292" y="3501108"/>
            <a:ext cx="1469293" cy="611386"/>
          </a:xfrm>
          <a:prstGeom prst="leftArrow">
            <a:avLst/>
          </a:prstGeom>
          <a:gradFill>
            <a:gsLst>
              <a:gs pos="0">
                <a:schemeClr val="accent1">
                  <a:lumMod val="5000"/>
                  <a:lumOff val="95000"/>
                </a:schemeClr>
              </a:gs>
              <a:gs pos="48000">
                <a:schemeClr val="accent1">
                  <a:lumMod val="45000"/>
                  <a:lumOff val="55000"/>
                </a:schemeClr>
              </a:gs>
              <a:gs pos="48000">
                <a:schemeClr val="accent1">
                  <a:lumMod val="45000"/>
                  <a:lumOff val="55000"/>
                </a:schemeClr>
              </a:gs>
              <a:gs pos="100000">
                <a:schemeClr val="accent1">
                  <a:lumMod val="30000"/>
                  <a:lumOff val="70000"/>
                </a:schemeClr>
              </a:gs>
            </a:gsLst>
            <a:lin ang="5400000" scaled="1"/>
          </a:gradFill>
          <a:ln w="28575" cap="flat" cmpd="sng" algn="ctr">
            <a:solidFill>
              <a:schemeClr val="bg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kumimoji="0" lang="en-US" sz="1400" b="1" i="0" u="none" strike="noStrike" cap="none" normalizeH="0" baseline="0">
                <a:ln>
                  <a:noFill/>
                </a:ln>
                <a:solidFill>
                  <a:schemeClr val="tx1"/>
                </a:solidFill>
                <a:effectLst/>
                <a:latin typeface="Times New Roman" pitchFamily="18" charset="0"/>
              </a:rPr>
              <a:t>POM Files</a:t>
            </a:r>
            <a:endParaRPr kumimoji="0" lang="en-CA" sz="1400" b="1" i="0" u="none" strike="noStrike" cap="none" normalizeH="0" baseline="0">
              <a:ln>
                <a:noFill/>
              </a:ln>
              <a:solidFill>
                <a:schemeClr val="tx1"/>
              </a:solidFill>
              <a:effectLst/>
              <a:latin typeface="Times New Roman" pitchFamily="18" charset="0"/>
            </a:endParaRPr>
          </a:p>
        </p:txBody>
      </p:sp>
      <p:sp>
        <p:nvSpPr>
          <p:cNvPr id="9" name="Left Arrow 8"/>
          <p:cNvSpPr/>
          <p:nvPr/>
        </p:nvSpPr>
        <p:spPr bwMode="auto">
          <a:xfrm>
            <a:off x="9089292" y="4939887"/>
            <a:ext cx="1899138" cy="611386"/>
          </a:xfrm>
          <a:prstGeom prst="leftArrow">
            <a:avLst/>
          </a:prstGeom>
          <a:gradFill>
            <a:gsLst>
              <a:gs pos="0">
                <a:schemeClr val="accent1">
                  <a:lumMod val="5000"/>
                  <a:lumOff val="95000"/>
                </a:schemeClr>
              </a:gs>
              <a:gs pos="4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8575" cap="flat" cmpd="sng" algn="ctr">
            <a:solidFill>
              <a:schemeClr val="bg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kumimoji="0" lang="en-US" sz="1400" b="1" i="0" u="none" strike="noStrike" cap="none" normalizeH="0" baseline="0">
                <a:ln>
                  <a:noFill/>
                </a:ln>
                <a:solidFill>
                  <a:schemeClr val="tx1"/>
                </a:solidFill>
                <a:effectLst/>
                <a:latin typeface="Times New Roman" pitchFamily="18" charset="0"/>
              </a:rPr>
              <a:t>Step Definitions</a:t>
            </a:r>
            <a:endParaRPr kumimoji="0" lang="en-CA" sz="1400" b="1" i="0" u="none" strike="noStrike" cap="none" normalizeH="0" baseline="0">
              <a:ln>
                <a:noFill/>
              </a:ln>
              <a:solidFill>
                <a:schemeClr val="tx1"/>
              </a:solidFill>
              <a:effectLst/>
              <a:latin typeface="Times New Roman" pitchFamily="18" charset="0"/>
            </a:endParaRPr>
          </a:p>
        </p:txBody>
      </p:sp>
    </p:spTree>
    <p:extLst>
      <p:ext uri="{BB962C8B-B14F-4D97-AF65-F5344CB8AC3E}">
        <p14:creationId xmlns:p14="http://schemas.microsoft.com/office/powerpoint/2010/main" val="292937340"/>
      </p:ext>
    </p:extLst>
  </p:cSld>
  <p:clrMapOvr>
    <a:masterClrMapping/>
  </p:clrMapOvr>
  <p:transition spd="slow">
    <p:wipe dir="r"/>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52272" y="1248355"/>
            <a:ext cx="3172571" cy="721802"/>
          </a:xfrm>
        </p:spPr>
        <p:txBody>
          <a:bodyPr/>
          <a:lstStyle/>
          <a:p>
            <a:r>
              <a:rPr lang="en-US"/>
              <a:t>LETS Code in </a:t>
            </a:r>
            <a:endParaRPr lang="en-CA"/>
          </a:p>
        </p:txBody>
      </p:sp>
      <p:pic>
        <p:nvPicPr>
          <p:cNvPr id="4100" name="Picture 4" descr="Image result for cucumber framework"/>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09808" y="2474181"/>
            <a:ext cx="2857500" cy="1600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97511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24926" y="2560688"/>
            <a:ext cx="8352928" cy="673993"/>
          </a:xfrm>
        </p:spPr>
        <p:txBody>
          <a:bodyPr>
            <a:noAutofit/>
          </a:bodyPr>
          <a:lstStyle/>
          <a:p>
            <a:pPr algn="ctr"/>
            <a:r>
              <a:rPr lang="en-US" b="1">
                <a:latin typeface="Arial" panose="020B0604020202020204" pitchFamily="34" charset="0"/>
                <a:cs typeface="Arial" panose="020B0604020202020204" pitchFamily="34" charset="0"/>
              </a:rPr>
              <a:t>Demo</a:t>
            </a:r>
          </a:p>
        </p:txBody>
      </p:sp>
    </p:spTree>
    <p:extLst>
      <p:ext uri="{BB962C8B-B14F-4D97-AF65-F5344CB8AC3E}">
        <p14:creationId xmlns:p14="http://schemas.microsoft.com/office/powerpoint/2010/main" val="9921678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 name="Notched Right Arrow 161"/>
          <p:cNvSpPr/>
          <p:nvPr/>
        </p:nvSpPr>
        <p:spPr>
          <a:xfrm>
            <a:off x="1341120" y="1155302"/>
            <a:ext cx="9834880" cy="267389"/>
          </a:xfrm>
          <a:prstGeom prst="notchedRightArrow">
            <a:avLst/>
          </a:prstGeom>
          <a:solidFill>
            <a:schemeClr val="tx2">
              <a:lumMod val="90000"/>
              <a:lumOff val="10000"/>
            </a:schemeClr>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63" name="Freeform 162"/>
          <p:cNvSpPr/>
          <p:nvPr/>
        </p:nvSpPr>
        <p:spPr>
          <a:xfrm>
            <a:off x="1345550" y="954760"/>
            <a:ext cx="2130729" cy="267389"/>
          </a:xfrm>
          <a:custGeom>
            <a:avLst/>
            <a:gdLst>
              <a:gd name="connsiteX0" fmla="*/ 0 w 1598047"/>
              <a:gd name="connsiteY0" fmla="*/ 0 h 200542"/>
              <a:gd name="connsiteX1" fmla="*/ 1598047 w 1598047"/>
              <a:gd name="connsiteY1" fmla="*/ 0 h 200542"/>
              <a:gd name="connsiteX2" fmla="*/ 1598047 w 1598047"/>
              <a:gd name="connsiteY2" fmla="*/ 200542 h 200542"/>
              <a:gd name="connsiteX3" fmla="*/ 0 w 1598047"/>
              <a:gd name="connsiteY3" fmla="*/ 200542 h 200542"/>
              <a:gd name="connsiteX4" fmla="*/ 0 w 1598047"/>
              <a:gd name="connsiteY4" fmla="*/ 0 h 2005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8047" h="200542">
                <a:moveTo>
                  <a:pt x="0" y="0"/>
                </a:moveTo>
                <a:lnTo>
                  <a:pt x="1598047" y="0"/>
                </a:lnTo>
                <a:lnTo>
                  <a:pt x="1598047" y="200542"/>
                </a:lnTo>
                <a:lnTo>
                  <a:pt x="0" y="200542"/>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66379" tIns="66379" rIns="66379" bIns="66379" numCol="1" spcCol="1270" anchor="b" anchorCtr="0">
            <a:noAutofit/>
          </a:bodyPr>
          <a:lstStyle/>
          <a:p>
            <a:pPr algn="ctr" defTabSz="414856">
              <a:lnSpc>
                <a:spcPct val="90000"/>
              </a:lnSpc>
              <a:spcBef>
                <a:spcPct val="0"/>
              </a:spcBef>
              <a:spcAft>
                <a:spcPct val="35000"/>
              </a:spcAft>
            </a:pPr>
            <a:r>
              <a:rPr lang="en-US" sz="933"/>
              <a:t>V 1.9</a:t>
            </a:r>
          </a:p>
        </p:txBody>
      </p:sp>
      <p:sp>
        <p:nvSpPr>
          <p:cNvPr id="164" name="Oval 163"/>
          <p:cNvSpPr/>
          <p:nvPr/>
        </p:nvSpPr>
        <p:spPr>
          <a:xfrm>
            <a:off x="2377491" y="1255573"/>
            <a:ext cx="66847" cy="66847"/>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65" name="Freeform 164"/>
          <p:cNvSpPr/>
          <p:nvPr/>
        </p:nvSpPr>
        <p:spPr>
          <a:xfrm>
            <a:off x="2390503" y="954760"/>
            <a:ext cx="2094124" cy="267389"/>
          </a:xfrm>
          <a:custGeom>
            <a:avLst/>
            <a:gdLst>
              <a:gd name="connsiteX0" fmla="*/ 0 w 1570593"/>
              <a:gd name="connsiteY0" fmla="*/ 0 h 200542"/>
              <a:gd name="connsiteX1" fmla="*/ 1570593 w 1570593"/>
              <a:gd name="connsiteY1" fmla="*/ 0 h 200542"/>
              <a:gd name="connsiteX2" fmla="*/ 1570593 w 1570593"/>
              <a:gd name="connsiteY2" fmla="*/ 200542 h 200542"/>
              <a:gd name="connsiteX3" fmla="*/ 0 w 1570593"/>
              <a:gd name="connsiteY3" fmla="*/ 200542 h 200542"/>
              <a:gd name="connsiteX4" fmla="*/ 0 w 1570593"/>
              <a:gd name="connsiteY4" fmla="*/ 0 h 2005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0593" h="200542">
                <a:moveTo>
                  <a:pt x="0" y="0"/>
                </a:moveTo>
                <a:lnTo>
                  <a:pt x="1570593" y="0"/>
                </a:lnTo>
                <a:lnTo>
                  <a:pt x="1570593" y="200542"/>
                </a:lnTo>
                <a:lnTo>
                  <a:pt x="0" y="200542"/>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66379" tIns="66379" rIns="66379" bIns="66379" numCol="1" spcCol="1270" anchor="t" anchorCtr="0">
            <a:noAutofit/>
          </a:bodyPr>
          <a:lstStyle/>
          <a:p>
            <a:pPr algn="ctr" defTabSz="414856">
              <a:lnSpc>
                <a:spcPct val="90000"/>
              </a:lnSpc>
              <a:spcBef>
                <a:spcPct val="0"/>
              </a:spcBef>
              <a:spcAft>
                <a:spcPct val="35000"/>
              </a:spcAft>
            </a:pPr>
            <a:r>
              <a:rPr lang="en-US" sz="933"/>
              <a:t>V2.0</a:t>
            </a:r>
          </a:p>
        </p:txBody>
      </p:sp>
      <p:sp>
        <p:nvSpPr>
          <p:cNvPr id="166" name="Oval 165"/>
          <p:cNvSpPr/>
          <p:nvPr/>
        </p:nvSpPr>
        <p:spPr>
          <a:xfrm>
            <a:off x="3395567" y="1255573"/>
            <a:ext cx="66847" cy="66847"/>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67" name="Freeform 166"/>
          <p:cNvSpPr/>
          <p:nvPr/>
        </p:nvSpPr>
        <p:spPr>
          <a:xfrm>
            <a:off x="4208677" y="954760"/>
            <a:ext cx="2130729" cy="267389"/>
          </a:xfrm>
          <a:custGeom>
            <a:avLst/>
            <a:gdLst>
              <a:gd name="connsiteX0" fmla="*/ 0 w 1598047"/>
              <a:gd name="connsiteY0" fmla="*/ 0 h 200542"/>
              <a:gd name="connsiteX1" fmla="*/ 1598047 w 1598047"/>
              <a:gd name="connsiteY1" fmla="*/ 0 h 200542"/>
              <a:gd name="connsiteX2" fmla="*/ 1598047 w 1598047"/>
              <a:gd name="connsiteY2" fmla="*/ 200542 h 200542"/>
              <a:gd name="connsiteX3" fmla="*/ 0 w 1598047"/>
              <a:gd name="connsiteY3" fmla="*/ 200542 h 200542"/>
              <a:gd name="connsiteX4" fmla="*/ 0 w 1598047"/>
              <a:gd name="connsiteY4" fmla="*/ 0 h 2005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8047" h="200542">
                <a:moveTo>
                  <a:pt x="0" y="0"/>
                </a:moveTo>
                <a:lnTo>
                  <a:pt x="1598047" y="0"/>
                </a:lnTo>
                <a:lnTo>
                  <a:pt x="1598047" y="200542"/>
                </a:lnTo>
                <a:lnTo>
                  <a:pt x="0" y="200542"/>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66379" tIns="66379" rIns="66379" bIns="66379" numCol="1" spcCol="1270" anchor="b" anchorCtr="0">
            <a:noAutofit/>
          </a:bodyPr>
          <a:lstStyle/>
          <a:p>
            <a:pPr algn="ctr" defTabSz="414856">
              <a:lnSpc>
                <a:spcPct val="90000"/>
              </a:lnSpc>
              <a:spcBef>
                <a:spcPct val="0"/>
              </a:spcBef>
              <a:spcAft>
                <a:spcPct val="35000"/>
              </a:spcAft>
            </a:pPr>
            <a:r>
              <a:rPr lang="en-US" sz="933"/>
              <a:t>V 2.0.1</a:t>
            </a:r>
          </a:p>
        </p:txBody>
      </p:sp>
      <p:sp>
        <p:nvSpPr>
          <p:cNvPr id="168" name="Oval 167"/>
          <p:cNvSpPr/>
          <p:nvPr/>
        </p:nvSpPr>
        <p:spPr>
          <a:xfrm>
            <a:off x="5240637" y="1255573"/>
            <a:ext cx="66847" cy="66847"/>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69" name="Freeform 168"/>
          <p:cNvSpPr/>
          <p:nvPr/>
        </p:nvSpPr>
        <p:spPr>
          <a:xfrm>
            <a:off x="8432466" y="972199"/>
            <a:ext cx="2130729" cy="267389"/>
          </a:xfrm>
          <a:custGeom>
            <a:avLst/>
            <a:gdLst>
              <a:gd name="connsiteX0" fmla="*/ 0 w 1598047"/>
              <a:gd name="connsiteY0" fmla="*/ 0 h 200542"/>
              <a:gd name="connsiteX1" fmla="*/ 1598047 w 1598047"/>
              <a:gd name="connsiteY1" fmla="*/ 0 h 200542"/>
              <a:gd name="connsiteX2" fmla="*/ 1598047 w 1598047"/>
              <a:gd name="connsiteY2" fmla="*/ 200542 h 200542"/>
              <a:gd name="connsiteX3" fmla="*/ 0 w 1598047"/>
              <a:gd name="connsiteY3" fmla="*/ 200542 h 200542"/>
              <a:gd name="connsiteX4" fmla="*/ 0 w 1598047"/>
              <a:gd name="connsiteY4" fmla="*/ 0 h 2005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8047" h="200542">
                <a:moveTo>
                  <a:pt x="0" y="0"/>
                </a:moveTo>
                <a:lnTo>
                  <a:pt x="1598047" y="0"/>
                </a:lnTo>
                <a:lnTo>
                  <a:pt x="1598047" y="200542"/>
                </a:lnTo>
                <a:lnTo>
                  <a:pt x="0" y="200542"/>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66379" tIns="66379" rIns="66379" bIns="66379" numCol="1" spcCol="1270" anchor="t" anchorCtr="0">
            <a:noAutofit/>
          </a:bodyPr>
          <a:lstStyle/>
          <a:p>
            <a:pPr algn="ctr" defTabSz="414856">
              <a:lnSpc>
                <a:spcPct val="90000"/>
              </a:lnSpc>
              <a:spcBef>
                <a:spcPct val="0"/>
              </a:spcBef>
              <a:spcAft>
                <a:spcPct val="35000"/>
              </a:spcAft>
            </a:pPr>
            <a:r>
              <a:rPr lang="en-US" sz="933"/>
              <a:t>V2.1</a:t>
            </a:r>
          </a:p>
        </p:txBody>
      </p:sp>
      <p:sp>
        <p:nvSpPr>
          <p:cNvPr id="170" name="Oval 169"/>
          <p:cNvSpPr/>
          <p:nvPr/>
        </p:nvSpPr>
        <p:spPr>
          <a:xfrm>
            <a:off x="9464427" y="1255573"/>
            <a:ext cx="66847" cy="66847"/>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86" name="Notched Right Arrow 185"/>
          <p:cNvSpPr/>
          <p:nvPr/>
        </p:nvSpPr>
        <p:spPr>
          <a:xfrm>
            <a:off x="1341120" y="3462799"/>
            <a:ext cx="9834880" cy="267389"/>
          </a:xfrm>
          <a:prstGeom prst="notchedRightArrow">
            <a:avLst/>
          </a:prstGeom>
          <a:solidFill>
            <a:srgbClr val="00B050"/>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87" name="Freeform 186"/>
          <p:cNvSpPr/>
          <p:nvPr/>
        </p:nvSpPr>
        <p:spPr>
          <a:xfrm>
            <a:off x="1341229" y="3262258"/>
            <a:ext cx="4317647" cy="267389"/>
          </a:xfrm>
          <a:custGeom>
            <a:avLst/>
            <a:gdLst>
              <a:gd name="connsiteX0" fmla="*/ 0 w 3238235"/>
              <a:gd name="connsiteY0" fmla="*/ 0 h 200542"/>
              <a:gd name="connsiteX1" fmla="*/ 3238235 w 3238235"/>
              <a:gd name="connsiteY1" fmla="*/ 0 h 200542"/>
              <a:gd name="connsiteX2" fmla="*/ 3238235 w 3238235"/>
              <a:gd name="connsiteY2" fmla="*/ 200542 h 200542"/>
              <a:gd name="connsiteX3" fmla="*/ 0 w 3238235"/>
              <a:gd name="connsiteY3" fmla="*/ 200542 h 200542"/>
              <a:gd name="connsiteX4" fmla="*/ 0 w 3238235"/>
              <a:gd name="connsiteY4" fmla="*/ 0 h 2005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38235" h="200542">
                <a:moveTo>
                  <a:pt x="0" y="0"/>
                </a:moveTo>
                <a:lnTo>
                  <a:pt x="3238235" y="0"/>
                </a:lnTo>
                <a:lnTo>
                  <a:pt x="3238235" y="200542"/>
                </a:lnTo>
                <a:lnTo>
                  <a:pt x="0" y="200542"/>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66379" tIns="66379" rIns="66379" bIns="66379" numCol="1" spcCol="1270" anchor="b" anchorCtr="0">
            <a:noAutofit/>
          </a:bodyPr>
          <a:lstStyle/>
          <a:p>
            <a:pPr algn="ctr" defTabSz="414856">
              <a:lnSpc>
                <a:spcPct val="90000"/>
              </a:lnSpc>
              <a:spcBef>
                <a:spcPct val="0"/>
              </a:spcBef>
              <a:spcAft>
                <a:spcPct val="35000"/>
              </a:spcAft>
            </a:pPr>
            <a:endParaRPr lang="en-US" sz="933"/>
          </a:p>
        </p:txBody>
      </p:sp>
      <p:sp>
        <p:nvSpPr>
          <p:cNvPr id="188" name="Oval 187"/>
          <p:cNvSpPr/>
          <p:nvPr/>
        </p:nvSpPr>
        <p:spPr>
          <a:xfrm>
            <a:off x="8053506" y="3563070"/>
            <a:ext cx="66847" cy="66847"/>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89" name="Freeform 188"/>
          <p:cNvSpPr/>
          <p:nvPr/>
        </p:nvSpPr>
        <p:spPr>
          <a:xfrm>
            <a:off x="5874757" y="3663340"/>
            <a:ext cx="4317647" cy="267389"/>
          </a:xfrm>
          <a:custGeom>
            <a:avLst/>
            <a:gdLst>
              <a:gd name="connsiteX0" fmla="*/ 0 w 3238235"/>
              <a:gd name="connsiteY0" fmla="*/ 0 h 200542"/>
              <a:gd name="connsiteX1" fmla="*/ 3238235 w 3238235"/>
              <a:gd name="connsiteY1" fmla="*/ 0 h 200542"/>
              <a:gd name="connsiteX2" fmla="*/ 3238235 w 3238235"/>
              <a:gd name="connsiteY2" fmla="*/ 200542 h 200542"/>
              <a:gd name="connsiteX3" fmla="*/ 0 w 3238235"/>
              <a:gd name="connsiteY3" fmla="*/ 200542 h 200542"/>
              <a:gd name="connsiteX4" fmla="*/ 0 w 3238235"/>
              <a:gd name="connsiteY4" fmla="*/ 0 h 2005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38235" h="200542">
                <a:moveTo>
                  <a:pt x="0" y="0"/>
                </a:moveTo>
                <a:lnTo>
                  <a:pt x="3238235" y="0"/>
                </a:lnTo>
                <a:lnTo>
                  <a:pt x="3238235" y="200542"/>
                </a:lnTo>
                <a:lnTo>
                  <a:pt x="0" y="200542"/>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66379" tIns="66379" rIns="66379" bIns="66379" numCol="1" spcCol="1270" anchor="t" anchorCtr="0">
            <a:noAutofit/>
          </a:bodyPr>
          <a:lstStyle/>
          <a:p>
            <a:pPr algn="ctr" defTabSz="414856">
              <a:lnSpc>
                <a:spcPct val="90000"/>
              </a:lnSpc>
              <a:spcBef>
                <a:spcPct val="0"/>
              </a:spcBef>
              <a:spcAft>
                <a:spcPct val="35000"/>
              </a:spcAft>
            </a:pPr>
            <a:endParaRPr lang="en-US" sz="933"/>
          </a:p>
        </p:txBody>
      </p:sp>
      <p:sp>
        <p:nvSpPr>
          <p:cNvPr id="190" name="Oval 189"/>
          <p:cNvSpPr/>
          <p:nvPr/>
        </p:nvSpPr>
        <p:spPr>
          <a:xfrm>
            <a:off x="8963561" y="3563070"/>
            <a:ext cx="66847" cy="66847"/>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92" name="Notched Right Arrow 191"/>
          <p:cNvSpPr/>
          <p:nvPr/>
        </p:nvSpPr>
        <p:spPr>
          <a:xfrm>
            <a:off x="1341120" y="4244107"/>
            <a:ext cx="9834880" cy="267389"/>
          </a:xfrm>
          <a:prstGeom prst="notchedRightArrow">
            <a:avLst/>
          </a:prstGeom>
          <a:solidFill>
            <a:srgbClr val="00B0F0"/>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93" name="Freeform 192"/>
          <p:cNvSpPr/>
          <p:nvPr/>
        </p:nvSpPr>
        <p:spPr>
          <a:xfrm>
            <a:off x="1345010" y="4043566"/>
            <a:ext cx="1700695" cy="267389"/>
          </a:xfrm>
          <a:custGeom>
            <a:avLst/>
            <a:gdLst>
              <a:gd name="connsiteX0" fmla="*/ 0 w 1275521"/>
              <a:gd name="connsiteY0" fmla="*/ 0 h 200542"/>
              <a:gd name="connsiteX1" fmla="*/ 1275521 w 1275521"/>
              <a:gd name="connsiteY1" fmla="*/ 0 h 200542"/>
              <a:gd name="connsiteX2" fmla="*/ 1275521 w 1275521"/>
              <a:gd name="connsiteY2" fmla="*/ 200542 h 200542"/>
              <a:gd name="connsiteX3" fmla="*/ 0 w 1275521"/>
              <a:gd name="connsiteY3" fmla="*/ 200542 h 200542"/>
              <a:gd name="connsiteX4" fmla="*/ 0 w 1275521"/>
              <a:gd name="connsiteY4" fmla="*/ 0 h 2005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5521" h="200542">
                <a:moveTo>
                  <a:pt x="0" y="0"/>
                </a:moveTo>
                <a:lnTo>
                  <a:pt x="1275521" y="0"/>
                </a:lnTo>
                <a:lnTo>
                  <a:pt x="1275521" y="200542"/>
                </a:lnTo>
                <a:lnTo>
                  <a:pt x="0" y="200542"/>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66379" tIns="66379" rIns="66379" bIns="66379" numCol="1" spcCol="1270" anchor="b" anchorCtr="0">
            <a:noAutofit/>
          </a:bodyPr>
          <a:lstStyle/>
          <a:p>
            <a:pPr algn="ctr" defTabSz="414856">
              <a:lnSpc>
                <a:spcPct val="90000"/>
              </a:lnSpc>
              <a:spcBef>
                <a:spcPct val="0"/>
              </a:spcBef>
              <a:spcAft>
                <a:spcPct val="35000"/>
              </a:spcAft>
            </a:pPr>
            <a:endParaRPr lang="en-US" sz="933"/>
          </a:p>
        </p:txBody>
      </p:sp>
      <p:sp>
        <p:nvSpPr>
          <p:cNvPr id="194" name="Oval 193"/>
          <p:cNvSpPr/>
          <p:nvPr/>
        </p:nvSpPr>
        <p:spPr>
          <a:xfrm>
            <a:off x="4105845" y="4344378"/>
            <a:ext cx="66847" cy="66847"/>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95" name="Freeform 194"/>
          <p:cNvSpPr/>
          <p:nvPr/>
        </p:nvSpPr>
        <p:spPr>
          <a:xfrm>
            <a:off x="3130739" y="4444648"/>
            <a:ext cx="1700695" cy="267389"/>
          </a:xfrm>
          <a:custGeom>
            <a:avLst/>
            <a:gdLst>
              <a:gd name="connsiteX0" fmla="*/ 0 w 1275521"/>
              <a:gd name="connsiteY0" fmla="*/ 0 h 200542"/>
              <a:gd name="connsiteX1" fmla="*/ 1275521 w 1275521"/>
              <a:gd name="connsiteY1" fmla="*/ 0 h 200542"/>
              <a:gd name="connsiteX2" fmla="*/ 1275521 w 1275521"/>
              <a:gd name="connsiteY2" fmla="*/ 200542 h 200542"/>
              <a:gd name="connsiteX3" fmla="*/ 0 w 1275521"/>
              <a:gd name="connsiteY3" fmla="*/ 200542 h 200542"/>
              <a:gd name="connsiteX4" fmla="*/ 0 w 1275521"/>
              <a:gd name="connsiteY4" fmla="*/ 0 h 2005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5521" h="200542">
                <a:moveTo>
                  <a:pt x="0" y="0"/>
                </a:moveTo>
                <a:lnTo>
                  <a:pt x="1275521" y="0"/>
                </a:lnTo>
                <a:lnTo>
                  <a:pt x="1275521" y="200542"/>
                </a:lnTo>
                <a:lnTo>
                  <a:pt x="0" y="200542"/>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66379" tIns="66379" rIns="66379" bIns="66379" numCol="1" spcCol="1270" anchor="t" anchorCtr="0">
            <a:noAutofit/>
          </a:bodyPr>
          <a:lstStyle/>
          <a:p>
            <a:pPr algn="ctr" defTabSz="414856">
              <a:lnSpc>
                <a:spcPct val="90000"/>
              </a:lnSpc>
              <a:spcBef>
                <a:spcPct val="0"/>
              </a:spcBef>
              <a:spcAft>
                <a:spcPct val="35000"/>
              </a:spcAft>
            </a:pPr>
            <a:endParaRPr lang="en-US" sz="933"/>
          </a:p>
        </p:txBody>
      </p:sp>
      <p:sp>
        <p:nvSpPr>
          <p:cNvPr id="196" name="Oval 195"/>
          <p:cNvSpPr/>
          <p:nvPr/>
        </p:nvSpPr>
        <p:spPr>
          <a:xfrm>
            <a:off x="4808766" y="4344378"/>
            <a:ext cx="66847" cy="66847"/>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98" name="Oval 197"/>
          <p:cNvSpPr/>
          <p:nvPr/>
        </p:nvSpPr>
        <p:spPr>
          <a:xfrm>
            <a:off x="5511741" y="4344378"/>
            <a:ext cx="66847" cy="66847"/>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00" name="Oval 199"/>
          <p:cNvSpPr/>
          <p:nvPr/>
        </p:nvSpPr>
        <p:spPr>
          <a:xfrm>
            <a:off x="6871153" y="4344378"/>
            <a:ext cx="66847" cy="66847"/>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02" name="Oval 201"/>
          <p:cNvSpPr/>
          <p:nvPr/>
        </p:nvSpPr>
        <p:spPr>
          <a:xfrm>
            <a:off x="9526510" y="4344378"/>
            <a:ext cx="66847" cy="66847"/>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04" name="Notched Right Arrow 203"/>
          <p:cNvSpPr/>
          <p:nvPr/>
        </p:nvSpPr>
        <p:spPr>
          <a:xfrm>
            <a:off x="1341120" y="5011848"/>
            <a:ext cx="9834880" cy="267389"/>
          </a:xfrm>
          <a:prstGeom prst="notchedRightArrow">
            <a:avLst/>
          </a:prstGeom>
          <a:solidFill>
            <a:srgbClr val="0070C0"/>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206" name="Oval 205"/>
          <p:cNvSpPr/>
          <p:nvPr/>
        </p:nvSpPr>
        <p:spPr>
          <a:xfrm>
            <a:off x="5504311" y="5112119"/>
            <a:ext cx="66847" cy="66847"/>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08" name="Oval 207"/>
          <p:cNvSpPr/>
          <p:nvPr/>
        </p:nvSpPr>
        <p:spPr>
          <a:xfrm>
            <a:off x="6601923" y="5112119"/>
            <a:ext cx="66847" cy="66847"/>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0" name="TextBox 9"/>
          <p:cNvSpPr txBox="1"/>
          <p:nvPr/>
        </p:nvSpPr>
        <p:spPr>
          <a:xfrm>
            <a:off x="487680" y="1100078"/>
            <a:ext cx="844061" cy="276999"/>
          </a:xfrm>
          <a:prstGeom prst="rect">
            <a:avLst/>
          </a:prstGeom>
          <a:noFill/>
        </p:spPr>
        <p:txBody>
          <a:bodyPr wrap="square" rtlCol="0">
            <a:spAutoFit/>
          </a:bodyPr>
          <a:lstStyle/>
          <a:p>
            <a:r>
              <a:rPr lang="en-US" sz="1200"/>
              <a:t>Master</a:t>
            </a:r>
          </a:p>
        </p:txBody>
      </p:sp>
      <p:sp>
        <p:nvSpPr>
          <p:cNvPr id="11" name="TextBox 10"/>
          <p:cNvSpPr txBox="1"/>
          <p:nvPr/>
        </p:nvSpPr>
        <p:spPr>
          <a:xfrm>
            <a:off x="487680" y="1835278"/>
            <a:ext cx="903744" cy="276999"/>
          </a:xfrm>
          <a:prstGeom prst="rect">
            <a:avLst/>
          </a:prstGeom>
          <a:noFill/>
        </p:spPr>
        <p:txBody>
          <a:bodyPr wrap="square" rtlCol="0">
            <a:spAutoFit/>
          </a:bodyPr>
          <a:lstStyle/>
          <a:p>
            <a:r>
              <a:rPr lang="en-US" sz="1200"/>
              <a:t>Support</a:t>
            </a:r>
          </a:p>
        </p:txBody>
      </p:sp>
      <p:sp>
        <p:nvSpPr>
          <p:cNvPr id="12" name="TextBox 11"/>
          <p:cNvSpPr txBox="1"/>
          <p:nvPr/>
        </p:nvSpPr>
        <p:spPr>
          <a:xfrm>
            <a:off x="487681" y="3401634"/>
            <a:ext cx="920793" cy="276999"/>
          </a:xfrm>
          <a:prstGeom prst="rect">
            <a:avLst/>
          </a:prstGeom>
          <a:noFill/>
        </p:spPr>
        <p:txBody>
          <a:bodyPr wrap="square" rtlCol="0">
            <a:spAutoFit/>
          </a:bodyPr>
          <a:lstStyle/>
          <a:p>
            <a:r>
              <a:rPr lang="en-US" sz="1200"/>
              <a:t>Release</a:t>
            </a:r>
          </a:p>
        </p:txBody>
      </p:sp>
      <p:sp>
        <p:nvSpPr>
          <p:cNvPr id="13" name="TextBox 12"/>
          <p:cNvSpPr txBox="1"/>
          <p:nvPr/>
        </p:nvSpPr>
        <p:spPr>
          <a:xfrm>
            <a:off x="487681" y="4182357"/>
            <a:ext cx="963425" cy="276999"/>
          </a:xfrm>
          <a:prstGeom prst="rect">
            <a:avLst/>
          </a:prstGeom>
          <a:noFill/>
        </p:spPr>
        <p:txBody>
          <a:bodyPr wrap="square" rtlCol="0">
            <a:spAutoFit/>
          </a:bodyPr>
          <a:lstStyle/>
          <a:p>
            <a:r>
              <a:rPr lang="en-US" sz="1200"/>
              <a:t>Develop</a:t>
            </a:r>
          </a:p>
        </p:txBody>
      </p:sp>
      <p:sp>
        <p:nvSpPr>
          <p:cNvPr id="14" name="TextBox 13"/>
          <p:cNvSpPr txBox="1"/>
          <p:nvPr/>
        </p:nvSpPr>
        <p:spPr>
          <a:xfrm>
            <a:off x="487681" y="4950827"/>
            <a:ext cx="963425" cy="276999"/>
          </a:xfrm>
          <a:prstGeom prst="rect">
            <a:avLst/>
          </a:prstGeom>
          <a:noFill/>
        </p:spPr>
        <p:txBody>
          <a:bodyPr wrap="square" rtlCol="0">
            <a:spAutoFit/>
          </a:bodyPr>
          <a:lstStyle/>
          <a:p>
            <a:r>
              <a:rPr lang="en-US" sz="1200"/>
              <a:t>Feature</a:t>
            </a:r>
          </a:p>
        </p:txBody>
      </p:sp>
      <p:sp>
        <p:nvSpPr>
          <p:cNvPr id="210" name="Notched Right Arrow 209"/>
          <p:cNvSpPr/>
          <p:nvPr/>
        </p:nvSpPr>
        <p:spPr>
          <a:xfrm>
            <a:off x="1356748" y="5624288"/>
            <a:ext cx="9834880" cy="267389"/>
          </a:xfrm>
          <a:prstGeom prst="notchedRightArrow">
            <a:avLst/>
          </a:prstGeom>
          <a:blipFill rotWithShape="0">
            <a:blip r:embed="rId2"/>
            <a:stretch>
              <a:fillRect/>
            </a:stretch>
          </a:blip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211" name="Freeform 210"/>
          <p:cNvSpPr/>
          <p:nvPr/>
        </p:nvSpPr>
        <p:spPr>
          <a:xfrm>
            <a:off x="1361069" y="5423747"/>
            <a:ext cx="2852499" cy="267389"/>
          </a:xfrm>
          <a:custGeom>
            <a:avLst/>
            <a:gdLst>
              <a:gd name="connsiteX0" fmla="*/ 0 w 2139374"/>
              <a:gd name="connsiteY0" fmla="*/ 0 h 200542"/>
              <a:gd name="connsiteX1" fmla="*/ 2139374 w 2139374"/>
              <a:gd name="connsiteY1" fmla="*/ 0 h 200542"/>
              <a:gd name="connsiteX2" fmla="*/ 2139374 w 2139374"/>
              <a:gd name="connsiteY2" fmla="*/ 200542 h 200542"/>
              <a:gd name="connsiteX3" fmla="*/ 0 w 2139374"/>
              <a:gd name="connsiteY3" fmla="*/ 200542 h 200542"/>
              <a:gd name="connsiteX4" fmla="*/ 0 w 2139374"/>
              <a:gd name="connsiteY4" fmla="*/ 0 h 2005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9374" h="200542">
                <a:moveTo>
                  <a:pt x="0" y="0"/>
                </a:moveTo>
                <a:lnTo>
                  <a:pt x="2139374" y="0"/>
                </a:lnTo>
                <a:lnTo>
                  <a:pt x="2139374" y="200542"/>
                </a:lnTo>
                <a:lnTo>
                  <a:pt x="0" y="200542"/>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66379" tIns="66379" rIns="66379" bIns="66379" numCol="1" spcCol="1270" anchor="b" anchorCtr="0">
            <a:noAutofit/>
          </a:bodyPr>
          <a:lstStyle/>
          <a:p>
            <a:pPr algn="ctr" defTabSz="414856">
              <a:lnSpc>
                <a:spcPct val="90000"/>
              </a:lnSpc>
              <a:spcBef>
                <a:spcPct val="0"/>
              </a:spcBef>
              <a:spcAft>
                <a:spcPct val="35000"/>
              </a:spcAft>
            </a:pPr>
            <a:endParaRPr lang="en-US" sz="933"/>
          </a:p>
        </p:txBody>
      </p:sp>
      <p:sp>
        <p:nvSpPr>
          <p:cNvPr id="212" name="Oval 211"/>
          <p:cNvSpPr/>
          <p:nvPr/>
        </p:nvSpPr>
        <p:spPr>
          <a:xfrm>
            <a:off x="5720855" y="5724559"/>
            <a:ext cx="66847" cy="66847"/>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14" name="Oval 213"/>
          <p:cNvSpPr/>
          <p:nvPr/>
        </p:nvSpPr>
        <p:spPr>
          <a:xfrm>
            <a:off x="5987722" y="5724559"/>
            <a:ext cx="66847" cy="66847"/>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15" name="Freeform 214"/>
          <p:cNvSpPr/>
          <p:nvPr/>
        </p:nvSpPr>
        <p:spPr>
          <a:xfrm>
            <a:off x="7351317" y="5423747"/>
            <a:ext cx="2852499" cy="267389"/>
          </a:xfrm>
          <a:custGeom>
            <a:avLst/>
            <a:gdLst>
              <a:gd name="connsiteX0" fmla="*/ 0 w 2139374"/>
              <a:gd name="connsiteY0" fmla="*/ 0 h 200542"/>
              <a:gd name="connsiteX1" fmla="*/ 2139374 w 2139374"/>
              <a:gd name="connsiteY1" fmla="*/ 0 h 200542"/>
              <a:gd name="connsiteX2" fmla="*/ 2139374 w 2139374"/>
              <a:gd name="connsiteY2" fmla="*/ 200542 h 200542"/>
              <a:gd name="connsiteX3" fmla="*/ 0 w 2139374"/>
              <a:gd name="connsiteY3" fmla="*/ 200542 h 200542"/>
              <a:gd name="connsiteX4" fmla="*/ 0 w 2139374"/>
              <a:gd name="connsiteY4" fmla="*/ 0 h 2005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9374" h="200542">
                <a:moveTo>
                  <a:pt x="0" y="0"/>
                </a:moveTo>
                <a:lnTo>
                  <a:pt x="2139374" y="0"/>
                </a:lnTo>
                <a:lnTo>
                  <a:pt x="2139374" y="200542"/>
                </a:lnTo>
                <a:lnTo>
                  <a:pt x="0" y="200542"/>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66379" tIns="66379" rIns="66379" bIns="66379" numCol="1" spcCol="1270" anchor="b" anchorCtr="0">
            <a:noAutofit/>
          </a:bodyPr>
          <a:lstStyle/>
          <a:p>
            <a:pPr algn="ctr" defTabSz="414856">
              <a:lnSpc>
                <a:spcPct val="90000"/>
              </a:lnSpc>
              <a:spcBef>
                <a:spcPct val="0"/>
              </a:spcBef>
              <a:spcAft>
                <a:spcPct val="35000"/>
              </a:spcAft>
            </a:pPr>
            <a:endParaRPr lang="en-US" sz="933"/>
          </a:p>
        </p:txBody>
      </p:sp>
      <p:sp>
        <p:nvSpPr>
          <p:cNvPr id="216" name="Oval 215"/>
          <p:cNvSpPr/>
          <p:nvPr/>
        </p:nvSpPr>
        <p:spPr>
          <a:xfrm>
            <a:off x="6305753" y="5724559"/>
            <a:ext cx="66847" cy="66847"/>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6" name="TextBox 15"/>
          <p:cNvSpPr txBox="1"/>
          <p:nvPr/>
        </p:nvSpPr>
        <p:spPr>
          <a:xfrm>
            <a:off x="487681" y="5578037"/>
            <a:ext cx="963425" cy="400110"/>
          </a:xfrm>
          <a:prstGeom prst="rect">
            <a:avLst/>
          </a:prstGeom>
          <a:noFill/>
        </p:spPr>
        <p:txBody>
          <a:bodyPr wrap="square" rtlCol="0">
            <a:spAutoFit/>
          </a:bodyPr>
          <a:lstStyle/>
          <a:p>
            <a:r>
              <a:rPr lang="en-US" sz="1000" err="1"/>
              <a:t>SubFeature</a:t>
            </a:r>
            <a:r>
              <a:rPr lang="en-US" sz="1000"/>
              <a:t>/Task 1</a:t>
            </a:r>
          </a:p>
        </p:txBody>
      </p:sp>
      <p:sp>
        <p:nvSpPr>
          <p:cNvPr id="172" name="Notched Right Arrow 171"/>
          <p:cNvSpPr/>
          <p:nvPr/>
        </p:nvSpPr>
        <p:spPr>
          <a:xfrm>
            <a:off x="1314121" y="1918190"/>
            <a:ext cx="9834880" cy="267389"/>
          </a:xfrm>
          <a:prstGeom prst="notchedRightArrow">
            <a:avLst/>
          </a:prstGeom>
          <a:solidFill>
            <a:srgbClr val="FFC000"/>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73" name="Freeform 172"/>
          <p:cNvSpPr/>
          <p:nvPr/>
        </p:nvSpPr>
        <p:spPr>
          <a:xfrm>
            <a:off x="1318552" y="1717648"/>
            <a:ext cx="2130729" cy="267389"/>
          </a:xfrm>
          <a:custGeom>
            <a:avLst/>
            <a:gdLst>
              <a:gd name="connsiteX0" fmla="*/ 0 w 1598047"/>
              <a:gd name="connsiteY0" fmla="*/ 0 h 200542"/>
              <a:gd name="connsiteX1" fmla="*/ 1598047 w 1598047"/>
              <a:gd name="connsiteY1" fmla="*/ 0 h 200542"/>
              <a:gd name="connsiteX2" fmla="*/ 1598047 w 1598047"/>
              <a:gd name="connsiteY2" fmla="*/ 200542 h 200542"/>
              <a:gd name="connsiteX3" fmla="*/ 0 w 1598047"/>
              <a:gd name="connsiteY3" fmla="*/ 200542 h 200542"/>
              <a:gd name="connsiteX4" fmla="*/ 0 w 1598047"/>
              <a:gd name="connsiteY4" fmla="*/ 0 h 2005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8047" h="200542">
                <a:moveTo>
                  <a:pt x="0" y="0"/>
                </a:moveTo>
                <a:lnTo>
                  <a:pt x="1598047" y="0"/>
                </a:lnTo>
                <a:lnTo>
                  <a:pt x="1598047" y="200542"/>
                </a:lnTo>
                <a:lnTo>
                  <a:pt x="0" y="200542"/>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66379" tIns="66379" rIns="66379" bIns="66379" numCol="1" spcCol="1270" anchor="b" anchorCtr="0">
            <a:noAutofit/>
          </a:bodyPr>
          <a:lstStyle/>
          <a:p>
            <a:pPr algn="ctr" defTabSz="414856">
              <a:lnSpc>
                <a:spcPct val="90000"/>
              </a:lnSpc>
              <a:spcBef>
                <a:spcPct val="0"/>
              </a:spcBef>
              <a:spcAft>
                <a:spcPct val="35000"/>
              </a:spcAft>
            </a:pPr>
            <a:endParaRPr lang="en-US" sz="933"/>
          </a:p>
        </p:txBody>
      </p:sp>
      <p:sp>
        <p:nvSpPr>
          <p:cNvPr id="174" name="Oval 173"/>
          <p:cNvSpPr/>
          <p:nvPr/>
        </p:nvSpPr>
        <p:spPr>
          <a:xfrm>
            <a:off x="2597735" y="2018461"/>
            <a:ext cx="66847" cy="66847"/>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75" name="Freeform 174"/>
          <p:cNvSpPr/>
          <p:nvPr/>
        </p:nvSpPr>
        <p:spPr>
          <a:xfrm>
            <a:off x="3555818" y="2118731"/>
            <a:ext cx="2130729" cy="267389"/>
          </a:xfrm>
          <a:custGeom>
            <a:avLst/>
            <a:gdLst>
              <a:gd name="connsiteX0" fmla="*/ 0 w 1598047"/>
              <a:gd name="connsiteY0" fmla="*/ 0 h 200542"/>
              <a:gd name="connsiteX1" fmla="*/ 1598047 w 1598047"/>
              <a:gd name="connsiteY1" fmla="*/ 0 h 200542"/>
              <a:gd name="connsiteX2" fmla="*/ 1598047 w 1598047"/>
              <a:gd name="connsiteY2" fmla="*/ 200542 h 200542"/>
              <a:gd name="connsiteX3" fmla="*/ 0 w 1598047"/>
              <a:gd name="connsiteY3" fmla="*/ 200542 h 200542"/>
              <a:gd name="connsiteX4" fmla="*/ 0 w 1598047"/>
              <a:gd name="connsiteY4" fmla="*/ 0 h 2005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8047" h="200542">
                <a:moveTo>
                  <a:pt x="0" y="0"/>
                </a:moveTo>
                <a:lnTo>
                  <a:pt x="1598047" y="0"/>
                </a:lnTo>
                <a:lnTo>
                  <a:pt x="1598047" y="200542"/>
                </a:lnTo>
                <a:lnTo>
                  <a:pt x="0" y="200542"/>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66379" tIns="66379" rIns="66379" bIns="66379" numCol="1" spcCol="1270" anchor="t" anchorCtr="0">
            <a:noAutofit/>
          </a:bodyPr>
          <a:lstStyle/>
          <a:p>
            <a:pPr algn="ctr" defTabSz="414856">
              <a:lnSpc>
                <a:spcPct val="90000"/>
              </a:lnSpc>
              <a:spcBef>
                <a:spcPct val="0"/>
              </a:spcBef>
              <a:spcAft>
                <a:spcPct val="35000"/>
              </a:spcAft>
            </a:pPr>
            <a:endParaRPr lang="en-US" sz="933"/>
          </a:p>
        </p:txBody>
      </p:sp>
      <p:sp>
        <p:nvSpPr>
          <p:cNvPr id="176" name="Oval 175"/>
          <p:cNvSpPr/>
          <p:nvPr/>
        </p:nvSpPr>
        <p:spPr>
          <a:xfrm>
            <a:off x="6327034" y="2011418"/>
            <a:ext cx="66847" cy="66847"/>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77" name="Freeform 176"/>
          <p:cNvSpPr/>
          <p:nvPr/>
        </p:nvSpPr>
        <p:spPr>
          <a:xfrm>
            <a:off x="5793086" y="1717648"/>
            <a:ext cx="2130729" cy="267389"/>
          </a:xfrm>
          <a:custGeom>
            <a:avLst/>
            <a:gdLst>
              <a:gd name="connsiteX0" fmla="*/ 0 w 1598047"/>
              <a:gd name="connsiteY0" fmla="*/ 0 h 200542"/>
              <a:gd name="connsiteX1" fmla="*/ 1598047 w 1598047"/>
              <a:gd name="connsiteY1" fmla="*/ 0 h 200542"/>
              <a:gd name="connsiteX2" fmla="*/ 1598047 w 1598047"/>
              <a:gd name="connsiteY2" fmla="*/ 200542 h 200542"/>
              <a:gd name="connsiteX3" fmla="*/ 0 w 1598047"/>
              <a:gd name="connsiteY3" fmla="*/ 200542 h 200542"/>
              <a:gd name="connsiteX4" fmla="*/ 0 w 1598047"/>
              <a:gd name="connsiteY4" fmla="*/ 0 h 2005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8047" h="200542">
                <a:moveTo>
                  <a:pt x="0" y="0"/>
                </a:moveTo>
                <a:lnTo>
                  <a:pt x="1598047" y="0"/>
                </a:lnTo>
                <a:lnTo>
                  <a:pt x="1598047" y="200542"/>
                </a:lnTo>
                <a:lnTo>
                  <a:pt x="0" y="200542"/>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66379" tIns="66379" rIns="66379" bIns="66379" numCol="1" spcCol="1270" anchor="b" anchorCtr="0">
            <a:noAutofit/>
          </a:bodyPr>
          <a:lstStyle/>
          <a:p>
            <a:pPr algn="ctr" defTabSz="414856">
              <a:lnSpc>
                <a:spcPct val="90000"/>
              </a:lnSpc>
              <a:spcBef>
                <a:spcPct val="0"/>
              </a:spcBef>
              <a:spcAft>
                <a:spcPct val="35000"/>
              </a:spcAft>
            </a:pPr>
            <a:endParaRPr lang="en-US" sz="933"/>
          </a:p>
        </p:txBody>
      </p:sp>
      <p:sp>
        <p:nvSpPr>
          <p:cNvPr id="178" name="Oval 177"/>
          <p:cNvSpPr/>
          <p:nvPr/>
        </p:nvSpPr>
        <p:spPr>
          <a:xfrm>
            <a:off x="7097829" y="2018461"/>
            <a:ext cx="66847" cy="66847"/>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79" name="Freeform 178"/>
          <p:cNvSpPr/>
          <p:nvPr/>
        </p:nvSpPr>
        <p:spPr>
          <a:xfrm>
            <a:off x="8030353" y="2118731"/>
            <a:ext cx="2130729" cy="267389"/>
          </a:xfrm>
          <a:custGeom>
            <a:avLst/>
            <a:gdLst>
              <a:gd name="connsiteX0" fmla="*/ 0 w 1598047"/>
              <a:gd name="connsiteY0" fmla="*/ 0 h 200542"/>
              <a:gd name="connsiteX1" fmla="*/ 1598047 w 1598047"/>
              <a:gd name="connsiteY1" fmla="*/ 0 h 200542"/>
              <a:gd name="connsiteX2" fmla="*/ 1598047 w 1598047"/>
              <a:gd name="connsiteY2" fmla="*/ 200542 h 200542"/>
              <a:gd name="connsiteX3" fmla="*/ 0 w 1598047"/>
              <a:gd name="connsiteY3" fmla="*/ 200542 h 200542"/>
              <a:gd name="connsiteX4" fmla="*/ 0 w 1598047"/>
              <a:gd name="connsiteY4" fmla="*/ 0 h 2005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8047" h="200542">
                <a:moveTo>
                  <a:pt x="0" y="0"/>
                </a:moveTo>
                <a:lnTo>
                  <a:pt x="1598047" y="0"/>
                </a:lnTo>
                <a:lnTo>
                  <a:pt x="1598047" y="200542"/>
                </a:lnTo>
                <a:lnTo>
                  <a:pt x="0" y="200542"/>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66379" tIns="66379" rIns="66379" bIns="66379" numCol="1" spcCol="1270" anchor="t" anchorCtr="0">
            <a:noAutofit/>
          </a:bodyPr>
          <a:lstStyle/>
          <a:p>
            <a:pPr algn="ctr" defTabSz="414856">
              <a:lnSpc>
                <a:spcPct val="90000"/>
              </a:lnSpc>
              <a:spcBef>
                <a:spcPct val="0"/>
              </a:spcBef>
              <a:spcAft>
                <a:spcPct val="35000"/>
              </a:spcAft>
            </a:pPr>
            <a:endParaRPr lang="en-US" sz="933"/>
          </a:p>
        </p:txBody>
      </p:sp>
      <p:sp>
        <p:nvSpPr>
          <p:cNvPr id="180" name="Oval 179"/>
          <p:cNvSpPr/>
          <p:nvPr/>
        </p:nvSpPr>
        <p:spPr>
          <a:xfrm>
            <a:off x="7885713" y="2018461"/>
            <a:ext cx="66847" cy="66847"/>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82" name="Notched Right Arrow 181"/>
          <p:cNvSpPr/>
          <p:nvPr/>
        </p:nvSpPr>
        <p:spPr>
          <a:xfrm>
            <a:off x="1356749" y="2694031"/>
            <a:ext cx="9834880" cy="267389"/>
          </a:xfrm>
          <a:prstGeom prst="notchedRightArrow">
            <a:avLst/>
          </a:prstGeom>
          <a:solidFill>
            <a:srgbClr val="92D050"/>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84" name="Oval 183"/>
          <p:cNvSpPr/>
          <p:nvPr/>
        </p:nvSpPr>
        <p:spPr>
          <a:xfrm>
            <a:off x="4333730" y="2794302"/>
            <a:ext cx="66847" cy="66847"/>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8" name="TextBox 27"/>
          <p:cNvSpPr txBox="1"/>
          <p:nvPr/>
        </p:nvSpPr>
        <p:spPr>
          <a:xfrm>
            <a:off x="487680" y="2613422"/>
            <a:ext cx="844061" cy="276999"/>
          </a:xfrm>
          <a:prstGeom prst="rect">
            <a:avLst/>
          </a:prstGeom>
          <a:noFill/>
        </p:spPr>
        <p:txBody>
          <a:bodyPr wrap="square" rtlCol="0">
            <a:spAutoFit/>
          </a:bodyPr>
          <a:lstStyle/>
          <a:p>
            <a:r>
              <a:rPr lang="en-US" sz="1200" err="1"/>
              <a:t>HotFix</a:t>
            </a:r>
            <a:endParaRPr lang="en-US" sz="1200"/>
          </a:p>
        </p:txBody>
      </p:sp>
      <p:cxnSp>
        <p:nvCxnSpPr>
          <p:cNvPr id="84" name="Curved Connector 83"/>
          <p:cNvCxnSpPr/>
          <p:nvPr/>
        </p:nvCxnSpPr>
        <p:spPr>
          <a:xfrm rot="16200000" flipH="1">
            <a:off x="2189328" y="1559098"/>
            <a:ext cx="673329" cy="199969"/>
          </a:xfrm>
          <a:prstGeom prst="curvedConnector3">
            <a:avLst/>
          </a:prstGeom>
          <a:ln w="15875"/>
        </p:spPr>
        <p:style>
          <a:lnRef idx="2">
            <a:schemeClr val="accent1"/>
          </a:lnRef>
          <a:fillRef idx="0">
            <a:schemeClr val="accent1"/>
          </a:fillRef>
          <a:effectRef idx="1">
            <a:schemeClr val="accent1"/>
          </a:effectRef>
          <a:fontRef idx="minor">
            <a:schemeClr val="tx1"/>
          </a:fontRef>
        </p:style>
      </p:cxnSp>
      <p:cxnSp>
        <p:nvCxnSpPr>
          <p:cNvPr id="87" name="Curved Connector 86"/>
          <p:cNvCxnSpPr>
            <a:endCxn id="184" idx="0"/>
          </p:cNvCxnSpPr>
          <p:nvPr/>
        </p:nvCxnSpPr>
        <p:spPr>
          <a:xfrm rot="16200000" flipH="1">
            <a:off x="3185778" y="1612925"/>
            <a:ext cx="1471881" cy="890871"/>
          </a:xfrm>
          <a:prstGeom prst="curvedConnector3">
            <a:avLst/>
          </a:prstGeom>
          <a:ln w="15875">
            <a:solidFill>
              <a:schemeClr val="tx2">
                <a:lumMod val="90000"/>
                <a:lumOff val="10000"/>
              </a:schemeClr>
            </a:solidFill>
          </a:ln>
        </p:spPr>
        <p:style>
          <a:lnRef idx="2">
            <a:schemeClr val="accent1"/>
          </a:lnRef>
          <a:fillRef idx="0">
            <a:schemeClr val="accent1"/>
          </a:fillRef>
          <a:effectRef idx="1">
            <a:schemeClr val="accent1"/>
          </a:effectRef>
          <a:fontRef idx="minor">
            <a:schemeClr val="tx1"/>
          </a:fontRef>
        </p:style>
      </p:cxnSp>
      <p:cxnSp>
        <p:nvCxnSpPr>
          <p:cNvPr id="89" name="Curved Connector 88"/>
          <p:cNvCxnSpPr>
            <a:stCxn id="166" idx="4"/>
            <a:endCxn id="194" idx="0"/>
          </p:cNvCxnSpPr>
          <p:nvPr/>
        </p:nvCxnSpPr>
        <p:spPr>
          <a:xfrm rot="16200000" flipH="1">
            <a:off x="2273151" y="2478259"/>
            <a:ext cx="3021959" cy="710277"/>
          </a:xfrm>
          <a:prstGeom prst="curvedConnector3">
            <a:avLst>
              <a:gd name="adj1" fmla="val 50000"/>
            </a:avLst>
          </a:prstGeom>
          <a:ln w="15875">
            <a:solidFill>
              <a:schemeClr val="tx2">
                <a:lumMod val="90000"/>
                <a:lumOff val="10000"/>
              </a:schemeClr>
            </a:solidFill>
          </a:ln>
        </p:spPr>
        <p:style>
          <a:lnRef idx="2">
            <a:schemeClr val="accent1"/>
          </a:lnRef>
          <a:fillRef idx="0">
            <a:schemeClr val="accent1"/>
          </a:fillRef>
          <a:effectRef idx="1">
            <a:schemeClr val="accent1"/>
          </a:effectRef>
          <a:fontRef idx="minor">
            <a:schemeClr val="tx1"/>
          </a:fontRef>
        </p:style>
      </p:cxnSp>
      <p:cxnSp>
        <p:nvCxnSpPr>
          <p:cNvPr id="91" name="Curved Connector 90"/>
          <p:cNvCxnSpPr>
            <a:stCxn id="184" idx="4"/>
            <a:endCxn id="196" idx="0"/>
          </p:cNvCxnSpPr>
          <p:nvPr/>
        </p:nvCxnSpPr>
        <p:spPr>
          <a:xfrm rot="16200000" flipH="1">
            <a:off x="3863056" y="3365245"/>
            <a:ext cx="1483229" cy="475036"/>
          </a:xfrm>
          <a:prstGeom prst="curvedConnector3">
            <a:avLst/>
          </a:prstGeom>
          <a:ln w="15875">
            <a:solidFill>
              <a:srgbClr val="92D050"/>
            </a:solidFill>
          </a:ln>
        </p:spPr>
        <p:style>
          <a:lnRef idx="2">
            <a:schemeClr val="accent1"/>
          </a:lnRef>
          <a:fillRef idx="0">
            <a:schemeClr val="accent1"/>
          </a:fillRef>
          <a:effectRef idx="1">
            <a:schemeClr val="accent1"/>
          </a:effectRef>
          <a:fontRef idx="minor">
            <a:schemeClr val="tx1"/>
          </a:fontRef>
        </p:style>
      </p:cxnSp>
      <p:cxnSp>
        <p:nvCxnSpPr>
          <p:cNvPr id="96" name="Curved Connector 95"/>
          <p:cNvCxnSpPr>
            <a:stCxn id="184" idx="0"/>
          </p:cNvCxnSpPr>
          <p:nvPr/>
        </p:nvCxnSpPr>
        <p:spPr>
          <a:xfrm rot="5400000" flipH="1" flipV="1">
            <a:off x="4112630" y="1610369"/>
            <a:ext cx="1438457" cy="929408"/>
          </a:xfrm>
          <a:prstGeom prst="curvedConnector3">
            <a:avLst/>
          </a:prstGeom>
          <a:ln w="15875">
            <a:solidFill>
              <a:srgbClr val="92D050"/>
            </a:solidFill>
          </a:ln>
        </p:spPr>
        <p:style>
          <a:lnRef idx="2">
            <a:schemeClr val="accent1"/>
          </a:lnRef>
          <a:fillRef idx="0">
            <a:schemeClr val="accent1"/>
          </a:fillRef>
          <a:effectRef idx="1">
            <a:schemeClr val="accent1"/>
          </a:effectRef>
          <a:fontRef idx="minor">
            <a:schemeClr val="tx1"/>
          </a:fontRef>
        </p:style>
      </p:cxnSp>
      <p:cxnSp>
        <p:nvCxnSpPr>
          <p:cNvPr id="98" name="Curved Connector 97"/>
          <p:cNvCxnSpPr/>
          <p:nvPr/>
        </p:nvCxnSpPr>
        <p:spPr>
          <a:xfrm>
            <a:off x="4186205" y="4421306"/>
            <a:ext cx="1312985" cy="724237"/>
          </a:xfrm>
          <a:prstGeom prst="curvedConnector3">
            <a:avLst/>
          </a:prstGeom>
          <a:ln w="15875">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108" name="Curved Connector 107"/>
          <p:cNvCxnSpPr>
            <a:stCxn id="176" idx="4"/>
          </p:cNvCxnSpPr>
          <p:nvPr/>
        </p:nvCxnSpPr>
        <p:spPr>
          <a:xfrm rot="16200000" flipH="1">
            <a:off x="5567947" y="2870775"/>
            <a:ext cx="2165836" cy="580813"/>
          </a:xfrm>
          <a:prstGeom prst="curvedConnector3">
            <a:avLst/>
          </a:prstGeom>
          <a:ln w="25400" cap="flat" cmpd="sng" algn="ctr">
            <a:solidFill>
              <a:srgbClr val="FFC00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09" name="Curved Connector 108"/>
          <p:cNvCxnSpPr>
            <a:endCxn id="190" idx="1"/>
          </p:cNvCxnSpPr>
          <p:nvPr/>
        </p:nvCxnSpPr>
        <p:spPr>
          <a:xfrm rot="16200000" flipH="1">
            <a:off x="7768421" y="2367931"/>
            <a:ext cx="1389067" cy="1020788"/>
          </a:xfrm>
          <a:prstGeom prst="curvedConnector3">
            <a:avLst>
              <a:gd name="adj1" fmla="val 50000"/>
            </a:avLst>
          </a:prstGeom>
          <a:ln w="25400" cap="flat" cmpd="sng" algn="ctr">
            <a:solidFill>
              <a:srgbClr val="FFC00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2" name="Curved Connector 111"/>
          <p:cNvCxnSpPr/>
          <p:nvPr/>
        </p:nvCxnSpPr>
        <p:spPr>
          <a:xfrm rot="10800000" flipV="1">
            <a:off x="6941271" y="3642742"/>
            <a:ext cx="1056496" cy="668213"/>
          </a:xfrm>
          <a:prstGeom prst="curvedConnector3">
            <a:avLst>
              <a:gd name="adj1" fmla="val 50000"/>
            </a:avLst>
          </a:prstGeom>
          <a:ln w="15875">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115" name="Curved Connector 114"/>
          <p:cNvCxnSpPr>
            <a:endCxn id="190" idx="0"/>
          </p:cNvCxnSpPr>
          <p:nvPr/>
        </p:nvCxnSpPr>
        <p:spPr>
          <a:xfrm rot="5400000">
            <a:off x="8149121" y="2203710"/>
            <a:ext cx="2207224" cy="511497"/>
          </a:xfrm>
          <a:prstGeom prst="curvedConnector3">
            <a:avLst>
              <a:gd name="adj1" fmla="val 50000"/>
            </a:avLst>
          </a:prstGeom>
          <a:ln w="15875">
            <a:solidFill>
              <a:srgbClr val="00B050"/>
            </a:solidFill>
          </a:ln>
        </p:spPr>
        <p:style>
          <a:lnRef idx="2">
            <a:schemeClr val="accent1"/>
          </a:lnRef>
          <a:fillRef idx="0">
            <a:schemeClr val="accent1"/>
          </a:fillRef>
          <a:effectRef idx="1">
            <a:schemeClr val="accent1"/>
          </a:effectRef>
          <a:fontRef idx="minor">
            <a:schemeClr val="tx1"/>
          </a:fontRef>
        </p:style>
      </p:cxnSp>
      <p:sp>
        <p:nvSpPr>
          <p:cNvPr id="218" name="Notched Right Arrow 217"/>
          <p:cNvSpPr/>
          <p:nvPr/>
        </p:nvSpPr>
        <p:spPr>
          <a:xfrm>
            <a:off x="1338279" y="6023582"/>
            <a:ext cx="9834880" cy="267389"/>
          </a:xfrm>
          <a:prstGeom prst="notchedRightArrow">
            <a:avLst/>
          </a:prstGeom>
          <a:blipFill rotWithShape="0">
            <a:blip r:embed="rId2"/>
            <a:stretch>
              <a:fillRect/>
            </a:stretch>
          </a:blip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219" name="Freeform 218"/>
          <p:cNvSpPr/>
          <p:nvPr/>
        </p:nvSpPr>
        <p:spPr>
          <a:xfrm>
            <a:off x="1342600" y="5823040"/>
            <a:ext cx="2852499" cy="267389"/>
          </a:xfrm>
          <a:custGeom>
            <a:avLst/>
            <a:gdLst>
              <a:gd name="connsiteX0" fmla="*/ 0 w 2139374"/>
              <a:gd name="connsiteY0" fmla="*/ 0 h 200542"/>
              <a:gd name="connsiteX1" fmla="*/ 2139374 w 2139374"/>
              <a:gd name="connsiteY1" fmla="*/ 0 h 200542"/>
              <a:gd name="connsiteX2" fmla="*/ 2139374 w 2139374"/>
              <a:gd name="connsiteY2" fmla="*/ 200542 h 200542"/>
              <a:gd name="connsiteX3" fmla="*/ 0 w 2139374"/>
              <a:gd name="connsiteY3" fmla="*/ 200542 h 200542"/>
              <a:gd name="connsiteX4" fmla="*/ 0 w 2139374"/>
              <a:gd name="connsiteY4" fmla="*/ 0 h 2005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9374" h="200542">
                <a:moveTo>
                  <a:pt x="0" y="0"/>
                </a:moveTo>
                <a:lnTo>
                  <a:pt x="2139374" y="0"/>
                </a:lnTo>
                <a:lnTo>
                  <a:pt x="2139374" y="200542"/>
                </a:lnTo>
                <a:lnTo>
                  <a:pt x="0" y="200542"/>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66379" tIns="66379" rIns="66379" bIns="66379" numCol="1" spcCol="1270" anchor="b" anchorCtr="0">
            <a:noAutofit/>
          </a:bodyPr>
          <a:lstStyle/>
          <a:p>
            <a:pPr algn="ctr" defTabSz="414856">
              <a:lnSpc>
                <a:spcPct val="90000"/>
              </a:lnSpc>
              <a:spcBef>
                <a:spcPct val="0"/>
              </a:spcBef>
              <a:spcAft>
                <a:spcPct val="35000"/>
              </a:spcAft>
            </a:pPr>
            <a:endParaRPr lang="en-US" sz="933"/>
          </a:p>
        </p:txBody>
      </p:sp>
      <p:sp>
        <p:nvSpPr>
          <p:cNvPr id="220" name="Oval 219"/>
          <p:cNvSpPr/>
          <p:nvPr/>
        </p:nvSpPr>
        <p:spPr>
          <a:xfrm>
            <a:off x="5378403" y="6123853"/>
            <a:ext cx="66847" cy="66847"/>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21" name="Freeform 220"/>
          <p:cNvSpPr/>
          <p:nvPr/>
        </p:nvSpPr>
        <p:spPr>
          <a:xfrm>
            <a:off x="4337724" y="6224123"/>
            <a:ext cx="2852499" cy="267389"/>
          </a:xfrm>
          <a:custGeom>
            <a:avLst/>
            <a:gdLst>
              <a:gd name="connsiteX0" fmla="*/ 0 w 2139374"/>
              <a:gd name="connsiteY0" fmla="*/ 0 h 200542"/>
              <a:gd name="connsiteX1" fmla="*/ 2139374 w 2139374"/>
              <a:gd name="connsiteY1" fmla="*/ 0 h 200542"/>
              <a:gd name="connsiteX2" fmla="*/ 2139374 w 2139374"/>
              <a:gd name="connsiteY2" fmla="*/ 200542 h 200542"/>
              <a:gd name="connsiteX3" fmla="*/ 0 w 2139374"/>
              <a:gd name="connsiteY3" fmla="*/ 200542 h 200542"/>
              <a:gd name="connsiteX4" fmla="*/ 0 w 2139374"/>
              <a:gd name="connsiteY4" fmla="*/ 0 h 2005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9374" h="200542">
                <a:moveTo>
                  <a:pt x="0" y="0"/>
                </a:moveTo>
                <a:lnTo>
                  <a:pt x="2139374" y="0"/>
                </a:lnTo>
                <a:lnTo>
                  <a:pt x="2139374" y="200542"/>
                </a:lnTo>
                <a:lnTo>
                  <a:pt x="0" y="200542"/>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66379" tIns="66379" rIns="66379" bIns="66379" numCol="1" spcCol="1270" anchor="t" anchorCtr="0">
            <a:noAutofit/>
          </a:bodyPr>
          <a:lstStyle/>
          <a:p>
            <a:pPr algn="ctr" defTabSz="414856">
              <a:lnSpc>
                <a:spcPct val="90000"/>
              </a:lnSpc>
              <a:spcBef>
                <a:spcPct val="0"/>
              </a:spcBef>
              <a:spcAft>
                <a:spcPct val="35000"/>
              </a:spcAft>
            </a:pPr>
            <a:endParaRPr lang="en-US" sz="933"/>
          </a:p>
        </p:txBody>
      </p:sp>
      <p:sp>
        <p:nvSpPr>
          <p:cNvPr id="222" name="Oval 221"/>
          <p:cNvSpPr/>
          <p:nvPr/>
        </p:nvSpPr>
        <p:spPr>
          <a:xfrm>
            <a:off x="5969253" y="6123853"/>
            <a:ext cx="66847" cy="66847"/>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23" name="Freeform 222"/>
          <p:cNvSpPr/>
          <p:nvPr/>
        </p:nvSpPr>
        <p:spPr>
          <a:xfrm>
            <a:off x="7332848" y="5823040"/>
            <a:ext cx="2852499" cy="267389"/>
          </a:xfrm>
          <a:custGeom>
            <a:avLst/>
            <a:gdLst>
              <a:gd name="connsiteX0" fmla="*/ 0 w 2139374"/>
              <a:gd name="connsiteY0" fmla="*/ 0 h 200542"/>
              <a:gd name="connsiteX1" fmla="*/ 2139374 w 2139374"/>
              <a:gd name="connsiteY1" fmla="*/ 0 h 200542"/>
              <a:gd name="connsiteX2" fmla="*/ 2139374 w 2139374"/>
              <a:gd name="connsiteY2" fmla="*/ 200542 h 200542"/>
              <a:gd name="connsiteX3" fmla="*/ 0 w 2139374"/>
              <a:gd name="connsiteY3" fmla="*/ 200542 h 200542"/>
              <a:gd name="connsiteX4" fmla="*/ 0 w 2139374"/>
              <a:gd name="connsiteY4" fmla="*/ 0 h 2005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9374" h="200542">
                <a:moveTo>
                  <a:pt x="0" y="0"/>
                </a:moveTo>
                <a:lnTo>
                  <a:pt x="2139374" y="0"/>
                </a:lnTo>
                <a:lnTo>
                  <a:pt x="2139374" y="200542"/>
                </a:lnTo>
                <a:lnTo>
                  <a:pt x="0" y="200542"/>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66379" tIns="66379" rIns="66379" bIns="66379" numCol="1" spcCol="1270" anchor="b" anchorCtr="0">
            <a:noAutofit/>
          </a:bodyPr>
          <a:lstStyle/>
          <a:p>
            <a:pPr algn="ctr" defTabSz="414856">
              <a:lnSpc>
                <a:spcPct val="90000"/>
              </a:lnSpc>
              <a:spcBef>
                <a:spcPct val="0"/>
              </a:spcBef>
              <a:spcAft>
                <a:spcPct val="35000"/>
              </a:spcAft>
            </a:pPr>
            <a:endParaRPr lang="en-US" sz="933"/>
          </a:p>
        </p:txBody>
      </p:sp>
      <p:sp>
        <p:nvSpPr>
          <p:cNvPr id="224" name="Oval 223"/>
          <p:cNvSpPr/>
          <p:nvPr/>
        </p:nvSpPr>
        <p:spPr>
          <a:xfrm>
            <a:off x="6807377" y="6123853"/>
            <a:ext cx="66847" cy="66847"/>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22" name="TextBox 121"/>
          <p:cNvSpPr txBox="1"/>
          <p:nvPr/>
        </p:nvSpPr>
        <p:spPr>
          <a:xfrm>
            <a:off x="469212" y="5977331"/>
            <a:ext cx="963425" cy="400110"/>
          </a:xfrm>
          <a:prstGeom prst="rect">
            <a:avLst/>
          </a:prstGeom>
          <a:noFill/>
        </p:spPr>
        <p:txBody>
          <a:bodyPr wrap="square" rtlCol="0">
            <a:spAutoFit/>
          </a:bodyPr>
          <a:lstStyle/>
          <a:p>
            <a:r>
              <a:rPr lang="en-US" sz="1000" err="1"/>
              <a:t>SubFeature</a:t>
            </a:r>
            <a:r>
              <a:rPr lang="en-US" sz="1000"/>
              <a:t>/Task 2</a:t>
            </a:r>
          </a:p>
        </p:txBody>
      </p:sp>
      <p:cxnSp>
        <p:nvCxnSpPr>
          <p:cNvPr id="126" name="Curved Connector 125"/>
          <p:cNvCxnSpPr>
            <a:endCxn id="212" idx="0"/>
          </p:cNvCxnSpPr>
          <p:nvPr/>
        </p:nvCxnSpPr>
        <p:spPr>
          <a:xfrm rot="16200000" flipH="1">
            <a:off x="5401257" y="5371535"/>
            <a:ext cx="512167" cy="193879"/>
          </a:xfrm>
          <a:prstGeom prst="curvedConnector3">
            <a:avLst/>
          </a:prstGeom>
          <a:ln w="15875">
            <a:solidFill>
              <a:srgbClr val="0070C0"/>
            </a:solidFill>
          </a:ln>
        </p:spPr>
        <p:style>
          <a:lnRef idx="2">
            <a:schemeClr val="accent1"/>
          </a:lnRef>
          <a:fillRef idx="0">
            <a:schemeClr val="accent1"/>
          </a:fillRef>
          <a:effectRef idx="1">
            <a:schemeClr val="accent1"/>
          </a:effectRef>
          <a:fontRef idx="minor">
            <a:schemeClr val="tx1"/>
          </a:fontRef>
        </p:style>
      </p:cxnSp>
      <p:cxnSp>
        <p:nvCxnSpPr>
          <p:cNvPr id="128" name="Curved Connector 127"/>
          <p:cNvCxnSpPr/>
          <p:nvPr/>
        </p:nvCxnSpPr>
        <p:spPr>
          <a:xfrm rot="5400000">
            <a:off x="5022507" y="5599326"/>
            <a:ext cx="875797" cy="109997"/>
          </a:xfrm>
          <a:prstGeom prst="curvedConnector3">
            <a:avLst/>
          </a:prstGeom>
          <a:ln w="15875">
            <a:solidFill>
              <a:srgbClr val="0070C0"/>
            </a:solidFill>
          </a:ln>
        </p:spPr>
        <p:style>
          <a:lnRef idx="2">
            <a:schemeClr val="accent1"/>
          </a:lnRef>
          <a:fillRef idx="0">
            <a:schemeClr val="accent1"/>
          </a:fillRef>
          <a:effectRef idx="1">
            <a:schemeClr val="accent1"/>
          </a:effectRef>
          <a:fontRef idx="minor">
            <a:schemeClr val="tx1"/>
          </a:fontRef>
        </p:style>
      </p:cxnSp>
      <p:cxnSp>
        <p:nvCxnSpPr>
          <p:cNvPr id="129" name="Curved Connector 128"/>
          <p:cNvCxnSpPr>
            <a:stCxn id="208" idx="4"/>
          </p:cNvCxnSpPr>
          <p:nvPr/>
        </p:nvCxnSpPr>
        <p:spPr>
          <a:xfrm rot="16200000" flipH="1">
            <a:off x="6243131" y="5571181"/>
            <a:ext cx="978312" cy="193880"/>
          </a:xfrm>
          <a:prstGeom prst="curvedConnector3">
            <a:avLst/>
          </a:prstGeom>
          <a:ln w="15875">
            <a:solidFill>
              <a:srgbClr val="0070C0"/>
            </a:solidFill>
          </a:ln>
        </p:spPr>
        <p:style>
          <a:lnRef idx="2">
            <a:schemeClr val="accent1"/>
          </a:lnRef>
          <a:fillRef idx="0">
            <a:schemeClr val="accent1"/>
          </a:fillRef>
          <a:effectRef idx="1">
            <a:schemeClr val="accent1"/>
          </a:effectRef>
          <a:fontRef idx="minor">
            <a:schemeClr val="tx1"/>
          </a:fontRef>
        </p:style>
      </p:cxnSp>
      <p:cxnSp>
        <p:nvCxnSpPr>
          <p:cNvPr id="132" name="Curved Connector 131"/>
          <p:cNvCxnSpPr/>
          <p:nvPr/>
        </p:nvCxnSpPr>
        <p:spPr>
          <a:xfrm rot="5400000">
            <a:off x="6200744" y="5303241"/>
            <a:ext cx="536544" cy="221156"/>
          </a:xfrm>
          <a:prstGeom prst="curvedConnector3">
            <a:avLst/>
          </a:prstGeom>
          <a:ln w="15875">
            <a:solidFill>
              <a:srgbClr val="0070C0"/>
            </a:solidFill>
          </a:ln>
        </p:spPr>
        <p:style>
          <a:lnRef idx="2">
            <a:schemeClr val="accent1"/>
          </a:lnRef>
          <a:fillRef idx="0">
            <a:schemeClr val="accent1"/>
          </a:fillRef>
          <a:effectRef idx="1">
            <a:schemeClr val="accent1"/>
          </a:effectRef>
          <a:fontRef idx="minor">
            <a:schemeClr val="tx1"/>
          </a:fontRef>
        </p:style>
      </p:cxnSp>
      <p:cxnSp>
        <p:nvCxnSpPr>
          <p:cNvPr id="137" name="Straight Connector 136"/>
          <p:cNvCxnSpPr/>
          <p:nvPr/>
        </p:nvCxnSpPr>
        <p:spPr>
          <a:xfrm>
            <a:off x="5863591" y="5749457"/>
            <a:ext cx="394629" cy="0"/>
          </a:xfrm>
          <a:prstGeom prst="line">
            <a:avLst/>
          </a:prstGeom>
          <a:ln w="19050">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39" name="Straight Connector 138"/>
          <p:cNvCxnSpPr/>
          <p:nvPr/>
        </p:nvCxnSpPr>
        <p:spPr>
          <a:xfrm flipV="1">
            <a:off x="5528957" y="6174327"/>
            <a:ext cx="1176715" cy="3"/>
          </a:xfrm>
          <a:prstGeom prst="line">
            <a:avLst/>
          </a:prstGeom>
          <a:ln w="19050">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42" name="Curved Connector 141"/>
          <p:cNvCxnSpPr>
            <a:stCxn id="200" idx="6"/>
          </p:cNvCxnSpPr>
          <p:nvPr/>
        </p:nvCxnSpPr>
        <p:spPr>
          <a:xfrm flipH="1">
            <a:off x="6668771" y="4377802"/>
            <a:ext cx="269228" cy="685197"/>
          </a:xfrm>
          <a:prstGeom prst="curvedConnector4">
            <a:avLst>
              <a:gd name="adj1" fmla="val -113213"/>
              <a:gd name="adj2" fmla="val 52439"/>
            </a:avLst>
          </a:prstGeom>
          <a:ln w="15875">
            <a:solidFill>
              <a:srgbClr val="0070C0"/>
            </a:solidFill>
          </a:ln>
        </p:spPr>
        <p:style>
          <a:lnRef idx="2">
            <a:schemeClr val="accent1"/>
          </a:lnRef>
          <a:fillRef idx="0">
            <a:schemeClr val="accent1"/>
          </a:fillRef>
          <a:effectRef idx="1">
            <a:schemeClr val="accent1"/>
          </a:effectRef>
          <a:fontRef idx="minor">
            <a:schemeClr val="tx1"/>
          </a:fontRef>
        </p:style>
      </p:cxnSp>
      <p:cxnSp>
        <p:nvCxnSpPr>
          <p:cNvPr id="146" name="Curved Connector 145"/>
          <p:cNvCxnSpPr>
            <a:stCxn id="190" idx="4"/>
            <a:endCxn id="202" idx="0"/>
          </p:cNvCxnSpPr>
          <p:nvPr/>
        </p:nvCxnSpPr>
        <p:spPr>
          <a:xfrm rot="16200000" flipH="1">
            <a:off x="8921228" y="3705672"/>
            <a:ext cx="714461" cy="562949"/>
          </a:xfrm>
          <a:prstGeom prst="curvedConnector3">
            <a:avLst/>
          </a:prstGeom>
          <a:ln w="1587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149" name="Straight Connector 148"/>
          <p:cNvCxnSpPr/>
          <p:nvPr/>
        </p:nvCxnSpPr>
        <p:spPr>
          <a:xfrm flipV="1">
            <a:off x="4926153" y="4379599"/>
            <a:ext cx="1864708" cy="795"/>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53" name="Straight Connector 152"/>
          <p:cNvCxnSpPr/>
          <p:nvPr/>
        </p:nvCxnSpPr>
        <p:spPr>
          <a:xfrm>
            <a:off x="8167450" y="3586299"/>
            <a:ext cx="741015" cy="3"/>
          </a:xfrm>
          <a:prstGeom prst="line">
            <a:avLst/>
          </a:prstGeom>
          <a:ln w="19050">
            <a:solidFill>
              <a:schemeClr val="bg1"/>
            </a:solidFill>
            <a:prstDash val="sysDot"/>
          </a:ln>
        </p:spPr>
        <p:style>
          <a:lnRef idx="2">
            <a:schemeClr val="accent1"/>
          </a:lnRef>
          <a:fillRef idx="0">
            <a:schemeClr val="accent1"/>
          </a:fillRef>
          <a:effectRef idx="1">
            <a:schemeClr val="accent1"/>
          </a:effectRef>
          <a:fontRef idx="minor">
            <a:schemeClr val="tx1"/>
          </a:fontRef>
        </p:style>
      </p:cxnSp>
      <p:sp>
        <p:nvSpPr>
          <p:cNvPr id="157" name="TextBox 156"/>
          <p:cNvSpPr txBox="1"/>
          <p:nvPr/>
        </p:nvSpPr>
        <p:spPr>
          <a:xfrm>
            <a:off x="6056017" y="1708487"/>
            <a:ext cx="634156" cy="246221"/>
          </a:xfrm>
          <a:prstGeom prst="rect">
            <a:avLst/>
          </a:prstGeom>
          <a:noFill/>
        </p:spPr>
        <p:txBody>
          <a:bodyPr wrap="square" rtlCol="0">
            <a:spAutoFit/>
          </a:bodyPr>
          <a:lstStyle/>
          <a:p>
            <a:pPr algn="ctr"/>
            <a:r>
              <a:rPr lang="en-US" sz="1000"/>
              <a:t>V 1.9.1</a:t>
            </a:r>
          </a:p>
        </p:txBody>
      </p:sp>
      <p:sp>
        <p:nvSpPr>
          <p:cNvPr id="158" name="TextBox 157"/>
          <p:cNvSpPr txBox="1"/>
          <p:nvPr/>
        </p:nvSpPr>
        <p:spPr>
          <a:xfrm>
            <a:off x="7603463" y="1726476"/>
            <a:ext cx="634156" cy="246221"/>
          </a:xfrm>
          <a:prstGeom prst="rect">
            <a:avLst/>
          </a:prstGeom>
          <a:noFill/>
        </p:spPr>
        <p:txBody>
          <a:bodyPr wrap="square" rtlCol="0">
            <a:spAutoFit/>
          </a:bodyPr>
          <a:lstStyle/>
          <a:p>
            <a:pPr algn="ctr"/>
            <a:r>
              <a:rPr lang="en-US" sz="1000"/>
              <a:t>V 1.9.2</a:t>
            </a:r>
          </a:p>
        </p:txBody>
      </p:sp>
      <p:cxnSp>
        <p:nvCxnSpPr>
          <p:cNvPr id="159" name="Straight Connector 158"/>
          <p:cNvCxnSpPr>
            <a:stCxn id="176" idx="6"/>
          </p:cNvCxnSpPr>
          <p:nvPr/>
        </p:nvCxnSpPr>
        <p:spPr>
          <a:xfrm flipV="1">
            <a:off x="6393881" y="2044035"/>
            <a:ext cx="1456479" cy="807"/>
          </a:xfrm>
          <a:prstGeom prst="line">
            <a:avLst/>
          </a:prstGeom>
          <a:ln w="19050">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259" name="Straight Connector 258"/>
          <p:cNvCxnSpPr/>
          <p:nvPr/>
        </p:nvCxnSpPr>
        <p:spPr>
          <a:xfrm flipV="1">
            <a:off x="2740219" y="2033078"/>
            <a:ext cx="3565533" cy="10941"/>
          </a:xfrm>
          <a:prstGeom prst="line">
            <a:avLst/>
          </a:prstGeom>
          <a:ln w="19050">
            <a:solidFill>
              <a:schemeClr val="bg1"/>
            </a:solidFill>
            <a:prstDash val="sysDot"/>
          </a:ln>
        </p:spPr>
        <p:style>
          <a:lnRef idx="2">
            <a:schemeClr val="accent1"/>
          </a:lnRef>
          <a:fillRef idx="0">
            <a:schemeClr val="accent1"/>
          </a:fillRef>
          <a:effectRef idx="1">
            <a:schemeClr val="accent1"/>
          </a:effectRef>
          <a:fontRef idx="minor">
            <a:schemeClr val="tx1"/>
          </a:fontRef>
        </p:style>
      </p:cxnSp>
      <p:sp>
        <p:nvSpPr>
          <p:cNvPr id="261" name="TextBox 260"/>
          <p:cNvSpPr txBox="1"/>
          <p:nvPr/>
        </p:nvSpPr>
        <p:spPr>
          <a:xfrm>
            <a:off x="184196" y="57033"/>
            <a:ext cx="11735896" cy="502766"/>
          </a:xfrm>
          <a:prstGeom prst="rect">
            <a:avLst/>
          </a:prstGeom>
          <a:noFill/>
          <a:ln>
            <a:solidFill>
              <a:schemeClr val="bg1"/>
            </a:solidFill>
          </a:ln>
        </p:spPr>
        <p:txBody>
          <a:bodyPr wrap="square" rtlCol="0">
            <a:spAutoFit/>
          </a:bodyPr>
          <a:lstStyle/>
          <a:p>
            <a:pPr lvl="0" algn="ctr"/>
            <a:r>
              <a:rPr lang="en-US" sz="2667" b="1"/>
              <a:t>Branching And Merging Strategy</a:t>
            </a:r>
          </a:p>
        </p:txBody>
      </p:sp>
    </p:spTree>
    <p:extLst>
      <p:ext uri="{BB962C8B-B14F-4D97-AF65-F5344CB8AC3E}">
        <p14:creationId xmlns:p14="http://schemas.microsoft.com/office/powerpoint/2010/main" val="3760301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animEffect transition="in" filter="fade">
                                      <p:cBhvr>
                                        <p:cTn id="9" dur="500"/>
                                        <p:tgtEl>
                                          <p:spTgt spid="10"/>
                                        </p:tgtEl>
                                      </p:cBhvr>
                                    </p:animEffect>
                                  </p:childTnLst>
                                </p:cTn>
                              </p:par>
                              <p:par>
                                <p:cTn id="10" presetID="53" presetClass="entr" presetSubtype="16" fill="hold" nodeType="withEffect">
                                  <p:stCondLst>
                                    <p:cond delay="0"/>
                                  </p:stCondLst>
                                  <p:childTnLst>
                                    <p:set>
                                      <p:cBhvr>
                                        <p:cTn id="11" dur="1" fill="hold">
                                          <p:stCondLst>
                                            <p:cond delay="0"/>
                                          </p:stCondLst>
                                        </p:cTn>
                                        <p:tgtEl>
                                          <p:spTgt spid="162"/>
                                        </p:tgtEl>
                                        <p:attrNameLst>
                                          <p:attrName>style.visibility</p:attrName>
                                        </p:attrNameLst>
                                      </p:cBhvr>
                                      <p:to>
                                        <p:strVal val="visible"/>
                                      </p:to>
                                    </p:set>
                                    <p:anim calcmode="lin" valueType="num">
                                      <p:cBhvr>
                                        <p:cTn id="12" dur="500" fill="hold"/>
                                        <p:tgtEl>
                                          <p:spTgt spid="162"/>
                                        </p:tgtEl>
                                        <p:attrNameLst>
                                          <p:attrName>ppt_w</p:attrName>
                                        </p:attrNameLst>
                                      </p:cBhvr>
                                      <p:tavLst>
                                        <p:tav tm="0">
                                          <p:val>
                                            <p:fltVal val="0"/>
                                          </p:val>
                                        </p:tav>
                                        <p:tav tm="100000">
                                          <p:val>
                                            <p:strVal val="#ppt_w"/>
                                          </p:val>
                                        </p:tav>
                                      </p:tavLst>
                                    </p:anim>
                                    <p:anim calcmode="lin" valueType="num">
                                      <p:cBhvr>
                                        <p:cTn id="13" dur="500" fill="hold"/>
                                        <p:tgtEl>
                                          <p:spTgt spid="162"/>
                                        </p:tgtEl>
                                        <p:attrNameLst>
                                          <p:attrName>ppt_h</p:attrName>
                                        </p:attrNameLst>
                                      </p:cBhvr>
                                      <p:tavLst>
                                        <p:tav tm="0">
                                          <p:val>
                                            <p:fltVal val="0"/>
                                          </p:val>
                                        </p:tav>
                                        <p:tav tm="100000">
                                          <p:val>
                                            <p:strVal val="#ppt_h"/>
                                          </p:val>
                                        </p:tav>
                                      </p:tavLst>
                                    </p:anim>
                                    <p:animEffect transition="in" filter="fade">
                                      <p:cBhvr>
                                        <p:cTn id="14" dur="500"/>
                                        <p:tgtEl>
                                          <p:spTgt spid="162"/>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p:cTn id="19" dur="500" fill="hold"/>
                                        <p:tgtEl>
                                          <p:spTgt spid="11"/>
                                        </p:tgtEl>
                                        <p:attrNameLst>
                                          <p:attrName>ppt_w</p:attrName>
                                        </p:attrNameLst>
                                      </p:cBhvr>
                                      <p:tavLst>
                                        <p:tav tm="0">
                                          <p:val>
                                            <p:fltVal val="0"/>
                                          </p:val>
                                        </p:tav>
                                        <p:tav tm="100000">
                                          <p:val>
                                            <p:strVal val="#ppt_w"/>
                                          </p:val>
                                        </p:tav>
                                      </p:tavLst>
                                    </p:anim>
                                    <p:anim calcmode="lin" valueType="num">
                                      <p:cBhvr>
                                        <p:cTn id="20" dur="500" fill="hold"/>
                                        <p:tgtEl>
                                          <p:spTgt spid="11"/>
                                        </p:tgtEl>
                                        <p:attrNameLst>
                                          <p:attrName>ppt_h</p:attrName>
                                        </p:attrNameLst>
                                      </p:cBhvr>
                                      <p:tavLst>
                                        <p:tav tm="0">
                                          <p:val>
                                            <p:fltVal val="0"/>
                                          </p:val>
                                        </p:tav>
                                        <p:tav tm="100000">
                                          <p:val>
                                            <p:strVal val="#ppt_h"/>
                                          </p:val>
                                        </p:tav>
                                      </p:tavLst>
                                    </p:anim>
                                    <p:animEffect transition="in" filter="fade">
                                      <p:cBhvr>
                                        <p:cTn id="21" dur="500"/>
                                        <p:tgtEl>
                                          <p:spTgt spid="11"/>
                                        </p:tgtEl>
                                      </p:cBhvr>
                                    </p:animEffect>
                                  </p:childTnLst>
                                </p:cTn>
                              </p:par>
                              <p:par>
                                <p:cTn id="22" presetID="53" presetClass="entr" presetSubtype="16" fill="hold" nodeType="withEffect">
                                  <p:stCondLst>
                                    <p:cond delay="0"/>
                                  </p:stCondLst>
                                  <p:childTnLst>
                                    <p:set>
                                      <p:cBhvr>
                                        <p:cTn id="23" dur="1" fill="hold">
                                          <p:stCondLst>
                                            <p:cond delay="0"/>
                                          </p:stCondLst>
                                        </p:cTn>
                                        <p:tgtEl>
                                          <p:spTgt spid="172"/>
                                        </p:tgtEl>
                                        <p:attrNameLst>
                                          <p:attrName>style.visibility</p:attrName>
                                        </p:attrNameLst>
                                      </p:cBhvr>
                                      <p:to>
                                        <p:strVal val="visible"/>
                                      </p:to>
                                    </p:set>
                                    <p:anim calcmode="lin" valueType="num">
                                      <p:cBhvr>
                                        <p:cTn id="24" dur="500" fill="hold"/>
                                        <p:tgtEl>
                                          <p:spTgt spid="172"/>
                                        </p:tgtEl>
                                        <p:attrNameLst>
                                          <p:attrName>ppt_w</p:attrName>
                                        </p:attrNameLst>
                                      </p:cBhvr>
                                      <p:tavLst>
                                        <p:tav tm="0">
                                          <p:val>
                                            <p:fltVal val="0"/>
                                          </p:val>
                                        </p:tav>
                                        <p:tav tm="100000">
                                          <p:val>
                                            <p:strVal val="#ppt_w"/>
                                          </p:val>
                                        </p:tav>
                                      </p:tavLst>
                                    </p:anim>
                                    <p:anim calcmode="lin" valueType="num">
                                      <p:cBhvr>
                                        <p:cTn id="25" dur="500" fill="hold"/>
                                        <p:tgtEl>
                                          <p:spTgt spid="172"/>
                                        </p:tgtEl>
                                        <p:attrNameLst>
                                          <p:attrName>ppt_h</p:attrName>
                                        </p:attrNameLst>
                                      </p:cBhvr>
                                      <p:tavLst>
                                        <p:tav tm="0">
                                          <p:val>
                                            <p:fltVal val="0"/>
                                          </p:val>
                                        </p:tav>
                                        <p:tav tm="100000">
                                          <p:val>
                                            <p:strVal val="#ppt_h"/>
                                          </p:val>
                                        </p:tav>
                                      </p:tavLst>
                                    </p:anim>
                                    <p:animEffect transition="in" filter="fade">
                                      <p:cBhvr>
                                        <p:cTn id="26" dur="500"/>
                                        <p:tgtEl>
                                          <p:spTgt spid="172"/>
                                        </p:tgtEl>
                                      </p:cBhvr>
                                    </p:animEffect>
                                  </p:childTnLst>
                                </p:cTn>
                              </p:par>
                            </p:childTnLst>
                          </p:cTn>
                        </p:par>
                      </p:childTnLst>
                    </p:cTn>
                  </p:par>
                  <p:par>
                    <p:cTn id="27" fill="hold">
                      <p:stCondLst>
                        <p:cond delay="indefinite"/>
                      </p:stCondLst>
                      <p:childTnLst>
                        <p:par>
                          <p:cTn id="28" fill="hold">
                            <p:stCondLst>
                              <p:cond delay="0"/>
                            </p:stCondLst>
                            <p:childTnLst>
                              <p:par>
                                <p:cTn id="29" presetID="53" presetClass="entr" presetSubtype="16" fill="hold" grpId="0" nodeType="clickEffect">
                                  <p:stCondLst>
                                    <p:cond delay="0"/>
                                  </p:stCondLst>
                                  <p:childTnLst>
                                    <p:set>
                                      <p:cBhvr>
                                        <p:cTn id="30" dur="1" fill="hold">
                                          <p:stCondLst>
                                            <p:cond delay="0"/>
                                          </p:stCondLst>
                                        </p:cTn>
                                        <p:tgtEl>
                                          <p:spTgt spid="28"/>
                                        </p:tgtEl>
                                        <p:attrNameLst>
                                          <p:attrName>style.visibility</p:attrName>
                                        </p:attrNameLst>
                                      </p:cBhvr>
                                      <p:to>
                                        <p:strVal val="visible"/>
                                      </p:to>
                                    </p:set>
                                    <p:anim calcmode="lin" valueType="num">
                                      <p:cBhvr>
                                        <p:cTn id="31" dur="500" fill="hold"/>
                                        <p:tgtEl>
                                          <p:spTgt spid="28"/>
                                        </p:tgtEl>
                                        <p:attrNameLst>
                                          <p:attrName>ppt_w</p:attrName>
                                        </p:attrNameLst>
                                      </p:cBhvr>
                                      <p:tavLst>
                                        <p:tav tm="0">
                                          <p:val>
                                            <p:fltVal val="0"/>
                                          </p:val>
                                        </p:tav>
                                        <p:tav tm="100000">
                                          <p:val>
                                            <p:strVal val="#ppt_w"/>
                                          </p:val>
                                        </p:tav>
                                      </p:tavLst>
                                    </p:anim>
                                    <p:anim calcmode="lin" valueType="num">
                                      <p:cBhvr>
                                        <p:cTn id="32" dur="500" fill="hold"/>
                                        <p:tgtEl>
                                          <p:spTgt spid="28"/>
                                        </p:tgtEl>
                                        <p:attrNameLst>
                                          <p:attrName>ppt_h</p:attrName>
                                        </p:attrNameLst>
                                      </p:cBhvr>
                                      <p:tavLst>
                                        <p:tav tm="0">
                                          <p:val>
                                            <p:fltVal val="0"/>
                                          </p:val>
                                        </p:tav>
                                        <p:tav tm="100000">
                                          <p:val>
                                            <p:strVal val="#ppt_h"/>
                                          </p:val>
                                        </p:tav>
                                      </p:tavLst>
                                    </p:anim>
                                    <p:animEffect transition="in" filter="fade">
                                      <p:cBhvr>
                                        <p:cTn id="33" dur="500"/>
                                        <p:tgtEl>
                                          <p:spTgt spid="28"/>
                                        </p:tgtEl>
                                      </p:cBhvr>
                                    </p:animEffect>
                                  </p:childTnLst>
                                </p:cTn>
                              </p:par>
                              <p:par>
                                <p:cTn id="34" presetID="53" presetClass="entr" presetSubtype="16" fill="hold" nodeType="withEffect">
                                  <p:stCondLst>
                                    <p:cond delay="0"/>
                                  </p:stCondLst>
                                  <p:childTnLst>
                                    <p:set>
                                      <p:cBhvr>
                                        <p:cTn id="35" dur="1" fill="hold">
                                          <p:stCondLst>
                                            <p:cond delay="0"/>
                                          </p:stCondLst>
                                        </p:cTn>
                                        <p:tgtEl>
                                          <p:spTgt spid="182"/>
                                        </p:tgtEl>
                                        <p:attrNameLst>
                                          <p:attrName>style.visibility</p:attrName>
                                        </p:attrNameLst>
                                      </p:cBhvr>
                                      <p:to>
                                        <p:strVal val="visible"/>
                                      </p:to>
                                    </p:set>
                                    <p:anim calcmode="lin" valueType="num">
                                      <p:cBhvr>
                                        <p:cTn id="36" dur="500" fill="hold"/>
                                        <p:tgtEl>
                                          <p:spTgt spid="182"/>
                                        </p:tgtEl>
                                        <p:attrNameLst>
                                          <p:attrName>ppt_w</p:attrName>
                                        </p:attrNameLst>
                                      </p:cBhvr>
                                      <p:tavLst>
                                        <p:tav tm="0">
                                          <p:val>
                                            <p:fltVal val="0"/>
                                          </p:val>
                                        </p:tav>
                                        <p:tav tm="100000">
                                          <p:val>
                                            <p:strVal val="#ppt_w"/>
                                          </p:val>
                                        </p:tav>
                                      </p:tavLst>
                                    </p:anim>
                                    <p:anim calcmode="lin" valueType="num">
                                      <p:cBhvr>
                                        <p:cTn id="37" dur="500" fill="hold"/>
                                        <p:tgtEl>
                                          <p:spTgt spid="182"/>
                                        </p:tgtEl>
                                        <p:attrNameLst>
                                          <p:attrName>ppt_h</p:attrName>
                                        </p:attrNameLst>
                                      </p:cBhvr>
                                      <p:tavLst>
                                        <p:tav tm="0">
                                          <p:val>
                                            <p:fltVal val="0"/>
                                          </p:val>
                                        </p:tav>
                                        <p:tav tm="100000">
                                          <p:val>
                                            <p:strVal val="#ppt_h"/>
                                          </p:val>
                                        </p:tav>
                                      </p:tavLst>
                                    </p:anim>
                                    <p:animEffect transition="in" filter="fade">
                                      <p:cBhvr>
                                        <p:cTn id="38" dur="500"/>
                                        <p:tgtEl>
                                          <p:spTgt spid="182"/>
                                        </p:tgtEl>
                                      </p:cBhvr>
                                    </p:animEffect>
                                  </p:childTnLst>
                                </p:cTn>
                              </p:par>
                            </p:childTnLst>
                          </p:cTn>
                        </p:par>
                      </p:childTnLst>
                    </p:cTn>
                  </p:par>
                  <p:par>
                    <p:cTn id="39" fill="hold">
                      <p:stCondLst>
                        <p:cond delay="indefinite"/>
                      </p:stCondLst>
                      <p:childTnLst>
                        <p:par>
                          <p:cTn id="40" fill="hold">
                            <p:stCondLst>
                              <p:cond delay="0"/>
                            </p:stCondLst>
                            <p:childTnLst>
                              <p:par>
                                <p:cTn id="41" presetID="53" presetClass="entr" presetSubtype="16" fill="hold" grpId="0" nodeType="clickEffect">
                                  <p:stCondLst>
                                    <p:cond delay="0"/>
                                  </p:stCondLst>
                                  <p:childTnLst>
                                    <p:set>
                                      <p:cBhvr>
                                        <p:cTn id="42" dur="1" fill="hold">
                                          <p:stCondLst>
                                            <p:cond delay="0"/>
                                          </p:stCondLst>
                                        </p:cTn>
                                        <p:tgtEl>
                                          <p:spTgt spid="12"/>
                                        </p:tgtEl>
                                        <p:attrNameLst>
                                          <p:attrName>style.visibility</p:attrName>
                                        </p:attrNameLst>
                                      </p:cBhvr>
                                      <p:to>
                                        <p:strVal val="visible"/>
                                      </p:to>
                                    </p:set>
                                    <p:anim calcmode="lin" valueType="num">
                                      <p:cBhvr>
                                        <p:cTn id="43" dur="500" fill="hold"/>
                                        <p:tgtEl>
                                          <p:spTgt spid="12"/>
                                        </p:tgtEl>
                                        <p:attrNameLst>
                                          <p:attrName>ppt_w</p:attrName>
                                        </p:attrNameLst>
                                      </p:cBhvr>
                                      <p:tavLst>
                                        <p:tav tm="0">
                                          <p:val>
                                            <p:fltVal val="0"/>
                                          </p:val>
                                        </p:tav>
                                        <p:tav tm="100000">
                                          <p:val>
                                            <p:strVal val="#ppt_w"/>
                                          </p:val>
                                        </p:tav>
                                      </p:tavLst>
                                    </p:anim>
                                    <p:anim calcmode="lin" valueType="num">
                                      <p:cBhvr>
                                        <p:cTn id="44" dur="500" fill="hold"/>
                                        <p:tgtEl>
                                          <p:spTgt spid="12"/>
                                        </p:tgtEl>
                                        <p:attrNameLst>
                                          <p:attrName>ppt_h</p:attrName>
                                        </p:attrNameLst>
                                      </p:cBhvr>
                                      <p:tavLst>
                                        <p:tav tm="0">
                                          <p:val>
                                            <p:fltVal val="0"/>
                                          </p:val>
                                        </p:tav>
                                        <p:tav tm="100000">
                                          <p:val>
                                            <p:strVal val="#ppt_h"/>
                                          </p:val>
                                        </p:tav>
                                      </p:tavLst>
                                    </p:anim>
                                    <p:animEffect transition="in" filter="fade">
                                      <p:cBhvr>
                                        <p:cTn id="45" dur="500"/>
                                        <p:tgtEl>
                                          <p:spTgt spid="12"/>
                                        </p:tgtEl>
                                      </p:cBhvr>
                                    </p:animEffect>
                                  </p:childTnLst>
                                </p:cTn>
                              </p:par>
                              <p:par>
                                <p:cTn id="46" presetID="53" presetClass="entr" presetSubtype="16" fill="hold" nodeType="withEffect">
                                  <p:stCondLst>
                                    <p:cond delay="0"/>
                                  </p:stCondLst>
                                  <p:childTnLst>
                                    <p:set>
                                      <p:cBhvr>
                                        <p:cTn id="47" dur="1" fill="hold">
                                          <p:stCondLst>
                                            <p:cond delay="0"/>
                                          </p:stCondLst>
                                        </p:cTn>
                                        <p:tgtEl>
                                          <p:spTgt spid="186"/>
                                        </p:tgtEl>
                                        <p:attrNameLst>
                                          <p:attrName>style.visibility</p:attrName>
                                        </p:attrNameLst>
                                      </p:cBhvr>
                                      <p:to>
                                        <p:strVal val="visible"/>
                                      </p:to>
                                    </p:set>
                                    <p:anim calcmode="lin" valueType="num">
                                      <p:cBhvr>
                                        <p:cTn id="48" dur="500" fill="hold"/>
                                        <p:tgtEl>
                                          <p:spTgt spid="186"/>
                                        </p:tgtEl>
                                        <p:attrNameLst>
                                          <p:attrName>ppt_w</p:attrName>
                                        </p:attrNameLst>
                                      </p:cBhvr>
                                      <p:tavLst>
                                        <p:tav tm="0">
                                          <p:val>
                                            <p:fltVal val="0"/>
                                          </p:val>
                                        </p:tav>
                                        <p:tav tm="100000">
                                          <p:val>
                                            <p:strVal val="#ppt_w"/>
                                          </p:val>
                                        </p:tav>
                                      </p:tavLst>
                                    </p:anim>
                                    <p:anim calcmode="lin" valueType="num">
                                      <p:cBhvr>
                                        <p:cTn id="49" dur="500" fill="hold"/>
                                        <p:tgtEl>
                                          <p:spTgt spid="186"/>
                                        </p:tgtEl>
                                        <p:attrNameLst>
                                          <p:attrName>ppt_h</p:attrName>
                                        </p:attrNameLst>
                                      </p:cBhvr>
                                      <p:tavLst>
                                        <p:tav tm="0">
                                          <p:val>
                                            <p:fltVal val="0"/>
                                          </p:val>
                                        </p:tav>
                                        <p:tav tm="100000">
                                          <p:val>
                                            <p:strVal val="#ppt_h"/>
                                          </p:val>
                                        </p:tav>
                                      </p:tavLst>
                                    </p:anim>
                                    <p:animEffect transition="in" filter="fade">
                                      <p:cBhvr>
                                        <p:cTn id="50" dur="500"/>
                                        <p:tgtEl>
                                          <p:spTgt spid="186"/>
                                        </p:tgtEl>
                                      </p:cBhvr>
                                    </p:animEffect>
                                  </p:childTnLst>
                                </p:cTn>
                              </p:par>
                            </p:childTnLst>
                          </p:cTn>
                        </p:par>
                      </p:childTnLst>
                    </p:cTn>
                  </p:par>
                  <p:par>
                    <p:cTn id="51" fill="hold">
                      <p:stCondLst>
                        <p:cond delay="indefinite"/>
                      </p:stCondLst>
                      <p:childTnLst>
                        <p:par>
                          <p:cTn id="52" fill="hold">
                            <p:stCondLst>
                              <p:cond delay="0"/>
                            </p:stCondLst>
                            <p:childTnLst>
                              <p:par>
                                <p:cTn id="53" presetID="53" presetClass="entr" presetSubtype="16" fill="hold" grpId="0" nodeType="clickEffect">
                                  <p:stCondLst>
                                    <p:cond delay="0"/>
                                  </p:stCondLst>
                                  <p:childTnLst>
                                    <p:set>
                                      <p:cBhvr>
                                        <p:cTn id="54" dur="1" fill="hold">
                                          <p:stCondLst>
                                            <p:cond delay="0"/>
                                          </p:stCondLst>
                                        </p:cTn>
                                        <p:tgtEl>
                                          <p:spTgt spid="13"/>
                                        </p:tgtEl>
                                        <p:attrNameLst>
                                          <p:attrName>style.visibility</p:attrName>
                                        </p:attrNameLst>
                                      </p:cBhvr>
                                      <p:to>
                                        <p:strVal val="visible"/>
                                      </p:to>
                                    </p:set>
                                    <p:anim calcmode="lin" valueType="num">
                                      <p:cBhvr>
                                        <p:cTn id="55" dur="500" fill="hold"/>
                                        <p:tgtEl>
                                          <p:spTgt spid="13"/>
                                        </p:tgtEl>
                                        <p:attrNameLst>
                                          <p:attrName>ppt_w</p:attrName>
                                        </p:attrNameLst>
                                      </p:cBhvr>
                                      <p:tavLst>
                                        <p:tav tm="0">
                                          <p:val>
                                            <p:fltVal val="0"/>
                                          </p:val>
                                        </p:tav>
                                        <p:tav tm="100000">
                                          <p:val>
                                            <p:strVal val="#ppt_w"/>
                                          </p:val>
                                        </p:tav>
                                      </p:tavLst>
                                    </p:anim>
                                    <p:anim calcmode="lin" valueType="num">
                                      <p:cBhvr>
                                        <p:cTn id="56" dur="500" fill="hold"/>
                                        <p:tgtEl>
                                          <p:spTgt spid="13"/>
                                        </p:tgtEl>
                                        <p:attrNameLst>
                                          <p:attrName>ppt_h</p:attrName>
                                        </p:attrNameLst>
                                      </p:cBhvr>
                                      <p:tavLst>
                                        <p:tav tm="0">
                                          <p:val>
                                            <p:fltVal val="0"/>
                                          </p:val>
                                        </p:tav>
                                        <p:tav tm="100000">
                                          <p:val>
                                            <p:strVal val="#ppt_h"/>
                                          </p:val>
                                        </p:tav>
                                      </p:tavLst>
                                    </p:anim>
                                    <p:animEffect transition="in" filter="fade">
                                      <p:cBhvr>
                                        <p:cTn id="57" dur="500"/>
                                        <p:tgtEl>
                                          <p:spTgt spid="13"/>
                                        </p:tgtEl>
                                      </p:cBhvr>
                                    </p:animEffect>
                                  </p:childTnLst>
                                </p:cTn>
                              </p:par>
                              <p:par>
                                <p:cTn id="58" presetID="53" presetClass="entr" presetSubtype="16" fill="hold" nodeType="withEffect">
                                  <p:stCondLst>
                                    <p:cond delay="0"/>
                                  </p:stCondLst>
                                  <p:childTnLst>
                                    <p:set>
                                      <p:cBhvr>
                                        <p:cTn id="59" dur="1" fill="hold">
                                          <p:stCondLst>
                                            <p:cond delay="0"/>
                                          </p:stCondLst>
                                        </p:cTn>
                                        <p:tgtEl>
                                          <p:spTgt spid="192"/>
                                        </p:tgtEl>
                                        <p:attrNameLst>
                                          <p:attrName>style.visibility</p:attrName>
                                        </p:attrNameLst>
                                      </p:cBhvr>
                                      <p:to>
                                        <p:strVal val="visible"/>
                                      </p:to>
                                    </p:set>
                                    <p:anim calcmode="lin" valueType="num">
                                      <p:cBhvr>
                                        <p:cTn id="60" dur="500" fill="hold"/>
                                        <p:tgtEl>
                                          <p:spTgt spid="192"/>
                                        </p:tgtEl>
                                        <p:attrNameLst>
                                          <p:attrName>ppt_w</p:attrName>
                                        </p:attrNameLst>
                                      </p:cBhvr>
                                      <p:tavLst>
                                        <p:tav tm="0">
                                          <p:val>
                                            <p:fltVal val="0"/>
                                          </p:val>
                                        </p:tav>
                                        <p:tav tm="100000">
                                          <p:val>
                                            <p:strVal val="#ppt_w"/>
                                          </p:val>
                                        </p:tav>
                                      </p:tavLst>
                                    </p:anim>
                                    <p:anim calcmode="lin" valueType="num">
                                      <p:cBhvr>
                                        <p:cTn id="61" dur="500" fill="hold"/>
                                        <p:tgtEl>
                                          <p:spTgt spid="192"/>
                                        </p:tgtEl>
                                        <p:attrNameLst>
                                          <p:attrName>ppt_h</p:attrName>
                                        </p:attrNameLst>
                                      </p:cBhvr>
                                      <p:tavLst>
                                        <p:tav tm="0">
                                          <p:val>
                                            <p:fltVal val="0"/>
                                          </p:val>
                                        </p:tav>
                                        <p:tav tm="100000">
                                          <p:val>
                                            <p:strVal val="#ppt_h"/>
                                          </p:val>
                                        </p:tav>
                                      </p:tavLst>
                                    </p:anim>
                                    <p:animEffect transition="in" filter="fade">
                                      <p:cBhvr>
                                        <p:cTn id="62" dur="500"/>
                                        <p:tgtEl>
                                          <p:spTgt spid="192"/>
                                        </p:tgtEl>
                                      </p:cBhvr>
                                    </p:animEffect>
                                  </p:childTnLst>
                                </p:cTn>
                              </p:par>
                            </p:childTnLst>
                          </p:cTn>
                        </p:par>
                      </p:childTnLst>
                    </p:cTn>
                  </p:par>
                  <p:par>
                    <p:cTn id="63" fill="hold">
                      <p:stCondLst>
                        <p:cond delay="indefinite"/>
                      </p:stCondLst>
                      <p:childTnLst>
                        <p:par>
                          <p:cTn id="64" fill="hold">
                            <p:stCondLst>
                              <p:cond delay="0"/>
                            </p:stCondLst>
                            <p:childTnLst>
                              <p:par>
                                <p:cTn id="65" presetID="53" presetClass="entr" presetSubtype="16" fill="hold" grpId="0" nodeType="clickEffect">
                                  <p:stCondLst>
                                    <p:cond delay="0"/>
                                  </p:stCondLst>
                                  <p:childTnLst>
                                    <p:set>
                                      <p:cBhvr>
                                        <p:cTn id="66" dur="1" fill="hold">
                                          <p:stCondLst>
                                            <p:cond delay="0"/>
                                          </p:stCondLst>
                                        </p:cTn>
                                        <p:tgtEl>
                                          <p:spTgt spid="14"/>
                                        </p:tgtEl>
                                        <p:attrNameLst>
                                          <p:attrName>style.visibility</p:attrName>
                                        </p:attrNameLst>
                                      </p:cBhvr>
                                      <p:to>
                                        <p:strVal val="visible"/>
                                      </p:to>
                                    </p:set>
                                    <p:anim calcmode="lin" valueType="num">
                                      <p:cBhvr>
                                        <p:cTn id="67" dur="500" fill="hold"/>
                                        <p:tgtEl>
                                          <p:spTgt spid="14"/>
                                        </p:tgtEl>
                                        <p:attrNameLst>
                                          <p:attrName>ppt_w</p:attrName>
                                        </p:attrNameLst>
                                      </p:cBhvr>
                                      <p:tavLst>
                                        <p:tav tm="0">
                                          <p:val>
                                            <p:fltVal val="0"/>
                                          </p:val>
                                        </p:tav>
                                        <p:tav tm="100000">
                                          <p:val>
                                            <p:strVal val="#ppt_w"/>
                                          </p:val>
                                        </p:tav>
                                      </p:tavLst>
                                    </p:anim>
                                    <p:anim calcmode="lin" valueType="num">
                                      <p:cBhvr>
                                        <p:cTn id="68" dur="500" fill="hold"/>
                                        <p:tgtEl>
                                          <p:spTgt spid="14"/>
                                        </p:tgtEl>
                                        <p:attrNameLst>
                                          <p:attrName>ppt_h</p:attrName>
                                        </p:attrNameLst>
                                      </p:cBhvr>
                                      <p:tavLst>
                                        <p:tav tm="0">
                                          <p:val>
                                            <p:fltVal val="0"/>
                                          </p:val>
                                        </p:tav>
                                        <p:tav tm="100000">
                                          <p:val>
                                            <p:strVal val="#ppt_h"/>
                                          </p:val>
                                        </p:tav>
                                      </p:tavLst>
                                    </p:anim>
                                    <p:animEffect transition="in" filter="fade">
                                      <p:cBhvr>
                                        <p:cTn id="69" dur="500"/>
                                        <p:tgtEl>
                                          <p:spTgt spid="14"/>
                                        </p:tgtEl>
                                      </p:cBhvr>
                                    </p:animEffect>
                                  </p:childTnLst>
                                </p:cTn>
                              </p:par>
                              <p:par>
                                <p:cTn id="70" presetID="53" presetClass="entr" presetSubtype="16" fill="hold" nodeType="withEffect">
                                  <p:stCondLst>
                                    <p:cond delay="0"/>
                                  </p:stCondLst>
                                  <p:childTnLst>
                                    <p:set>
                                      <p:cBhvr>
                                        <p:cTn id="71" dur="1" fill="hold">
                                          <p:stCondLst>
                                            <p:cond delay="0"/>
                                          </p:stCondLst>
                                        </p:cTn>
                                        <p:tgtEl>
                                          <p:spTgt spid="204"/>
                                        </p:tgtEl>
                                        <p:attrNameLst>
                                          <p:attrName>style.visibility</p:attrName>
                                        </p:attrNameLst>
                                      </p:cBhvr>
                                      <p:to>
                                        <p:strVal val="visible"/>
                                      </p:to>
                                    </p:set>
                                    <p:anim calcmode="lin" valueType="num">
                                      <p:cBhvr>
                                        <p:cTn id="72" dur="500" fill="hold"/>
                                        <p:tgtEl>
                                          <p:spTgt spid="204"/>
                                        </p:tgtEl>
                                        <p:attrNameLst>
                                          <p:attrName>ppt_w</p:attrName>
                                        </p:attrNameLst>
                                      </p:cBhvr>
                                      <p:tavLst>
                                        <p:tav tm="0">
                                          <p:val>
                                            <p:fltVal val="0"/>
                                          </p:val>
                                        </p:tav>
                                        <p:tav tm="100000">
                                          <p:val>
                                            <p:strVal val="#ppt_w"/>
                                          </p:val>
                                        </p:tav>
                                      </p:tavLst>
                                    </p:anim>
                                    <p:anim calcmode="lin" valueType="num">
                                      <p:cBhvr>
                                        <p:cTn id="73" dur="500" fill="hold"/>
                                        <p:tgtEl>
                                          <p:spTgt spid="204"/>
                                        </p:tgtEl>
                                        <p:attrNameLst>
                                          <p:attrName>ppt_h</p:attrName>
                                        </p:attrNameLst>
                                      </p:cBhvr>
                                      <p:tavLst>
                                        <p:tav tm="0">
                                          <p:val>
                                            <p:fltVal val="0"/>
                                          </p:val>
                                        </p:tav>
                                        <p:tav tm="100000">
                                          <p:val>
                                            <p:strVal val="#ppt_h"/>
                                          </p:val>
                                        </p:tav>
                                      </p:tavLst>
                                    </p:anim>
                                    <p:animEffect transition="in" filter="fade">
                                      <p:cBhvr>
                                        <p:cTn id="74" dur="500"/>
                                        <p:tgtEl>
                                          <p:spTgt spid="204"/>
                                        </p:tgtEl>
                                      </p:cBhvr>
                                    </p:animEffect>
                                  </p:childTnLst>
                                </p:cTn>
                              </p:par>
                            </p:childTnLst>
                          </p:cTn>
                        </p:par>
                      </p:childTnLst>
                    </p:cTn>
                  </p:par>
                  <p:par>
                    <p:cTn id="75" fill="hold">
                      <p:stCondLst>
                        <p:cond delay="indefinite"/>
                      </p:stCondLst>
                      <p:childTnLst>
                        <p:par>
                          <p:cTn id="76" fill="hold">
                            <p:stCondLst>
                              <p:cond delay="0"/>
                            </p:stCondLst>
                            <p:childTnLst>
                              <p:par>
                                <p:cTn id="77" presetID="53" presetClass="entr" presetSubtype="16" fill="hold" grpId="0" nodeType="clickEffect">
                                  <p:stCondLst>
                                    <p:cond delay="0"/>
                                  </p:stCondLst>
                                  <p:childTnLst>
                                    <p:set>
                                      <p:cBhvr>
                                        <p:cTn id="78" dur="1" fill="hold">
                                          <p:stCondLst>
                                            <p:cond delay="0"/>
                                          </p:stCondLst>
                                        </p:cTn>
                                        <p:tgtEl>
                                          <p:spTgt spid="16"/>
                                        </p:tgtEl>
                                        <p:attrNameLst>
                                          <p:attrName>style.visibility</p:attrName>
                                        </p:attrNameLst>
                                      </p:cBhvr>
                                      <p:to>
                                        <p:strVal val="visible"/>
                                      </p:to>
                                    </p:set>
                                    <p:anim calcmode="lin" valueType="num">
                                      <p:cBhvr>
                                        <p:cTn id="79" dur="500" fill="hold"/>
                                        <p:tgtEl>
                                          <p:spTgt spid="16"/>
                                        </p:tgtEl>
                                        <p:attrNameLst>
                                          <p:attrName>ppt_w</p:attrName>
                                        </p:attrNameLst>
                                      </p:cBhvr>
                                      <p:tavLst>
                                        <p:tav tm="0">
                                          <p:val>
                                            <p:fltVal val="0"/>
                                          </p:val>
                                        </p:tav>
                                        <p:tav tm="100000">
                                          <p:val>
                                            <p:strVal val="#ppt_w"/>
                                          </p:val>
                                        </p:tav>
                                      </p:tavLst>
                                    </p:anim>
                                    <p:anim calcmode="lin" valueType="num">
                                      <p:cBhvr>
                                        <p:cTn id="80" dur="500" fill="hold"/>
                                        <p:tgtEl>
                                          <p:spTgt spid="16"/>
                                        </p:tgtEl>
                                        <p:attrNameLst>
                                          <p:attrName>ppt_h</p:attrName>
                                        </p:attrNameLst>
                                      </p:cBhvr>
                                      <p:tavLst>
                                        <p:tav tm="0">
                                          <p:val>
                                            <p:fltVal val="0"/>
                                          </p:val>
                                        </p:tav>
                                        <p:tav tm="100000">
                                          <p:val>
                                            <p:strVal val="#ppt_h"/>
                                          </p:val>
                                        </p:tav>
                                      </p:tavLst>
                                    </p:anim>
                                    <p:animEffect transition="in" filter="fade">
                                      <p:cBhvr>
                                        <p:cTn id="81" dur="500"/>
                                        <p:tgtEl>
                                          <p:spTgt spid="16"/>
                                        </p:tgtEl>
                                      </p:cBhvr>
                                    </p:animEffect>
                                  </p:childTnLst>
                                </p:cTn>
                              </p:par>
                              <p:par>
                                <p:cTn id="82" presetID="53" presetClass="entr" presetSubtype="16" fill="hold" nodeType="withEffect">
                                  <p:stCondLst>
                                    <p:cond delay="0"/>
                                  </p:stCondLst>
                                  <p:childTnLst>
                                    <p:set>
                                      <p:cBhvr>
                                        <p:cTn id="83" dur="1" fill="hold">
                                          <p:stCondLst>
                                            <p:cond delay="0"/>
                                          </p:stCondLst>
                                        </p:cTn>
                                        <p:tgtEl>
                                          <p:spTgt spid="210"/>
                                        </p:tgtEl>
                                        <p:attrNameLst>
                                          <p:attrName>style.visibility</p:attrName>
                                        </p:attrNameLst>
                                      </p:cBhvr>
                                      <p:to>
                                        <p:strVal val="visible"/>
                                      </p:to>
                                    </p:set>
                                    <p:anim calcmode="lin" valueType="num">
                                      <p:cBhvr>
                                        <p:cTn id="84" dur="500" fill="hold"/>
                                        <p:tgtEl>
                                          <p:spTgt spid="210"/>
                                        </p:tgtEl>
                                        <p:attrNameLst>
                                          <p:attrName>ppt_w</p:attrName>
                                        </p:attrNameLst>
                                      </p:cBhvr>
                                      <p:tavLst>
                                        <p:tav tm="0">
                                          <p:val>
                                            <p:fltVal val="0"/>
                                          </p:val>
                                        </p:tav>
                                        <p:tav tm="100000">
                                          <p:val>
                                            <p:strVal val="#ppt_w"/>
                                          </p:val>
                                        </p:tav>
                                      </p:tavLst>
                                    </p:anim>
                                    <p:anim calcmode="lin" valueType="num">
                                      <p:cBhvr>
                                        <p:cTn id="85" dur="500" fill="hold"/>
                                        <p:tgtEl>
                                          <p:spTgt spid="210"/>
                                        </p:tgtEl>
                                        <p:attrNameLst>
                                          <p:attrName>ppt_h</p:attrName>
                                        </p:attrNameLst>
                                      </p:cBhvr>
                                      <p:tavLst>
                                        <p:tav tm="0">
                                          <p:val>
                                            <p:fltVal val="0"/>
                                          </p:val>
                                        </p:tav>
                                        <p:tav tm="100000">
                                          <p:val>
                                            <p:strVal val="#ppt_h"/>
                                          </p:val>
                                        </p:tav>
                                      </p:tavLst>
                                    </p:anim>
                                    <p:animEffect transition="in" filter="fade">
                                      <p:cBhvr>
                                        <p:cTn id="86" dur="500"/>
                                        <p:tgtEl>
                                          <p:spTgt spid="210"/>
                                        </p:tgtEl>
                                      </p:cBhvr>
                                    </p:animEffect>
                                  </p:childTnLst>
                                </p:cTn>
                              </p:par>
                            </p:childTnLst>
                          </p:cTn>
                        </p:par>
                      </p:childTnLst>
                    </p:cTn>
                  </p:par>
                  <p:par>
                    <p:cTn id="87" fill="hold">
                      <p:stCondLst>
                        <p:cond delay="indefinite"/>
                      </p:stCondLst>
                      <p:childTnLst>
                        <p:par>
                          <p:cTn id="88" fill="hold">
                            <p:stCondLst>
                              <p:cond delay="0"/>
                            </p:stCondLst>
                            <p:childTnLst>
                              <p:par>
                                <p:cTn id="89" presetID="53" presetClass="entr" presetSubtype="16" fill="hold" nodeType="clickEffect">
                                  <p:stCondLst>
                                    <p:cond delay="0"/>
                                  </p:stCondLst>
                                  <p:childTnLst>
                                    <p:set>
                                      <p:cBhvr>
                                        <p:cTn id="90" dur="1" fill="hold">
                                          <p:stCondLst>
                                            <p:cond delay="0"/>
                                          </p:stCondLst>
                                        </p:cTn>
                                        <p:tgtEl>
                                          <p:spTgt spid="164"/>
                                        </p:tgtEl>
                                        <p:attrNameLst>
                                          <p:attrName>style.visibility</p:attrName>
                                        </p:attrNameLst>
                                      </p:cBhvr>
                                      <p:to>
                                        <p:strVal val="visible"/>
                                      </p:to>
                                    </p:set>
                                    <p:anim calcmode="lin" valueType="num">
                                      <p:cBhvr>
                                        <p:cTn id="91" dur="500" fill="hold"/>
                                        <p:tgtEl>
                                          <p:spTgt spid="164"/>
                                        </p:tgtEl>
                                        <p:attrNameLst>
                                          <p:attrName>ppt_w</p:attrName>
                                        </p:attrNameLst>
                                      </p:cBhvr>
                                      <p:tavLst>
                                        <p:tav tm="0">
                                          <p:val>
                                            <p:fltVal val="0"/>
                                          </p:val>
                                        </p:tav>
                                        <p:tav tm="100000">
                                          <p:val>
                                            <p:strVal val="#ppt_w"/>
                                          </p:val>
                                        </p:tav>
                                      </p:tavLst>
                                    </p:anim>
                                    <p:anim calcmode="lin" valueType="num">
                                      <p:cBhvr>
                                        <p:cTn id="92" dur="500" fill="hold"/>
                                        <p:tgtEl>
                                          <p:spTgt spid="164"/>
                                        </p:tgtEl>
                                        <p:attrNameLst>
                                          <p:attrName>ppt_h</p:attrName>
                                        </p:attrNameLst>
                                      </p:cBhvr>
                                      <p:tavLst>
                                        <p:tav tm="0">
                                          <p:val>
                                            <p:fltVal val="0"/>
                                          </p:val>
                                        </p:tav>
                                        <p:tav tm="100000">
                                          <p:val>
                                            <p:strVal val="#ppt_h"/>
                                          </p:val>
                                        </p:tav>
                                      </p:tavLst>
                                    </p:anim>
                                    <p:animEffect transition="in" filter="fade">
                                      <p:cBhvr>
                                        <p:cTn id="93" dur="500"/>
                                        <p:tgtEl>
                                          <p:spTgt spid="164"/>
                                        </p:tgtEl>
                                      </p:cBhvr>
                                    </p:animEffect>
                                  </p:childTnLst>
                                </p:cTn>
                              </p:par>
                              <p:par>
                                <p:cTn id="94" presetID="53" presetClass="entr" presetSubtype="16" fill="hold" grpId="0" nodeType="withEffect">
                                  <p:stCondLst>
                                    <p:cond delay="0"/>
                                  </p:stCondLst>
                                  <p:childTnLst>
                                    <p:set>
                                      <p:cBhvr>
                                        <p:cTn id="95" dur="1" fill="hold">
                                          <p:stCondLst>
                                            <p:cond delay="0"/>
                                          </p:stCondLst>
                                        </p:cTn>
                                        <p:tgtEl>
                                          <p:spTgt spid="163"/>
                                        </p:tgtEl>
                                        <p:attrNameLst>
                                          <p:attrName>style.visibility</p:attrName>
                                        </p:attrNameLst>
                                      </p:cBhvr>
                                      <p:to>
                                        <p:strVal val="visible"/>
                                      </p:to>
                                    </p:set>
                                    <p:anim calcmode="lin" valueType="num">
                                      <p:cBhvr>
                                        <p:cTn id="96" dur="500" fill="hold"/>
                                        <p:tgtEl>
                                          <p:spTgt spid="163"/>
                                        </p:tgtEl>
                                        <p:attrNameLst>
                                          <p:attrName>ppt_w</p:attrName>
                                        </p:attrNameLst>
                                      </p:cBhvr>
                                      <p:tavLst>
                                        <p:tav tm="0">
                                          <p:val>
                                            <p:fltVal val="0"/>
                                          </p:val>
                                        </p:tav>
                                        <p:tav tm="100000">
                                          <p:val>
                                            <p:strVal val="#ppt_w"/>
                                          </p:val>
                                        </p:tav>
                                      </p:tavLst>
                                    </p:anim>
                                    <p:anim calcmode="lin" valueType="num">
                                      <p:cBhvr>
                                        <p:cTn id="97" dur="500" fill="hold"/>
                                        <p:tgtEl>
                                          <p:spTgt spid="163"/>
                                        </p:tgtEl>
                                        <p:attrNameLst>
                                          <p:attrName>ppt_h</p:attrName>
                                        </p:attrNameLst>
                                      </p:cBhvr>
                                      <p:tavLst>
                                        <p:tav tm="0">
                                          <p:val>
                                            <p:fltVal val="0"/>
                                          </p:val>
                                        </p:tav>
                                        <p:tav tm="100000">
                                          <p:val>
                                            <p:strVal val="#ppt_h"/>
                                          </p:val>
                                        </p:tav>
                                      </p:tavLst>
                                    </p:anim>
                                    <p:animEffect transition="in" filter="fade">
                                      <p:cBhvr>
                                        <p:cTn id="98" dur="500"/>
                                        <p:tgtEl>
                                          <p:spTgt spid="163"/>
                                        </p:tgtEl>
                                      </p:cBhvr>
                                    </p:animEffect>
                                  </p:childTnLst>
                                </p:cTn>
                              </p:par>
                              <p:par>
                                <p:cTn id="99" presetID="53" presetClass="entr" presetSubtype="16" fill="hold" nodeType="withEffect">
                                  <p:stCondLst>
                                    <p:cond delay="0"/>
                                  </p:stCondLst>
                                  <p:childTnLst>
                                    <p:set>
                                      <p:cBhvr>
                                        <p:cTn id="100" dur="1" fill="hold">
                                          <p:stCondLst>
                                            <p:cond delay="0"/>
                                          </p:stCondLst>
                                        </p:cTn>
                                        <p:tgtEl>
                                          <p:spTgt spid="166"/>
                                        </p:tgtEl>
                                        <p:attrNameLst>
                                          <p:attrName>style.visibility</p:attrName>
                                        </p:attrNameLst>
                                      </p:cBhvr>
                                      <p:to>
                                        <p:strVal val="visible"/>
                                      </p:to>
                                    </p:set>
                                    <p:anim calcmode="lin" valueType="num">
                                      <p:cBhvr>
                                        <p:cTn id="101" dur="500" fill="hold"/>
                                        <p:tgtEl>
                                          <p:spTgt spid="166"/>
                                        </p:tgtEl>
                                        <p:attrNameLst>
                                          <p:attrName>ppt_w</p:attrName>
                                        </p:attrNameLst>
                                      </p:cBhvr>
                                      <p:tavLst>
                                        <p:tav tm="0">
                                          <p:val>
                                            <p:fltVal val="0"/>
                                          </p:val>
                                        </p:tav>
                                        <p:tav tm="100000">
                                          <p:val>
                                            <p:strVal val="#ppt_w"/>
                                          </p:val>
                                        </p:tav>
                                      </p:tavLst>
                                    </p:anim>
                                    <p:anim calcmode="lin" valueType="num">
                                      <p:cBhvr>
                                        <p:cTn id="102" dur="500" fill="hold"/>
                                        <p:tgtEl>
                                          <p:spTgt spid="166"/>
                                        </p:tgtEl>
                                        <p:attrNameLst>
                                          <p:attrName>ppt_h</p:attrName>
                                        </p:attrNameLst>
                                      </p:cBhvr>
                                      <p:tavLst>
                                        <p:tav tm="0">
                                          <p:val>
                                            <p:fltVal val="0"/>
                                          </p:val>
                                        </p:tav>
                                        <p:tav tm="100000">
                                          <p:val>
                                            <p:strVal val="#ppt_h"/>
                                          </p:val>
                                        </p:tav>
                                      </p:tavLst>
                                    </p:anim>
                                    <p:animEffect transition="in" filter="fade">
                                      <p:cBhvr>
                                        <p:cTn id="103" dur="500"/>
                                        <p:tgtEl>
                                          <p:spTgt spid="166"/>
                                        </p:tgtEl>
                                      </p:cBhvr>
                                    </p:animEffect>
                                  </p:childTnLst>
                                </p:cTn>
                              </p:par>
                              <p:par>
                                <p:cTn id="104" presetID="53" presetClass="entr" presetSubtype="16" fill="hold" grpId="0" nodeType="withEffect">
                                  <p:stCondLst>
                                    <p:cond delay="0"/>
                                  </p:stCondLst>
                                  <p:childTnLst>
                                    <p:set>
                                      <p:cBhvr>
                                        <p:cTn id="105" dur="1" fill="hold">
                                          <p:stCondLst>
                                            <p:cond delay="0"/>
                                          </p:stCondLst>
                                        </p:cTn>
                                        <p:tgtEl>
                                          <p:spTgt spid="165"/>
                                        </p:tgtEl>
                                        <p:attrNameLst>
                                          <p:attrName>style.visibility</p:attrName>
                                        </p:attrNameLst>
                                      </p:cBhvr>
                                      <p:to>
                                        <p:strVal val="visible"/>
                                      </p:to>
                                    </p:set>
                                    <p:anim calcmode="lin" valueType="num">
                                      <p:cBhvr>
                                        <p:cTn id="106" dur="500" fill="hold"/>
                                        <p:tgtEl>
                                          <p:spTgt spid="165"/>
                                        </p:tgtEl>
                                        <p:attrNameLst>
                                          <p:attrName>ppt_w</p:attrName>
                                        </p:attrNameLst>
                                      </p:cBhvr>
                                      <p:tavLst>
                                        <p:tav tm="0">
                                          <p:val>
                                            <p:fltVal val="0"/>
                                          </p:val>
                                        </p:tav>
                                        <p:tav tm="100000">
                                          <p:val>
                                            <p:strVal val="#ppt_w"/>
                                          </p:val>
                                        </p:tav>
                                      </p:tavLst>
                                    </p:anim>
                                    <p:anim calcmode="lin" valueType="num">
                                      <p:cBhvr>
                                        <p:cTn id="107" dur="500" fill="hold"/>
                                        <p:tgtEl>
                                          <p:spTgt spid="165"/>
                                        </p:tgtEl>
                                        <p:attrNameLst>
                                          <p:attrName>ppt_h</p:attrName>
                                        </p:attrNameLst>
                                      </p:cBhvr>
                                      <p:tavLst>
                                        <p:tav tm="0">
                                          <p:val>
                                            <p:fltVal val="0"/>
                                          </p:val>
                                        </p:tav>
                                        <p:tav tm="100000">
                                          <p:val>
                                            <p:strVal val="#ppt_h"/>
                                          </p:val>
                                        </p:tav>
                                      </p:tavLst>
                                    </p:anim>
                                    <p:animEffect transition="in" filter="fade">
                                      <p:cBhvr>
                                        <p:cTn id="108" dur="500"/>
                                        <p:tgtEl>
                                          <p:spTgt spid="165"/>
                                        </p:tgtEl>
                                      </p:cBhvr>
                                    </p:animEffect>
                                  </p:childTnLst>
                                </p:cTn>
                              </p:par>
                            </p:childTnLst>
                          </p:cTn>
                        </p:par>
                      </p:childTnLst>
                    </p:cTn>
                  </p:par>
                  <p:par>
                    <p:cTn id="109" fill="hold">
                      <p:stCondLst>
                        <p:cond delay="indefinite"/>
                      </p:stCondLst>
                      <p:childTnLst>
                        <p:par>
                          <p:cTn id="110" fill="hold">
                            <p:stCondLst>
                              <p:cond delay="0"/>
                            </p:stCondLst>
                            <p:childTnLst>
                              <p:par>
                                <p:cTn id="111" presetID="53" presetClass="entr" presetSubtype="16" fill="hold" nodeType="clickEffect">
                                  <p:stCondLst>
                                    <p:cond delay="0"/>
                                  </p:stCondLst>
                                  <p:childTnLst>
                                    <p:set>
                                      <p:cBhvr>
                                        <p:cTn id="112" dur="1" fill="hold">
                                          <p:stCondLst>
                                            <p:cond delay="0"/>
                                          </p:stCondLst>
                                        </p:cTn>
                                        <p:tgtEl>
                                          <p:spTgt spid="89"/>
                                        </p:tgtEl>
                                        <p:attrNameLst>
                                          <p:attrName>style.visibility</p:attrName>
                                        </p:attrNameLst>
                                      </p:cBhvr>
                                      <p:to>
                                        <p:strVal val="visible"/>
                                      </p:to>
                                    </p:set>
                                    <p:anim calcmode="lin" valueType="num">
                                      <p:cBhvr>
                                        <p:cTn id="113" dur="500" fill="hold"/>
                                        <p:tgtEl>
                                          <p:spTgt spid="89"/>
                                        </p:tgtEl>
                                        <p:attrNameLst>
                                          <p:attrName>ppt_w</p:attrName>
                                        </p:attrNameLst>
                                      </p:cBhvr>
                                      <p:tavLst>
                                        <p:tav tm="0">
                                          <p:val>
                                            <p:fltVal val="0"/>
                                          </p:val>
                                        </p:tav>
                                        <p:tav tm="100000">
                                          <p:val>
                                            <p:strVal val="#ppt_w"/>
                                          </p:val>
                                        </p:tav>
                                      </p:tavLst>
                                    </p:anim>
                                    <p:anim calcmode="lin" valueType="num">
                                      <p:cBhvr>
                                        <p:cTn id="114" dur="500" fill="hold"/>
                                        <p:tgtEl>
                                          <p:spTgt spid="89"/>
                                        </p:tgtEl>
                                        <p:attrNameLst>
                                          <p:attrName>ppt_h</p:attrName>
                                        </p:attrNameLst>
                                      </p:cBhvr>
                                      <p:tavLst>
                                        <p:tav tm="0">
                                          <p:val>
                                            <p:fltVal val="0"/>
                                          </p:val>
                                        </p:tav>
                                        <p:tav tm="100000">
                                          <p:val>
                                            <p:strVal val="#ppt_h"/>
                                          </p:val>
                                        </p:tav>
                                      </p:tavLst>
                                    </p:anim>
                                    <p:animEffect transition="in" filter="fade">
                                      <p:cBhvr>
                                        <p:cTn id="115" dur="500"/>
                                        <p:tgtEl>
                                          <p:spTgt spid="89"/>
                                        </p:tgtEl>
                                      </p:cBhvr>
                                    </p:animEffect>
                                  </p:childTnLst>
                                </p:cTn>
                              </p:par>
                            </p:childTnLst>
                          </p:cTn>
                        </p:par>
                      </p:childTnLst>
                    </p:cTn>
                  </p:par>
                  <p:par>
                    <p:cTn id="116" fill="hold">
                      <p:stCondLst>
                        <p:cond delay="indefinite"/>
                      </p:stCondLst>
                      <p:childTnLst>
                        <p:par>
                          <p:cTn id="117" fill="hold">
                            <p:stCondLst>
                              <p:cond delay="0"/>
                            </p:stCondLst>
                            <p:childTnLst>
                              <p:par>
                                <p:cTn id="118" presetID="53" presetClass="entr" presetSubtype="16" fill="hold" nodeType="clickEffect">
                                  <p:stCondLst>
                                    <p:cond delay="0"/>
                                  </p:stCondLst>
                                  <p:childTnLst>
                                    <p:set>
                                      <p:cBhvr>
                                        <p:cTn id="119" dur="1" fill="hold">
                                          <p:stCondLst>
                                            <p:cond delay="0"/>
                                          </p:stCondLst>
                                        </p:cTn>
                                        <p:tgtEl>
                                          <p:spTgt spid="194"/>
                                        </p:tgtEl>
                                        <p:attrNameLst>
                                          <p:attrName>style.visibility</p:attrName>
                                        </p:attrNameLst>
                                      </p:cBhvr>
                                      <p:to>
                                        <p:strVal val="visible"/>
                                      </p:to>
                                    </p:set>
                                    <p:anim calcmode="lin" valueType="num">
                                      <p:cBhvr>
                                        <p:cTn id="120" dur="500" fill="hold"/>
                                        <p:tgtEl>
                                          <p:spTgt spid="194"/>
                                        </p:tgtEl>
                                        <p:attrNameLst>
                                          <p:attrName>ppt_w</p:attrName>
                                        </p:attrNameLst>
                                      </p:cBhvr>
                                      <p:tavLst>
                                        <p:tav tm="0">
                                          <p:val>
                                            <p:fltVal val="0"/>
                                          </p:val>
                                        </p:tav>
                                        <p:tav tm="100000">
                                          <p:val>
                                            <p:strVal val="#ppt_w"/>
                                          </p:val>
                                        </p:tav>
                                      </p:tavLst>
                                    </p:anim>
                                    <p:anim calcmode="lin" valueType="num">
                                      <p:cBhvr>
                                        <p:cTn id="121" dur="500" fill="hold"/>
                                        <p:tgtEl>
                                          <p:spTgt spid="194"/>
                                        </p:tgtEl>
                                        <p:attrNameLst>
                                          <p:attrName>ppt_h</p:attrName>
                                        </p:attrNameLst>
                                      </p:cBhvr>
                                      <p:tavLst>
                                        <p:tav tm="0">
                                          <p:val>
                                            <p:fltVal val="0"/>
                                          </p:val>
                                        </p:tav>
                                        <p:tav tm="100000">
                                          <p:val>
                                            <p:strVal val="#ppt_h"/>
                                          </p:val>
                                        </p:tav>
                                      </p:tavLst>
                                    </p:anim>
                                    <p:animEffect transition="in" filter="fade">
                                      <p:cBhvr>
                                        <p:cTn id="122" dur="500"/>
                                        <p:tgtEl>
                                          <p:spTgt spid="194"/>
                                        </p:tgtEl>
                                      </p:cBhvr>
                                    </p:animEffect>
                                  </p:childTnLst>
                                </p:cTn>
                              </p:par>
                            </p:childTnLst>
                          </p:cTn>
                        </p:par>
                      </p:childTnLst>
                    </p:cTn>
                  </p:par>
                  <p:par>
                    <p:cTn id="123" fill="hold">
                      <p:stCondLst>
                        <p:cond delay="indefinite"/>
                      </p:stCondLst>
                      <p:childTnLst>
                        <p:par>
                          <p:cTn id="124" fill="hold">
                            <p:stCondLst>
                              <p:cond delay="0"/>
                            </p:stCondLst>
                            <p:childTnLst>
                              <p:par>
                                <p:cTn id="125" presetID="53" presetClass="entr" presetSubtype="16" fill="hold" nodeType="clickEffect">
                                  <p:stCondLst>
                                    <p:cond delay="0"/>
                                  </p:stCondLst>
                                  <p:childTnLst>
                                    <p:set>
                                      <p:cBhvr>
                                        <p:cTn id="126" dur="1" fill="hold">
                                          <p:stCondLst>
                                            <p:cond delay="0"/>
                                          </p:stCondLst>
                                        </p:cTn>
                                        <p:tgtEl>
                                          <p:spTgt spid="98"/>
                                        </p:tgtEl>
                                        <p:attrNameLst>
                                          <p:attrName>style.visibility</p:attrName>
                                        </p:attrNameLst>
                                      </p:cBhvr>
                                      <p:to>
                                        <p:strVal val="visible"/>
                                      </p:to>
                                    </p:set>
                                    <p:anim calcmode="lin" valueType="num">
                                      <p:cBhvr>
                                        <p:cTn id="127" dur="500" fill="hold"/>
                                        <p:tgtEl>
                                          <p:spTgt spid="98"/>
                                        </p:tgtEl>
                                        <p:attrNameLst>
                                          <p:attrName>ppt_w</p:attrName>
                                        </p:attrNameLst>
                                      </p:cBhvr>
                                      <p:tavLst>
                                        <p:tav tm="0">
                                          <p:val>
                                            <p:fltVal val="0"/>
                                          </p:val>
                                        </p:tav>
                                        <p:tav tm="100000">
                                          <p:val>
                                            <p:strVal val="#ppt_w"/>
                                          </p:val>
                                        </p:tav>
                                      </p:tavLst>
                                    </p:anim>
                                    <p:anim calcmode="lin" valueType="num">
                                      <p:cBhvr>
                                        <p:cTn id="128" dur="500" fill="hold"/>
                                        <p:tgtEl>
                                          <p:spTgt spid="98"/>
                                        </p:tgtEl>
                                        <p:attrNameLst>
                                          <p:attrName>ppt_h</p:attrName>
                                        </p:attrNameLst>
                                      </p:cBhvr>
                                      <p:tavLst>
                                        <p:tav tm="0">
                                          <p:val>
                                            <p:fltVal val="0"/>
                                          </p:val>
                                        </p:tav>
                                        <p:tav tm="100000">
                                          <p:val>
                                            <p:strVal val="#ppt_h"/>
                                          </p:val>
                                        </p:tav>
                                      </p:tavLst>
                                    </p:anim>
                                    <p:animEffect transition="in" filter="fade">
                                      <p:cBhvr>
                                        <p:cTn id="129" dur="500"/>
                                        <p:tgtEl>
                                          <p:spTgt spid="98"/>
                                        </p:tgtEl>
                                      </p:cBhvr>
                                    </p:animEffect>
                                  </p:childTnLst>
                                </p:cTn>
                              </p:par>
                              <p:par>
                                <p:cTn id="130" presetID="53" presetClass="entr" presetSubtype="16" fill="hold" nodeType="withEffect">
                                  <p:stCondLst>
                                    <p:cond delay="0"/>
                                  </p:stCondLst>
                                  <p:childTnLst>
                                    <p:set>
                                      <p:cBhvr>
                                        <p:cTn id="131" dur="1" fill="hold">
                                          <p:stCondLst>
                                            <p:cond delay="0"/>
                                          </p:stCondLst>
                                        </p:cTn>
                                        <p:tgtEl>
                                          <p:spTgt spid="206"/>
                                        </p:tgtEl>
                                        <p:attrNameLst>
                                          <p:attrName>style.visibility</p:attrName>
                                        </p:attrNameLst>
                                      </p:cBhvr>
                                      <p:to>
                                        <p:strVal val="visible"/>
                                      </p:to>
                                    </p:set>
                                    <p:anim calcmode="lin" valueType="num">
                                      <p:cBhvr>
                                        <p:cTn id="132" dur="500" fill="hold"/>
                                        <p:tgtEl>
                                          <p:spTgt spid="206"/>
                                        </p:tgtEl>
                                        <p:attrNameLst>
                                          <p:attrName>ppt_w</p:attrName>
                                        </p:attrNameLst>
                                      </p:cBhvr>
                                      <p:tavLst>
                                        <p:tav tm="0">
                                          <p:val>
                                            <p:fltVal val="0"/>
                                          </p:val>
                                        </p:tav>
                                        <p:tav tm="100000">
                                          <p:val>
                                            <p:strVal val="#ppt_w"/>
                                          </p:val>
                                        </p:tav>
                                      </p:tavLst>
                                    </p:anim>
                                    <p:anim calcmode="lin" valueType="num">
                                      <p:cBhvr>
                                        <p:cTn id="133" dur="500" fill="hold"/>
                                        <p:tgtEl>
                                          <p:spTgt spid="206"/>
                                        </p:tgtEl>
                                        <p:attrNameLst>
                                          <p:attrName>ppt_h</p:attrName>
                                        </p:attrNameLst>
                                      </p:cBhvr>
                                      <p:tavLst>
                                        <p:tav tm="0">
                                          <p:val>
                                            <p:fltVal val="0"/>
                                          </p:val>
                                        </p:tav>
                                        <p:tav tm="100000">
                                          <p:val>
                                            <p:strVal val="#ppt_h"/>
                                          </p:val>
                                        </p:tav>
                                      </p:tavLst>
                                    </p:anim>
                                    <p:animEffect transition="in" filter="fade">
                                      <p:cBhvr>
                                        <p:cTn id="134" dur="500"/>
                                        <p:tgtEl>
                                          <p:spTgt spid="206"/>
                                        </p:tgtEl>
                                      </p:cBhvr>
                                    </p:animEffect>
                                  </p:childTnLst>
                                </p:cTn>
                              </p:par>
                            </p:childTnLst>
                          </p:cTn>
                        </p:par>
                      </p:childTnLst>
                    </p:cTn>
                  </p:par>
                  <p:par>
                    <p:cTn id="135" fill="hold">
                      <p:stCondLst>
                        <p:cond delay="indefinite"/>
                      </p:stCondLst>
                      <p:childTnLst>
                        <p:par>
                          <p:cTn id="136" fill="hold">
                            <p:stCondLst>
                              <p:cond delay="0"/>
                            </p:stCondLst>
                            <p:childTnLst>
                              <p:par>
                                <p:cTn id="137" presetID="53" presetClass="entr" presetSubtype="16" fill="hold" nodeType="clickEffect">
                                  <p:stCondLst>
                                    <p:cond delay="0"/>
                                  </p:stCondLst>
                                  <p:childTnLst>
                                    <p:set>
                                      <p:cBhvr>
                                        <p:cTn id="138" dur="1" fill="hold">
                                          <p:stCondLst>
                                            <p:cond delay="0"/>
                                          </p:stCondLst>
                                        </p:cTn>
                                        <p:tgtEl>
                                          <p:spTgt spid="126"/>
                                        </p:tgtEl>
                                        <p:attrNameLst>
                                          <p:attrName>style.visibility</p:attrName>
                                        </p:attrNameLst>
                                      </p:cBhvr>
                                      <p:to>
                                        <p:strVal val="visible"/>
                                      </p:to>
                                    </p:set>
                                    <p:anim calcmode="lin" valueType="num">
                                      <p:cBhvr>
                                        <p:cTn id="139" dur="500" fill="hold"/>
                                        <p:tgtEl>
                                          <p:spTgt spid="126"/>
                                        </p:tgtEl>
                                        <p:attrNameLst>
                                          <p:attrName>ppt_w</p:attrName>
                                        </p:attrNameLst>
                                      </p:cBhvr>
                                      <p:tavLst>
                                        <p:tav tm="0">
                                          <p:val>
                                            <p:fltVal val="0"/>
                                          </p:val>
                                        </p:tav>
                                        <p:tav tm="100000">
                                          <p:val>
                                            <p:strVal val="#ppt_w"/>
                                          </p:val>
                                        </p:tav>
                                      </p:tavLst>
                                    </p:anim>
                                    <p:anim calcmode="lin" valueType="num">
                                      <p:cBhvr>
                                        <p:cTn id="140" dur="500" fill="hold"/>
                                        <p:tgtEl>
                                          <p:spTgt spid="126"/>
                                        </p:tgtEl>
                                        <p:attrNameLst>
                                          <p:attrName>ppt_h</p:attrName>
                                        </p:attrNameLst>
                                      </p:cBhvr>
                                      <p:tavLst>
                                        <p:tav tm="0">
                                          <p:val>
                                            <p:fltVal val="0"/>
                                          </p:val>
                                        </p:tav>
                                        <p:tav tm="100000">
                                          <p:val>
                                            <p:strVal val="#ppt_h"/>
                                          </p:val>
                                        </p:tav>
                                      </p:tavLst>
                                    </p:anim>
                                    <p:animEffect transition="in" filter="fade">
                                      <p:cBhvr>
                                        <p:cTn id="141" dur="500"/>
                                        <p:tgtEl>
                                          <p:spTgt spid="126"/>
                                        </p:tgtEl>
                                      </p:cBhvr>
                                    </p:animEffect>
                                  </p:childTnLst>
                                </p:cTn>
                              </p:par>
                              <p:par>
                                <p:cTn id="142" presetID="53" presetClass="entr" presetSubtype="16" fill="hold" nodeType="withEffect">
                                  <p:stCondLst>
                                    <p:cond delay="0"/>
                                  </p:stCondLst>
                                  <p:childTnLst>
                                    <p:set>
                                      <p:cBhvr>
                                        <p:cTn id="143" dur="1" fill="hold">
                                          <p:stCondLst>
                                            <p:cond delay="0"/>
                                          </p:stCondLst>
                                        </p:cTn>
                                        <p:tgtEl>
                                          <p:spTgt spid="212"/>
                                        </p:tgtEl>
                                        <p:attrNameLst>
                                          <p:attrName>style.visibility</p:attrName>
                                        </p:attrNameLst>
                                      </p:cBhvr>
                                      <p:to>
                                        <p:strVal val="visible"/>
                                      </p:to>
                                    </p:set>
                                    <p:anim calcmode="lin" valueType="num">
                                      <p:cBhvr>
                                        <p:cTn id="144" dur="500" fill="hold"/>
                                        <p:tgtEl>
                                          <p:spTgt spid="212"/>
                                        </p:tgtEl>
                                        <p:attrNameLst>
                                          <p:attrName>ppt_w</p:attrName>
                                        </p:attrNameLst>
                                      </p:cBhvr>
                                      <p:tavLst>
                                        <p:tav tm="0">
                                          <p:val>
                                            <p:fltVal val="0"/>
                                          </p:val>
                                        </p:tav>
                                        <p:tav tm="100000">
                                          <p:val>
                                            <p:strVal val="#ppt_w"/>
                                          </p:val>
                                        </p:tav>
                                      </p:tavLst>
                                    </p:anim>
                                    <p:anim calcmode="lin" valueType="num">
                                      <p:cBhvr>
                                        <p:cTn id="145" dur="500" fill="hold"/>
                                        <p:tgtEl>
                                          <p:spTgt spid="212"/>
                                        </p:tgtEl>
                                        <p:attrNameLst>
                                          <p:attrName>ppt_h</p:attrName>
                                        </p:attrNameLst>
                                      </p:cBhvr>
                                      <p:tavLst>
                                        <p:tav tm="0">
                                          <p:val>
                                            <p:fltVal val="0"/>
                                          </p:val>
                                        </p:tav>
                                        <p:tav tm="100000">
                                          <p:val>
                                            <p:strVal val="#ppt_h"/>
                                          </p:val>
                                        </p:tav>
                                      </p:tavLst>
                                    </p:anim>
                                    <p:animEffect transition="in" filter="fade">
                                      <p:cBhvr>
                                        <p:cTn id="146" dur="500"/>
                                        <p:tgtEl>
                                          <p:spTgt spid="212"/>
                                        </p:tgtEl>
                                      </p:cBhvr>
                                    </p:animEffect>
                                  </p:childTnLst>
                                </p:cTn>
                              </p:par>
                            </p:childTnLst>
                          </p:cTn>
                        </p:par>
                      </p:childTnLst>
                    </p:cTn>
                  </p:par>
                  <p:par>
                    <p:cTn id="147" fill="hold">
                      <p:stCondLst>
                        <p:cond delay="indefinite"/>
                      </p:stCondLst>
                      <p:childTnLst>
                        <p:par>
                          <p:cTn id="148" fill="hold">
                            <p:stCondLst>
                              <p:cond delay="0"/>
                            </p:stCondLst>
                            <p:childTnLst>
                              <p:par>
                                <p:cTn id="149" presetID="53" presetClass="entr" presetSubtype="16" fill="hold" nodeType="clickEffect">
                                  <p:stCondLst>
                                    <p:cond delay="0"/>
                                  </p:stCondLst>
                                  <p:childTnLst>
                                    <p:set>
                                      <p:cBhvr>
                                        <p:cTn id="150" dur="1" fill="hold">
                                          <p:stCondLst>
                                            <p:cond delay="0"/>
                                          </p:stCondLst>
                                        </p:cTn>
                                        <p:tgtEl>
                                          <p:spTgt spid="214"/>
                                        </p:tgtEl>
                                        <p:attrNameLst>
                                          <p:attrName>style.visibility</p:attrName>
                                        </p:attrNameLst>
                                      </p:cBhvr>
                                      <p:to>
                                        <p:strVal val="visible"/>
                                      </p:to>
                                    </p:set>
                                    <p:anim calcmode="lin" valueType="num">
                                      <p:cBhvr>
                                        <p:cTn id="151" dur="500" fill="hold"/>
                                        <p:tgtEl>
                                          <p:spTgt spid="214"/>
                                        </p:tgtEl>
                                        <p:attrNameLst>
                                          <p:attrName>ppt_w</p:attrName>
                                        </p:attrNameLst>
                                      </p:cBhvr>
                                      <p:tavLst>
                                        <p:tav tm="0">
                                          <p:val>
                                            <p:fltVal val="0"/>
                                          </p:val>
                                        </p:tav>
                                        <p:tav tm="100000">
                                          <p:val>
                                            <p:strVal val="#ppt_w"/>
                                          </p:val>
                                        </p:tav>
                                      </p:tavLst>
                                    </p:anim>
                                    <p:anim calcmode="lin" valueType="num">
                                      <p:cBhvr>
                                        <p:cTn id="152" dur="500" fill="hold"/>
                                        <p:tgtEl>
                                          <p:spTgt spid="214"/>
                                        </p:tgtEl>
                                        <p:attrNameLst>
                                          <p:attrName>ppt_h</p:attrName>
                                        </p:attrNameLst>
                                      </p:cBhvr>
                                      <p:tavLst>
                                        <p:tav tm="0">
                                          <p:val>
                                            <p:fltVal val="0"/>
                                          </p:val>
                                        </p:tav>
                                        <p:tav tm="100000">
                                          <p:val>
                                            <p:strVal val="#ppt_h"/>
                                          </p:val>
                                        </p:tav>
                                      </p:tavLst>
                                    </p:anim>
                                    <p:animEffect transition="in" filter="fade">
                                      <p:cBhvr>
                                        <p:cTn id="153" dur="500"/>
                                        <p:tgtEl>
                                          <p:spTgt spid="214"/>
                                        </p:tgtEl>
                                      </p:cBhvr>
                                    </p:animEffect>
                                  </p:childTnLst>
                                </p:cTn>
                              </p:par>
                              <p:par>
                                <p:cTn id="154" presetID="53" presetClass="entr" presetSubtype="16" fill="hold" nodeType="withEffect">
                                  <p:stCondLst>
                                    <p:cond delay="0"/>
                                  </p:stCondLst>
                                  <p:childTnLst>
                                    <p:set>
                                      <p:cBhvr>
                                        <p:cTn id="155" dur="1" fill="hold">
                                          <p:stCondLst>
                                            <p:cond delay="0"/>
                                          </p:stCondLst>
                                        </p:cTn>
                                        <p:tgtEl>
                                          <p:spTgt spid="137"/>
                                        </p:tgtEl>
                                        <p:attrNameLst>
                                          <p:attrName>style.visibility</p:attrName>
                                        </p:attrNameLst>
                                      </p:cBhvr>
                                      <p:to>
                                        <p:strVal val="visible"/>
                                      </p:to>
                                    </p:set>
                                    <p:anim calcmode="lin" valueType="num">
                                      <p:cBhvr>
                                        <p:cTn id="156" dur="500" fill="hold"/>
                                        <p:tgtEl>
                                          <p:spTgt spid="137"/>
                                        </p:tgtEl>
                                        <p:attrNameLst>
                                          <p:attrName>ppt_w</p:attrName>
                                        </p:attrNameLst>
                                      </p:cBhvr>
                                      <p:tavLst>
                                        <p:tav tm="0">
                                          <p:val>
                                            <p:fltVal val="0"/>
                                          </p:val>
                                        </p:tav>
                                        <p:tav tm="100000">
                                          <p:val>
                                            <p:strVal val="#ppt_w"/>
                                          </p:val>
                                        </p:tav>
                                      </p:tavLst>
                                    </p:anim>
                                    <p:anim calcmode="lin" valueType="num">
                                      <p:cBhvr>
                                        <p:cTn id="157" dur="500" fill="hold"/>
                                        <p:tgtEl>
                                          <p:spTgt spid="137"/>
                                        </p:tgtEl>
                                        <p:attrNameLst>
                                          <p:attrName>ppt_h</p:attrName>
                                        </p:attrNameLst>
                                      </p:cBhvr>
                                      <p:tavLst>
                                        <p:tav tm="0">
                                          <p:val>
                                            <p:fltVal val="0"/>
                                          </p:val>
                                        </p:tav>
                                        <p:tav tm="100000">
                                          <p:val>
                                            <p:strVal val="#ppt_h"/>
                                          </p:val>
                                        </p:tav>
                                      </p:tavLst>
                                    </p:anim>
                                    <p:animEffect transition="in" filter="fade">
                                      <p:cBhvr>
                                        <p:cTn id="158" dur="500"/>
                                        <p:tgtEl>
                                          <p:spTgt spid="137"/>
                                        </p:tgtEl>
                                      </p:cBhvr>
                                    </p:animEffect>
                                  </p:childTnLst>
                                </p:cTn>
                              </p:par>
                            </p:childTnLst>
                          </p:cTn>
                        </p:par>
                      </p:childTnLst>
                    </p:cTn>
                  </p:par>
                  <p:par>
                    <p:cTn id="159" fill="hold">
                      <p:stCondLst>
                        <p:cond delay="indefinite"/>
                      </p:stCondLst>
                      <p:childTnLst>
                        <p:par>
                          <p:cTn id="160" fill="hold">
                            <p:stCondLst>
                              <p:cond delay="0"/>
                            </p:stCondLst>
                            <p:childTnLst>
                              <p:par>
                                <p:cTn id="161" presetID="53" presetClass="entr" presetSubtype="16" fill="hold" nodeType="clickEffect">
                                  <p:stCondLst>
                                    <p:cond delay="0"/>
                                  </p:stCondLst>
                                  <p:childTnLst>
                                    <p:set>
                                      <p:cBhvr>
                                        <p:cTn id="162" dur="1" fill="hold">
                                          <p:stCondLst>
                                            <p:cond delay="0"/>
                                          </p:stCondLst>
                                        </p:cTn>
                                        <p:tgtEl>
                                          <p:spTgt spid="216"/>
                                        </p:tgtEl>
                                        <p:attrNameLst>
                                          <p:attrName>style.visibility</p:attrName>
                                        </p:attrNameLst>
                                      </p:cBhvr>
                                      <p:to>
                                        <p:strVal val="visible"/>
                                      </p:to>
                                    </p:set>
                                    <p:anim calcmode="lin" valueType="num">
                                      <p:cBhvr>
                                        <p:cTn id="163" dur="500" fill="hold"/>
                                        <p:tgtEl>
                                          <p:spTgt spid="216"/>
                                        </p:tgtEl>
                                        <p:attrNameLst>
                                          <p:attrName>ppt_w</p:attrName>
                                        </p:attrNameLst>
                                      </p:cBhvr>
                                      <p:tavLst>
                                        <p:tav tm="0">
                                          <p:val>
                                            <p:fltVal val="0"/>
                                          </p:val>
                                        </p:tav>
                                        <p:tav tm="100000">
                                          <p:val>
                                            <p:strVal val="#ppt_w"/>
                                          </p:val>
                                        </p:tav>
                                      </p:tavLst>
                                    </p:anim>
                                    <p:anim calcmode="lin" valueType="num">
                                      <p:cBhvr>
                                        <p:cTn id="164" dur="500" fill="hold"/>
                                        <p:tgtEl>
                                          <p:spTgt spid="216"/>
                                        </p:tgtEl>
                                        <p:attrNameLst>
                                          <p:attrName>ppt_h</p:attrName>
                                        </p:attrNameLst>
                                      </p:cBhvr>
                                      <p:tavLst>
                                        <p:tav tm="0">
                                          <p:val>
                                            <p:fltVal val="0"/>
                                          </p:val>
                                        </p:tav>
                                        <p:tav tm="100000">
                                          <p:val>
                                            <p:strVal val="#ppt_h"/>
                                          </p:val>
                                        </p:tav>
                                      </p:tavLst>
                                    </p:anim>
                                    <p:animEffect transition="in" filter="fade">
                                      <p:cBhvr>
                                        <p:cTn id="165" dur="500"/>
                                        <p:tgtEl>
                                          <p:spTgt spid="216"/>
                                        </p:tgtEl>
                                      </p:cBhvr>
                                    </p:animEffect>
                                  </p:childTnLst>
                                </p:cTn>
                              </p:par>
                            </p:childTnLst>
                          </p:cTn>
                        </p:par>
                      </p:childTnLst>
                    </p:cTn>
                  </p:par>
                  <p:par>
                    <p:cTn id="166" fill="hold">
                      <p:stCondLst>
                        <p:cond delay="indefinite"/>
                      </p:stCondLst>
                      <p:childTnLst>
                        <p:par>
                          <p:cTn id="167" fill="hold">
                            <p:stCondLst>
                              <p:cond delay="0"/>
                            </p:stCondLst>
                            <p:childTnLst>
                              <p:par>
                                <p:cTn id="168" presetID="53" presetClass="entr" presetSubtype="16" fill="hold" grpId="0" nodeType="clickEffect">
                                  <p:stCondLst>
                                    <p:cond delay="0"/>
                                  </p:stCondLst>
                                  <p:childTnLst>
                                    <p:set>
                                      <p:cBhvr>
                                        <p:cTn id="169" dur="1" fill="hold">
                                          <p:stCondLst>
                                            <p:cond delay="0"/>
                                          </p:stCondLst>
                                        </p:cTn>
                                        <p:tgtEl>
                                          <p:spTgt spid="122"/>
                                        </p:tgtEl>
                                        <p:attrNameLst>
                                          <p:attrName>style.visibility</p:attrName>
                                        </p:attrNameLst>
                                      </p:cBhvr>
                                      <p:to>
                                        <p:strVal val="visible"/>
                                      </p:to>
                                    </p:set>
                                    <p:anim calcmode="lin" valueType="num">
                                      <p:cBhvr>
                                        <p:cTn id="170" dur="500" fill="hold"/>
                                        <p:tgtEl>
                                          <p:spTgt spid="122"/>
                                        </p:tgtEl>
                                        <p:attrNameLst>
                                          <p:attrName>ppt_w</p:attrName>
                                        </p:attrNameLst>
                                      </p:cBhvr>
                                      <p:tavLst>
                                        <p:tav tm="0">
                                          <p:val>
                                            <p:fltVal val="0"/>
                                          </p:val>
                                        </p:tav>
                                        <p:tav tm="100000">
                                          <p:val>
                                            <p:strVal val="#ppt_w"/>
                                          </p:val>
                                        </p:tav>
                                      </p:tavLst>
                                    </p:anim>
                                    <p:anim calcmode="lin" valueType="num">
                                      <p:cBhvr>
                                        <p:cTn id="171" dur="500" fill="hold"/>
                                        <p:tgtEl>
                                          <p:spTgt spid="122"/>
                                        </p:tgtEl>
                                        <p:attrNameLst>
                                          <p:attrName>ppt_h</p:attrName>
                                        </p:attrNameLst>
                                      </p:cBhvr>
                                      <p:tavLst>
                                        <p:tav tm="0">
                                          <p:val>
                                            <p:fltVal val="0"/>
                                          </p:val>
                                        </p:tav>
                                        <p:tav tm="100000">
                                          <p:val>
                                            <p:strVal val="#ppt_h"/>
                                          </p:val>
                                        </p:tav>
                                      </p:tavLst>
                                    </p:anim>
                                    <p:animEffect transition="in" filter="fade">
                                      <p:cBhvr>
                                        <p:cTn id="172" dur="500"/>
                                        <p:tgtEl>
                                          <p:spTgt spid="122"/>
                                        </p:tgtEl>
                                      </p:cBhvr>
                                    </p:animEffect>
                                  </p:childTnLst>
                                </p:cTn>
                              </p:par>
                              <p:par>
                                <p:cTn id="173" presetID="53" presetClass="entr" presetSubtype="16" fill="hold" nodeType="withEffect">
                                  <p:stCondLst>
                                    <p:cond delay="0"/>
                                  </p:stCondLst>
                                  <p:childTnLst>
                                    <p:set>
                                      <p:cBhvr>
                                        <p:cTn id="174" dur="1" fill="hold">
                                          <p:stCondLst>
                                            <p:cond delay="0"/>
                                          </p:stCondLst>
                                        </p:cTn>
                                        <p:tgtEl>
                                          <p:spTgt spid="218"/>
                                        </p:tgtEl>
                                        <p:attrNameLst>
                                          <p:attrName>style.visibility</p:attrName>
                                        </p:attrNameLst>
                                      </p:cBhvr>
                                      <p:to>
                                        <p:strVal val="visible"/>
                                      </p:to>
                                    </p:set>
                                    <p:anim calcmode="lin" valueType="num">
                                      <p:cBhvr>
                                        <p:cTn id="175" dur="500" fill="hold"/>
                                        <p:tgtEl>
                                          <p:spTgt spid="218"/>
                                        </p:tgtEl>
                                        <p:attrNameLst>
                                          <p:attrName>ppt_w</p:attrName>
                                        </p:attrNameLst>
                                      </p:cBhvr>
                                      <p:tavLst>
                                        <p:tav tm="0">
                                          <p:val>
                                            <p:fltVal val="0"/>
                                          </p:val>
                                        </p:tav>
                                        <p:tav tm="100000">
                                          <p:val>
                                            <p:strVal val="#ppt_w"/>
                                          </p:val>
                                        </p:tav>
                                      </p:tavLst>
                                    </p:anim>
                                    <p:anim calcmode="lin" valueType="num">
                                      <p:cBhvr>
                                        <p:cTn id="176" dur="500" fill="hold"/>
                                        <p:tgtEl>
                                          <p:spTgt spid="218"/>
                                        </p:tgtEl>
                                        <p:attrNameLst>
                                          <p:attrName>ppt_h</p:attrName>
                                        </p:attrNameLst>
                                      </p:cBhvr>
                                      <p:tavLst>
                                        <p:tav tm="0">
                                          <p:val>
                                            <p:fltVal val="0"/>
                                          </p:val>
                                        </p:tav>
                                        <p:tav tm="100000">
                                          <p:val>
                                            <p:strVal val="#ppt_h"/>
                                          </p:val>
                                        </p:tav>
                                      </p:tavLst>
                                    </p:anim>
                                    <p:animEffect transition="in" filter="fade">
                                      <p:cBhvr>
                                        <p:cTn id="177" dur="500"/>
                                        <p:tgtEl>
                                          <p:spTgt spid="218"/>
                                        </p:tgtEl>
                                      </p:cBhvr>
                                    </p:animEffect>
                                  </p:childTnLst>
                                </p:cTn>
                              </p:par>
                            </p:childTnLst>
                          </p:cTn>
                        </p:par>
                      </p:childTnLst>
                    </p:cTn>
                  </p:par>
                  <p:par>
                    <p:cTn id="178" fill="hold">
                      <p:stCondLst>
                        <p:cond delay="indefinite"/>
                      </p:stCondLst>
                      <p:childTnLst>
                        <p:par>
                          <p:cTn id="179" fill="hold">
                            <p:stCondLst>
                              <p:cond delay="0"/>
                            </p:stCondLst>
                            <p:childTnLst>
                              <p:par>
                                <p:cTn id="180" presetID="53" presetClass="entr" presetSubtype="16" fill="hold" nodeType="clickEffect">
                                  <p:stCondLst>
                                    <p:cond delay="0"/>
                                  </p:stCondLst>
                                  <p:childTnLst>
                                    <p:set>
                                      <p:cBhvr>
                                        <p:cTn id="181" dur="1" fill="hold">
                                          <p:stCondLst>
                                            <p:cond delay="0"/>
                                          </p:stCondLst>
                                        </p:cTn>
                                        <p:tgtEl>
                                          <p:spTgt spid="220"/>
                                        </p:tgtEl>
                                        <p:attrNameLst>
                                          <p:attrName>style.visibility</p:attrName>
                                        </p:attrNameLst>
                                      </p:cBhvr>
                                      <p:to>
                                        <p:strVal val="visible"/>
                                      </p:to>
                                    </p:set>
                                    <p:anim calcmode="lin" valueType="num">
                                      <p:cBhvr>
                                        <p:cTn id="182" dur="500" fill="hold"/>
                                        <p:tgtEl>
                                          <p:spTgt spid="220"/>
                                        </p:tgtEl>
                                        <p:attrNameLst>
                                          <p:attrName>ppt_w</p:attrName>
                                        </p:attrNameLst>
                                      </p:cBhvr>
                                      <p:tavLst>
                                        <p:tav tm="0">
                                          <p:val>
                                            <p:fltVal val="0"/>
                                          </p:val>
                                        </p:tav>
                                        <p:tav tm="100000">
                                          <p:val>
                                            <p:strVal val="#ppt_w"/>
                                          </p:val>
                                        </p:tav>
                                      </p:tavLst>
                                    </p:anim>
                                    <p:anim calcmode="lin" valueType="num">
                                      <p:cBhvr>
                                        <p:cTn id="183" dur="500" fill="hold"/>
                                        <p:tgtEl>
                                          <p:spTgt spid="220"/>
                                        </p:tgtEl>
                                        <p:attrNameLst>
                                          <p:attrName>ppt_h</p:attrName>
                                        </p:attrNameLst>
                                      </p:cBhvr>
                                      <p:tavLst>
                                        <p:tav tm="0">
                                          <p:val>
                                            <p:fltVal val="0"/>
                                          </p:val>
                                        </p:tav>
                                        <p:tav tm="100000">
                                          <p:val>
                                            <p:strVal val="#ppt_h"/>
                                          </p:val>
                                        </p:tav>
                                      </p:tavLst>
                                    </p:anim>
                                    <p:animEffect transition="in" filter="fade">
                                      <p:cBhvr>
                                        <p:cTn id="184" dur="500"/>
                                        <p:tgtEl>
                                          <p:spTgt spid="220"/>
                                        </p:tgtEl>
                                      </p:cBhvr>
                                    </p:animEffect>
                                  </p:childTnLst>
                                </p:cTn>
                              </p:par>
                              <p:par>
                                <p:cTn id="185" presetID="53" presetClass="entr" presetSubtype="16" fill="hold" nodeType="withEffect">
                                  <p:stCondLst>
                                    <p:cond delay="0"/>
                                  </p:stCondLst>
                                  <p:childTnLst>
                                    <p:set>
                                      <p:cBhvr>
                                        <p:cTn id="186" dur="1" fill="hold">
                                          <p:stCondLst>
                                            <p:cond delay="0"/>
                                          </p:stCondLst>
                                        </p:cTn>
                                        <p:tgtEl>
                                          <p:spTgt spid="128"/>
                                        </p:tgtEl>
                                        <p:attrNameLst>
                                          <p:attrName>style.visibility</p:attrName>
                                        </p:attrNameLst>
                                      </p:cBhvr>
                                      <p:to>
                                        <p:strVal val="visible"/>
                                      </p:to>
                                    </p:set>
                                    <p:anim calcmode="lin" valueType="num">
                                      <p:cBhvr>
                                        <p:cTn id="187" dur="500" fill="hold"/>
                                        <p:tgtEl>
                                          <p:spTgt spid="128"/>
                                        </p:tgtEl>
                                        <p:attrNameLst>
                                          <p:attrName>ppt_w</p:attrName>
                                        </p:attrNameLst>
                                      </p:cBhvr>
                                      <p:tavLst>
                                        <p:tav tm="0">
                                          <p:val>
                                            <p:fltVal val="0"/>
                                          </p:val>
                                        </p:tav>
                                        <p:tav tm="100000">
                                          <p:val>
                                            <p:strVal val="#ppt_w"/>
                                          </p:val>
                                        </p:tav>
                                      </p:tavLst>
                                    </p:anim>
                                    <p:anim calcmode="lin" valueType="num">
                                      <p:cBhvr>
                                        <p:cTn id="188" dur="500" fill="hold"/>
                                        <p:tgtEl>
                                          <p:spTgt spid="128"/>
                                        </p:tgtEl>
                                        <p:attrNameLst>
                                          <p:attrName>ppt_h</p:attrName>
                                        </p:attrNameLst>
                                      </p:cBhvr>
                                      <p:tavLst>
                                        <p:tav tm="0">
                                          <p:val>
                                            <p:fltVal val="0"/>
                                          </p:val>
                                        </p:tav>
                                        <p:tav tm="100000">
                                          <p:val>
                                            <p:strVal val="#ppt_h"/>
                                          </p:val>
                                        </p:tav>
                                      </p:tavLst>
                                    </p:anim>
                                    <p:animEffect transition="in" filter="fade">
                                      <p:cBhvr>
                                        <p:cTn id="189" dur="500"/>
                                        <p:tgtEl>
                                          <p:spTgt spid="128"/>
                                        </p:tgtEl>
                                      </p:cBhvr>
                                    </p:animEffect>
                                  </p:childTnLst>
                                </p:cTn>
                              </p:par>
                            </p:childTnLst>
                          </p:cTn>
                        </p:par>
                      </p:childTnLst>
                    </p:cTn>
                  </p:par>
                  <p:par>
                    <p:cTn id="190" fill="hold">
                      <p:stCondLst>
                        <p:cond delay="indefinite"/>
                      </p:stCondLst>
                      <p:childTnLst>
                        <p:par>
                          <p:cTn id="191" fill="hold">
                            <p:stCondLst>
                              <p:cond delay="0"/>
                            </p:stCondLst>
                            <p:childTnLst>
                              <p:par>
                                <p:cTn id="192" presetID="53" presetClass="entr" presetSubtype="16" fill="hold" nodeType="clickEffect">
                                  <p:stCondLst>
                                    <p:cond delay="0"/>
                                  </p:stCondLst>
                                  <p:childTnLst>
                                    <p:set>
                                      <p:cBhvr>
                                        <p:cTn id="193" dur="1" fill="hold">
                                          <p:stCondLst>
                                            <p:cond delay="0"/>
                                          </p:stCondLst>
                                        </p:cTn>
                                        <p:tgtEl>
                                          <p:spTgt spid="222"/>
                                        </p:tgtEl>
                                        <p:attrNameLst>
                                          <p:attrName>style.visibility</p:attrName>
                                        </p:attrNameLst>
                                      </p:cBhvr>
                                      <p:to>
                                        <p:strVal val="visible"/>
                                      </p:to>
                                    </p:set>
                                    <p:anim calcmode="lin" valueType="num">
                                      <p:cBhvr>
                                        <p:cTn id="194" dur="500" fill="hold"/>
                                        <p:tgtEl>
                                          <p:spTgt spid="222"/>
                                        </p:tgtEl>
                                        <p:attrNameLst>
                                          <p:attrName>ppt_w</p:attrName>
                                        </p:attrNameLst>
                                      </p:cBhvr>
                                      <p:tavLst>
                                        <p:tav tm="0">
                                          <p:val>
                                            <p:fltVal val="0"/>
                                          </p:val>
                                        </p:tav>
                                        <p:tav tm="100000">
                                          <p:val>
                                            <p:strVal val="#ppt_w"/>
                                          </p:val>
                                        </p:tav>
                                      </p:tavLst>
                                    </p:anim>
                                    <p:anim calcmode="lin" valueType="num">
                                      <p:cBhvr>
                                        <p:cTn id="195" dur="500" fill="hold"/>
                                        <p:tgtEl>
                                          <p:spTgt spid="222"/>
                                        </p:tgtEl>
                                        <p:attrNameLst>
                                          <p:attrName>ppt_h</p:attrName>
                                        </p:attrNameLst>
                                      </p:cBhvr>
                                      <p:tavLst>
                                        <p:tav tm="0">
                                          <p:val>
                                            <p:fltVal val="0"/>
                                          </p:val>
                                        </p:tav>
                                        <p:tav tm="100000">
                                          <p:val>
                                            <p:strVal val="#ppt_h"/>
                                          </p:val>
                                        </p:tav>
                                      </p:tavLst>
                                    </p:anim>
                                    <p:animEffect transition="in" filter="fade">
                                      <p:cBhvr>
                                        <p:cTn id="196" dur="500"/>
                                        <p:tgtEl>
                                          <p:spTgt spid="222"/>
                                        </p:tgtEl>
                                      </p:cBhvr>
                                    </p:animEffect>
                                  </p:childTnLst>
                                </p:cTn>
                              </p:par>
                              <p:par>
                                <p:cTn id="197" presetID="53" presetClass="entr" presetSubtype="16" fill="hold" nodeType="withEffect">
                                  <p:stCondLst>
                                    <p:cond delay="0"/>
                                  </p:stCondLst>
                                  <p:childTnLst>
                                    <p:set>
                                      <p:cBhvr>
                                        <p:cTn id="198" dur="1" fill="hold">
                                          <p:stCondLst>
                                            <p:cond delay="0"/>
                                          </p:stCondLst>
                                        </p:cTn>
                                        <p:tgtEl>
                                          <p:spTgt spid="139"/>
                                        </p:tgtEl>
                                        <p:attrNameLst>
                                          <p:attrName>style.visibility</p:attrName>
                                        </p:attrNameLst>
                                      </p:cBhvr>
                                      <p:to>
                                        <p:strVal val="visible"/>
                                      </p:to>
                                    </p:set>
                                    <p:anim calcmode="lin" valueType="num">
                                      <p:cBhvr>
                                        <p:cTn id="199" dur="500" fill="hold"/>
                                        <p:tgtEl>
                                          <p:spTgt spid="139"/>
                                        </p:tgtEl>
                                        <p:attrNameLst>
                                          <p:attrName>ppt_w</p:attrName>
                                        </p:attrNameLst>
                                      </p:cBhvr>
                                      <p:tavLst>
                                        <p:tav tm="0">
                                          <p:val>
                                            <p:fltVal val="0"/>
                                          </p:val>
                                        </p:tav>
                                        <p:tav tm="100000">
                                          <p:val>
                                            <p:strVal val="#ppt_w"/>
                                          </p:val>
                                        </p:tav>
                                      </p:tavLst>
                                    </p:anim>
                                    <p:anim calcmode="lin" valueType="num">
                                      <p:cBhvr>
                                        <p:cTn id="200" dur="500" fill="hold"/>
                                        <p:tgtEl>
                                          <p:spTgt spid="139"/>
                                        </p:tgtEl>
                                        <p:attrNameLst>
                                          <p:attrName>ppt_h</p:attrName>
                                        </p:attrNameLst>
                                      </p:cBhvr>
                                      <p:tavLst>
                                        <p:tav tm="0">
                                          <p:val>
                                            <p:fltVal val="0"/>
                                          </p:val>
                                        </p:tav>
                                        <p:tav tm="100000">
                                          <p:val>
                                            <p:strVal val="#ppt_h"/>
                                          </p:val>
                                        </p:tav>
                                      </p:tavLst>
                                    </p:anim>
                                    <p:animEffect transition="in" filter="fade">
                                      <p:cBhvr>
                                        <p:cTn id="201" dur="500"/>
                                        <p:tgtEl>
                                          <p:spTgt spid="139"/>
                                        </p:tgtEl>
                                      </p:cBhvr>
                                    </p:animEffect>
                                  </p:childTnLst>
                                </p:cTn>
                              </p:par>
                              <p:par>
                                <p:cTn id="202" presetID="53" presetClass="entr" presetSubtype="16" fill="hold" nodeType="withEffect">
                                  <p:stCondLst>
                                    <p:cond delay="0"/>
                                  </p:stCondLst>
                                  <p:childTnLst>
                                    <p:set>
                                      <p:cBhvr>
                                        <p:cTn id="203" dur="1" fill="hold">
                                          <p:stCondLst>
                                            <p:cond delay="0"/>
                                          </p:stCondLst>
                                        </p:cTn>
                                        <p:tgtEl>
                                          <p:spTgt spid="224"/>
                                        </p:tgtEl>
                                        <p:attrNameLst>
                                          <p:attrName>style.visibility</p:attrName>
                                        </p:attrNameLst>
                                      </p:cBhvr>
                                      <p:to>
                                        <p:strVal val="visible"/>
                                      </p:to>
                                    </p:set>
                                    <p:anim calcmode="lin" valueType="num">
                                      <p:cBhvr>
                                        <p:cTn id="204" dur="500" fill="hold"/>
                                        <p:tgtEl>
                                          <p:spTgt spid="224"/>
                                        </p:tgtEl>
                                        <p:attrNameLst>
                                          <p:attrName>ppt_w</p:attrName>
                                        </p:attrNameLst>
                                      </p:cBhvr>
                                      <p:tavLst>
                                        <p:tav tm="0">
                                          <p:val>
                                            <p:fltVal val="0"/>
                                          </p:val>
                                        </p:tav>
                                        <p:tav tm="100000">
                                          <p:val>
                                            <p:strVal val="#ppt_w"/>
                                          </p:val>
                                        </p:tav>
                                      </p:tavLst>
                                    </p:anim>
                                    <p:anim calcmode="lin" valueType="num">
                                      <p:cBhvr>
                                        <p:cTn id="205" dur="500" fill="hold"/>
                                        <p:tgtEl>
                                          <p:spTgt spid="224"/>
                                        </p:tgtEl>
                                        <p:attrNameLst>
                                          <p:attrName>ppt_h</p:attrName>
                                        </p:attrNameLst>
                                      </p:cBhvr>
                                      <p:tavLst>
                                        <p:tav tm="0">
                                          <p:val>
                                            <p:fltVal val="0"/>
                                          </p:val>
                                        </p:tav>
                                        <p:tav tm="100000">
                                          <p:val>
                                            <p:strVal val="#ppt_h"/>
                                          </p:val>
                                        </p:tav>
                                      </p:tavLst>
                                    </p:anim>
                                    <p:animEffect transition="in" filter="fade">
                                      <p:cBhvr>
                                        <p:cTn id="206" dur="500"/>
                                        <p:tgtEl>
                                          <p:spTgt spid="224"/>
                                        </p:tgtEl>
                                      </p:cBhvr>
                                    </p:animEffect>
                                  </p:childTnLst>
                                </p:cTn>
                              </p:par>
                            </p:childTnLst>
                          </p:cTn>
                        </p:par>
                      </p:childTnLst>
                    </p:cTn>
                  </p:par>
                  <p:par>
                    <p:cTn id="207" fill="hold">
                      <p:stCondLst>
                        <p:cond delay="indefinite"/>
                      </p:stCondLst>
                      <p:childTnLst>
                        <p:par>
                          <p:cTn id="208" fill="hold">
                            <p:stCondLst>
                              <p:cond delay="0"/>
                            </p:stCondLst>
                            <p:childTnLst>
                              <p:par>
                                <p:cTn id="209" presetID="53" presetClass="entr" presetSubtype="16" fill="hold" nodeType="clickEffect">
                                  <p:stCondLst>
                                    <p:cond delay="0"/>
                                  </p:stCondLst>
                                  <p:childTnLst>
                                    <p:set>
                                      <p:cBhvr>
                                        <p:cTn id="210" dur="1" fill="hold">
                                          <p:stCondLst>
                                            <p:cond delay="0"/>
                                          </p:stCondLst>
                                        </p:cTn>
                                        <p:tgtEl>
                                          <p:spTgt spid="208"/>
                                        </p:tgtEl>
                                        <p:attrNameLst>
                                          <p:attrName>style.visibility</p:attrName>
                                        </p:attrNameLst>
                                      </p:cBhvr>
                                      <p:to>
                                        <p:strVal val="visible"/>
                                      </p:to>
                                    </p:set>
                                    <p:anim calcmode="lin" valueType="num">
                                      <p:cBhvr>
                                        <p:cTn id="211" dur="500" fill="hold"/>
                                        <p:tgtEl>
                                          <p:spTgt spid="208"/>
                                        </p:tgtEl>
                                        <p:attrNameLst>
                                          <p:attrName>ppt_w</p:attrName>
                                        </p:attrNameLst>
                                      </p:cBhvr>
                                      <p:tavLst>
                                        <p:tav tm="0">
                                          <p:val>
                                            <p:fltVal val="0"/>
                                          </p:val>
                                        </p:tav>
                                        <p:tav tm="100000">
                                          <p:val>
                                            <p:strVal val="#ppt_w"/>
                                          </p:val>
                                        </p:tav>
                                      </p:tavLst>
                                    </p:anim>
                                    <p:anim calcmode="lin" valueType="num">
                                      <p:cBhvr>
                                        <p:cTn id="212" dur="500" fill="hold"/>
                                        <p:tgtEl>
                                          <p:spTgt spid="208"/>
                                        </p:tgtEl>
                                        <p:attrNameLst>
                                          <p:attrName>ppt_h</p:attrName>
                                        </p:attrNameLst>
                                      </p:cBhvr>
                                      <p:tavLst>
                                        <p:tav tm="0">
                                          <p:val>
                                            <p:fltVal val="0"/>
                                          </p:val>
                                        </p:tav>
                                        <p:tav tm="100000">
                                          <p:val>
                                            <p:strVal val="#ppt_h"/>
                                          </p:val>
                                        </p:tav>
                                      </p:tavLst>
                                    </p:anim>
                                    <p:animEffect transition="in" filter="fade">
                                      <p:cBhvr>
                                        <p:cTn id="213" dur="500"/>
                                        <p:tgtEl>
                                          <p:spTgt spid="208"/>
                                        </p:tgtEl>
                                      </p:cBhvr>
                                    </p:animEffect>
                                  </p:childTnLst>
                                </p:cTn>
                              </p:par>
                              <p:par>
                                <p:cTn id="214" presetID="53" presetClass="entr" presetSubtype="16" fill="hold" nodeType="withEffect">
                                  <p:stCondLst>
                                    <p:cond delay="0"/>
                                  </p:stCondLst>
                                  <p:childTnLst>
                                    <p:set>
                                      <p:cBhvr>
                                        <p:cTn id="215" dur="1" fill="hold">
                                          <p:stCondLst>
                                            <p:cond delay="0"/>
                                          </p:stCondLst>
                                        </p:cTn>
                                        <p:tgtEl>
                                          <p:spTgt spid="129"/>
                                        </p:tgtEl>
                                        <p:attrNameLst>
                                          <p:attrName>style.visibility</p:attrName>
                                        </p:attrNameLst>
                                      </p:cBhvr>
                                      <p:to>
                                        <p:strVal val="visible"/>
                                      </p:to>
                                    </p:set>
                                    <p:anim calcmode="lin" valueType="num">
                                      <p:cBhvr>
                                        <p:cTn id="216" dur="500" fill="hold"/>
                                        <p:tgtEl>
                                          <p:spTgt spid="129"/>
                                        </p:tgtEl>
                                        <p:attrNameLst>
                                          <p:attrName>ppt_w</p:attrName>
                                        </p:attrNameLst>
                                      </p:cBhvr>
                                      <p:tavLst>
                                        <p:tav tm="0">
                                          <p:val>
                                            <p:fltVal val="0"/>
                                          </p:val>
                                        </p:tav>
                                        <p:tav tm="100000">
                                          <p:val>
                                            <p:strVal val="#ppt_w"/>
                                          </p:val>
                                        </p:tav>
                                      </p:tavLst>
                                    </p:anim>
                                    <p:anim calcmode="lin" valueType="num">
                                      <p:cBhvr>
                                        <p:cTn id="217" dur="500" fill="hold"/>
                                        <p:tgtEl>
                                          <p:spTgt spid="129"/>
                                        </p:tgtEl>
                                        <p:attrNameLst>
                                          <p:attrName>ppt_h</p:attrName>
                                        </p:attrNameLst>
                                      </p:cBhvr>
                                      <p:tavLst>
                                        <p:tav tm="0">
                                          <p:val>
                                            <p:fltVal val="0"/>
                                          </p:val>
                                        </p:tav>
                                        <p:tav tm="100000">
                                          <p:val>
                                            <p:strVal val="#ppt_h"/>
                                          </p:val>
                                        </p:tav>
                                      </p:tavLst>
                                    </p:anim>
                                    <p:animEffect transition="in" filter="fade">
                                      <p:cBhvr>
                                        <p:cTn id="218" dur="500"/>
                                        <p:tgtEl>
                                          <p:spTgt spid="129"/>
                                        </p:tgtEl>
                                      </p:cBhvr>
                                    </p:animEffect>
                                  </p:childTnLst>
                                </p:cTn>
                              </p:par>
                            </p:childTnLst>
                          </p:cTn>
                        </p:par>
                      </p:childTnLst>
                    </p:cTn>
                  </p:par>
                  <p:par>
                    <p:cTn id="219" fill="hold">
                      <p:stCondLst>
                        <p:cond delay="indefinite"/>
                      </p:stCondLst>
                      <p:childTnLst>
                        <p:par>
                          <p:cTn id="220" fill="hold">
                            <p:stCondLst>
                              <p:cond delay="0"/>
                            </p:stCondLst>
                            <p:childTnLst>
                              <p:par>
                                <p:cTn id="221" presetID="53" presetClass="entr" presetSubtype="16" fill="hold" nodeType="clickEffect">
                                  <p:stCondLst>
                                    <p:cond delay="0"/>
                                  </p:stCondLst>
                                  <p:childTnLst>
                                    <p:set>
                                      <p:cBhvr>
                                        <p:cTn id="222" dur="1" fill="hold">
                                          <p:stCondLst>
                                            <p:cond delay="0"/>
                                          </p:stCondLst>
                                        </p:cTn>
                                        <p:tgtEl>
                                          <p:spTgt spid="132"/>
                                        </p:tgtEl>
                                        <p:attrNameLst>
                                          <p:attrName>style.visibility</p:attrName>
                                        </p:attrNameLst>
                                      </p:cBhvr>
                                      <p:to>
                                        <p:strVal val="visible"/>
                                      </p:to>
                                    </p:set>
                                    <p:anim calcmode="lin" valueType="num">
                                      <p:cBhvr>
                                        <p:cTn id="223" dur="500" fill="hold"/>
                                        <p:tgtEl>
                                          <p:spTgt spid="132"/>
                                        </p:tgtEl>
                                        <p:attrNameLst>
                                          <p:attrName>ppt_w</p:attrName>
                                        </p:attrNameLst>
                                      </p:cBhvr>
                                      <p:tavLst>
                                        <p:tav tm="0">
                                          <p:val>
                                            <p:fltVal val="0"/>
                                          </p:val>
                                        </p:tav>
                                        <p:tav tm="100000">
                                          <p:val>
                                            <p:strVal val="#ppt_w"/>
                                          </p:val>
                                        </p:tav>
                                      </p:tavLst>
                                    </p:anim>
                                    <p:anim calcmode="lin" valueType="num">
                                      <p:cBhvr>
                                        <p:cTn id="224" dur="500" fill="hold"/>
                                        <p:tgtEl>
                                          <p:spTgt spid="132"/>
                                        </p:tgtEl>
                                        <p:attrNameLst>
                                          <p:attrName>ppt_h</p:attrName>
                                        </p:attrNameLst>
                                      </p:cBhvr>
                                      <p:tavLst>
                                        <p:tav tm="0">
                                          <p:val>
                                            <p:fltVal val="0"/>
                                          </p:val>
                                        </p:tav>
                                        <p:tav tm="100000">
                                          <p:val>
                                            <p:strVal val="#ppt_h"/>
                                          </p:val>
                                        </p:tav>
                                      </p:tavLst>
                                    </p:anim>
                                    <p:animEffect transition="in" filter="fade">
                                      <p:cBhvr>
                                        <p:cTn id="225" dur="500"/>
                                        <p:tgtEl>
                                          <p:spTgt spid="132"/>
                                        </p:tgtEl>
                                      </p:cBhvr>
                                    </p:animEffect>
                                  </p:childTnLst>
                                </p:cTn>
                              </p:par>
                            </p:childTnLst>
                          </p:cTn>
                        </p:par>
                      </p:childTnLst>
                    </p:cTn>
                  </p:par>
                  <p:par>
                    <p:cTn id="226" fill="hold">
                      <p:stCondLst>
                        <p:cond delay="indefinite"/>
                      </p:stCondLst>
                      <p:childTnLst>
                        <p:par>
                          <p:cTn id="227" fill="hold">
                            <p:stCondLst>
                              <p:cond delay="0"/>
                            </p:stCondLst>
                            <p:childTnLst>
                              <p:par>
                                <p:cTn id="228" presetID="53" presetClass="entr" presetSubtype="16" fill="hold" nodeType="clickEffect">
                                  <p:stCondLst>
                                    <p:cond delay="0"/>
                                  </p:stCondLst>
                                  <p:childTnLst>
                                    <p:set>
                                      <p:cBhvr>
                                        <p:cTn id="229" dur="1" fill="hold">
                                          <p:stCondLst>
                                            <p:cond delay="0"/>
                                          </p:stCondLst>
                                        </p:cTn>
                                        <p:tgtEl>
                                          <p:spTgt spid="142"/>
                                        </p:tgtEl>
                                        <p:attrNameLst>
                                          <p:attrName>style.visibility</p:attrName>
                                        </p:attrNameLst>
                                      </p:cBhvr>
                                      <p:to>
                                        <p:strVal val="visible"/>
                                      </p:to>
                                    </p:set>
                                    <p:anim calcmode="lin" valueType="num">
                                      <p:cBhvr>
                                        <p:cTn id="230" dur="500" fill="hold"/>
                                        <p:tgtEl>
                                          <p:spTgt spid="142"/>
                                        </p:tgtEl>
                                        <p:attrNameLst>
                                          <p:attrName>ppt_w</p:attrName>
                                        </p:attrNameLst>
                                      </p:cBhvr>
                                      <p:tavLst>
                                        <p:tav tm="0">
                                          <p:val>
                                            <p:fltVal val="0"/>
                                          </p:val>
                                        </p:tav>
                                        <p:tav tm="100000">
                                          <p:val>
                                            <p:strVal val="#ppt_w"/>
                                          </p:val>
                                        </p:tav>
                                      </p:tavLst>
                                    </p:anim>
                                    <p:anim calcmode="lin" valueType="num">
                                      <p:cBhvr>
                                        <p:cTn id="231" dur="500" fill="hold"/>
                                        <p:tgtEl>
                                          <p:spTgt spid="142"/>
                                        </p:tgtEl>
                                        <p:attrNameLst>
                                          <p:attrName>ppt_h</p:attrName>
                                        </p:attrNameLst>
                                      </p:cBhvr>
                                      <p:tavLst>
                                        <p:tav tm="0">
                                          <p:val>
                                            <p:fltVal val="0"/>
                                          </p:val>
                                        </p:tav>
                                        <p:tav tm="100000">
                                          <p:val>
                                            <p:strVal val="#ppt_h"/>
                                          </p:val>
                                        </p:tav>
                                      </p:tavLst>
                                    </p:anim>
                                    <p:animEffect transition="in" filter="fade">
                                      <p:cBhvr>
                                        <p:cTn id="232" dur="500"/>
                                        <p:tgtEl>
                                          <p:spTgt spid="142"/>
                                        </p:tgtEl>
                                      </p:cBhvr>
                                    </p:animEffect>
                                  </p:childTnLst>
                                </p:cTn>
                              </p:par>
                              <p:par>
                                <p:cTn id="233" presetID="53" presetClass="entr" presetSubtype="16" fill="hold" nodeType="withEffect">
                                  <p:stCondLst>
                                    <p:cond delay="0"/>
                                  </p:stCondLst>
                                  <p:childTnLst>
                                    <p:set>
                                      <p:cBhvr>
                                        <p:cTn id="234" dur="1" fill="hold">
                                          <p:stCondLst>
                                            <p:cond delay="0"/>
                                          </p:stCondLst>
                                        </p:cTn>
                                        <p:tgtEl>
                                          <p:spTgt spid="200"/>
                                        </p:tgtEl>
                                        <p:attrNameLst>
                                          <p:attrName>style.visibility</p:attrName>
                                        </p:attrNameLst>
                                      </p:cBhvr>
                                      <p:to>
                                        <p:strVal val="visible"/>
                                      </p:to>
                                    </p:set>
                                    <p:anim calcmode="lin" valueType="num">
                                      <p:cBhvr>
                                        <p:cTn id="235" dur="500" fill="hold"/>
                                        <p:tgtEl>
                                          <p:spTgt spid="200"/>
                                        </p:tgtEl>
                                        <p:attrNameLst>
                                          <p:attrName>ppt_w</p:attrName>
                                        </p:attrNameLst>
                                      </p:cBhvr>
                                      <p:tavLst>
                                        <p:tav tm="0">
                                          <p:val>
                                            <p:fltVal val="0"/>
                                          </p:val>
                                        </p:tav>
                                        <p:tav tm="100000">
                                          <p:val>
                                            <p:strVal val="#ppt_w"/>
                                          </p:val>
                                        </p:tav>
                                      </p:tavLst>
                                    </p:anim>
                                    <p:anim calcmode="lin" valueType="num">
                                      <p:cBhvr>
                                        <p:cTn id="236" dur="500" fill="hold"/>
                                        <p:tgtEl>
                                          <p:spTgt spid="200"/>
                                        </p:tgtEl>
                                        <p:attrNameLst>
                                          <p:attrName>ppt_h</p:attrName>
                                        </p:attrNameLst>
                                      </p:cBhvr>
                                      <p:tavLst>
                                        <p:tav tm="0">
                                          <p:val>
                                            <p:fltVal val="0"/>
                                          </p:val>
                                        </p:tav>
                                        <p:tav tm="100000">
                                          <p:val>
                                            <p:strVal val="#ppt_h"/>
                                          </p:val>
                                        </p:tav>
                                      </p:tavLst>
                                    </p:anim>
                                    <p:animEffect transition="in" filter="fade">
                                      <p:cBhvr>
                                        <p:cTn id="237" dur="500"/>
                                        <p:tgtEl>
                                          <p:spTgt spid="200"/>
                                        </p:tgtEl>
                                      </p:cBhvr>
                                    </p:animEffect>
                                  </p:childTnLst>
                                </p:cTn>
                              </p:par>
                            </p:childTnLst>
                          </p:cTn>
                        </p:par>
                      </p:childTnLst>
                    </p:cTn>
                  </p:par>
                  <p:par>
                    <p:cTn id="238" fill="hold">
                      <p:stCondLst>
                        <p:cond delay="indefinite"/>
                      </p:stCondLst>
                      <p:childTnLst>
                        <p:par>
                          <p:cTn id="239" fill="hold">
                            <p:stCondLst>
                              <p:cond delay="0"/>
                            </p:stCondLst>
                            <p:childTnLst>
                              <p:par>
                                <p:cTn id="240" presetID="53" presetClass="entr" presetSubtype="16" fill="hold" nodeType="clickEffect">
                                  <p:stCondLst>
                                    <p:cond delay="0"/>
                                  </p:stCondLst>
                                  <p:childTnLst>
                                    <p:set>
                                      <p:cBhvr>
                                        <p:cTn id="241" dur="1" fill="hold">
                                          <p:stCondLst>
                                            <p:cond delay="0"/>
                                          </p:stCondLst>
                                        </p:cTn>
                                        <p:tgtEl>
                                          <p:spTgt spid="112"/>
                                        </p:tgtEl>
                                        <p:attrNameLst>
                                          <p:attrName>style.visibility</p:attrName>
                                        </p:attrNameLst>
                                      </p:cBhvr>
                                      <p:to>
                                        <p:strVal val="visible"/>
                                      </p:to>
                                    </p:set>
                                    <p:anim calcmode="lin" valueType="num">
                                      <p:cBhvr>
                                        <p:cTn id="242" dur="500" fill="hold"/>
                                        <p:tgtEl>
                                          <p:spTgt spid="112"/>
                                        </p:tgtEl>
                                        <p:attrNameLst>
                                          <p:attrName>ppt_w</p:attrName>
                                        </p:attrNameLst>
                                      </p:cBhvr>
                                      <p:tavLst>
                                        <p:tav tm="0">
                                          <p:val>
                                            <p:fltVal val="0"/>
                                          </p:val>
                                        </p:tav>
                                        <p:tav tm="100000">
                                          <p:val>
                                            <p:strVal val="#ppt_w"/>
                                          </p:val>
                                        </p:tav>
                                      </p:tavLst>
                                    </p:anim>
                                    <p:anim calcmode="lin" valueType="num">
                                      <p:cBhvr>
                                        <p:cTn id="243" dur="500" fill="hold"/>
                                        <p:tgtEl>
                                          <p:spTgt spid="112"/>
                                        </p:tgtEl>
                                        <p:attrNameLst>
                                          <p:attrName>ppt_h</p:attrName>
                                        </p:attrNameLst>
                                      </p:cBhvr>
                                      <p:tavLst>
                                        <p:tav tm="0">
                                          <p:val>
                                            <p:fltVal val="0"/>
                                          </p:val>
                                        </p:tav>
                                        <p:tav tm="100000">
                                          <p:val>
                                            <p:strVal val="#ppt_h"/>
                                          </p:val>
                                        </p:tav>
                                      </p:tavLst>
                                    </p:anim>
                                    <p:animEffect transition="in" filter="fade">
                                      <p:cBhvr>
                                        <p:cTn id="244" dur="500"/>
                                        <p:tgtEl>
                                          <p:spTgt spid="112"/>
                                        </p:tgtEl>
                                      </p:cBhvr>
                                    </p:animEffect>
                                  </p:childTnLst>
                                </p:cTn>
                              </p:par>
                              <p:par>
                                <p:cTn id="245" presetID="53" presetClass="entr" presetSubtype="16" fill="hold" nodeType="withEffect">
                                  <p:stCondLst>
                                    <p:cond delay="0"/>
                                  </p:stCondLst>
                                  <p:childTnLst>
                                    <p:set>
                                      <p:cBhvr>
                                        <p:cTn id="246" dur="1" fill="hold">
                                          <p:stCondLst>
                                            <p:cond delay="0"/>
                                          </p:stCondLst>
                                        </p:cTn>
                                        <p:tgtEl>
                                          <p:spTgt spid="188"/>
                                        </p:tgtEl>
                                        <p:attrNameLst>
                                          <p:attrName>style.visibility</p:attrName>
                                        </p:attrNameLst>
                                      </p:cBhvr>
                                      <p:to>
                                        <p:strVal val="visible"/>
                                      </p:to>
                                    </p:set>
                                    <p:anim calcmode="lin" valueType="num">
                                      <p:cBhvr>
                                        <p:cTn id="247" dur="500" fill="hold"/>
                                        <p:tgtEl>
                                          <p:spTgt spid="188"/>
                                        </p:tgtEl>
                                        <p:attrNameLst>
                                          <p:attrName>ppt_w</p:attrName>
                                        </p:attrNameLst>
                                      </p:cBhvr>
                                      <p:tavLst>
                                        <p:tav tm="0">
                                          <p:val>
                                            <p:fltVal val="0"/>
                                          </p:val>
                                        </p:tav>
                                        <p:tav tm="100000">
                                          <p:val>
                                            <p:strVal val="#ppt_w"/>
                                          </p:val>
                                        </p:tav>
                                      </p:tavLst>
                                    </p:anim>
                                    <p:anim calcmode="lin" valueType="num">
                                      <p:cBhvr>
                                        <p:cTn id="248" dur="500" fill="hold"/>
                                        <p:tgtEl>
                                          <p:spTgt spid="188"/>
                                        </p:tgtEl>
                                        <p:attrNameLst>
                                          <p:attrName>ppt_h</p:attrName>
                                        </p:attrNameLst>
                                      </p:cBhvr>
                                      <p:tavLst>
                                        <p:tav tm="0">
                                          <p:val>
                                            <p:fltVal val="0"/>
                                          </p:val>
                                        </p:tav>
                                        <p:tav tm="100000">
                                          <p:val>
                                            <p:strVal val="#ppt_h"/>
                                          </p:val>
                                        </p:tav>
                                      </p:tavLst>
                                    </p:anim>
                                    <p:animEffect transition="in" filter="fade">
                                      <p:cBhvr>
                                        <p:cTn id="249" dur="500"/>
                                        <p:tgtEl>
                                          <p:spTgt spid="188"/>
                                        </p:tgtEl>
                                      </p:cBhvr>
                                    </p:animEffect>
                                  </p:childTnLst>
                                </p:cTn>
                              </p:par>
                              <p:par>
                                <p:cTn id="250" presetID="53" presetClass="entr" presetSubtype="16" fill="hold" nodeType="withEffect">
                                  <p:stCondLst>
                                    <p:cond delay="0"/>
                                  </p:stCondLst>
                                  <p:childTnLst>
                                    <p:set>
                                      <p:cBhvr>
                                        <p:cTn id="251" dur="1" fill="hold">
                                          <p:stCondLst>
                                            <p:cond delay="0"/>
                                          </p:stCondLst>
                                        </p:cTn>
                                        <p:tgtEl>
                                          <p:spTgt spid="153"/>
                                        </p:tgtEl>
                                        <p:attrNameLst>
                                          <p:attrName>style.visibility</p:attrName>
                                        </p:attrNameLst>
                                      </p:cBhvr>
                                      <p:to>
                                        <p:strVal val="visible"/>
                                      </p:to>
                                    </p:set>
                                    <p:anim calcmode="lin" valueType="num">
                                      <p:cBhvr>
                                        <p:cTn id="252" dur="500" fill="hold"/>
                                        <p:tgtEl>
                                          <p:spTgt spid="153"/>
                                        </p:tgtEl>
                                        <p:attrNameLst>
                                          <p:attrName>ppt_w</p:attrName>
                                        </p:attrNameLst>
                                      </p:cBhvr>
                                      <p:tavLst>
                                        <p:tav tm="0">
                                          <p:val>
                                            <p:fltVal val="0"/>
                                          </p:val>
                                        </p:tav>
                                        <p:tav tm="100000">
                                          <p:val>
                                            <p:strVal val="#ppt_w"/>
                                          </p:val>
                                        </p:tav>
                                      </p:tavLst>
                                    </p:anim>
                                    <p:anim calcmode="lin" valueType="num">
                                      <p:cBhvr>
                                        <p:cTn id="253" dur="500" fill="hold"/>
                                        <p:tgtEl>
                                          <p:spTgt spid="153"/>
                                        </p:tgtEl>
                                        <p:attrNameLst>
                                          <p:attrName>ppt_h</p:attrName>
                                        </p:attrNameLst>
                                      </p:cBhvr>
                                      <p:tavLst>
                                        <p:tav tm="0">
                                          <p:val>
                                            <p:fltVal val="0"/>
                                          </p:val>
                                        </p:tav>
                                        <p:tav tm="100000">
                                          <p:val>
                                            <p:strVal val="#ppt_h"/>
                                          </p:val>
                                        </p:tav>
                                      </p:tavLst>
                                    </p:anim>
                                    <p:animEffect transition="in" filter="fade">
                                      <p:cBhvr>
                                        <p:cTn id="254" dur="500"/>
                                        <p:tgtEl>
                                          <p:spTgt spid="153"/>
                                        </p:tgtEl>
                                      </p:cBhvr>
                                    </p:animEffect>
                                  </p:childTnLst>
                                </p:cTn>
                              </p:par>
                            </p:childTnLst>
                          </p:cTn>
                        </p:par>
                      </p:childTnLst>
                    </p:cTn>
                  </p:par>
                  <p:par>
                    <p:cTn id="255" fill="hold">
                      <p:stCondLst>
                        <p:cond delay="indefinite"/>
                      </p:stCondLst>
                      <p:childTnLst>
                        <p:par>
                          <p:cTn id="256" fill="hold">
                            <p:stCondLst>
                              <p:cond delay="0"/>
                            </p:stCondLst>
                            <p:childTnLst>
                              <p:par>
                                <p:cTn id="257" presetID="53" presetClass="entr" presetSubtype="16" fill="hold" nodeType="clickEffect">
                                  <p:stCondLst>
                                    <p:cond delay="0"/>
                                  </p:stCondLst>
                                  <p:childTnLst>
                                    <p:set>
                                      <p:cBhvr>
                                        <p:cTn id="258" dur="1" fill="hold">
                                          <p:stCondLst>
                                            <p:cond delay="0"/>
                                          </p:stCondLst>
                                        </p:cTn>
                                        <p:tgtEl>
                                          <p:spTgt spid="190"/>
                                        </p:tgtEl>
                                        <p:attrNameLst>
                                          <p:attrName>style.visibility</p:attrName>
                                        </p:attrNameLst>
                                      </p:cBhvr>
                                      <p:to>
                                        <p:strVal val="visible"/>
                                      </p:to>
                                    </p:set>
                                    <p:anim calcmode="lin" valueType="num">
                                      <p:cBhvr>
                                        <p:cTn id="259" dur="500" fill="hold"/>
                                        <p:tgtEl>
                                          <p:spTgt spid="190"/>
                                        </p:tgtEl>
                                        <p:attrNameLst>
                                          <p:attrName>ppt_w</p:attrName>
                                        </p:attrNameLst>
                                      </p:cBhvr>
                                      <p:tavLst>
                                        <p:tav tm="0">
                                          <p:val>
                                            <p:fltVal val="0"/>
                                          </p:val>
                                        </p:tav>
                                        <p:tav tm="100000">
                                          <p:val>
                                            <p:strVal val="#ppt_w"/>
                                          </p:val>
                                        </p:tav>
                                      </p:tavLst>
                                    </p:anim>
                                    <p:anim calcmode="lin" valueType="num">
                                      <p:cBhvr>
                                        <p:cTn id="260" dur="500" fill="hold"/>
                                        <p:tgtEl>
                                          <p:spTgt spid="190"/>
                                        </p:tgtEl>
                                        <p:attrNameLst>
                                          <p:attrName>ppt_h</p:attrName>
                                        </p:attrNameLst>
                                      </p:cBhvr>
                                      <p:tavLst>
                                        <p:tav tm="0">
                                          <p:val>
                                            <p:fltVal val="0"/>
                                          </p:val>
                                        </p:tav>
                                        <p:tav tm="100000">
                                          <p:val>
                                            <p:strVal val="#ppt_h"/>
                                          </p:val>
                                        </p:tav>
                                      </p:tavLst>
                                    </p:anim>
                                    <p:animEffect transition="in" filter="fade">
                                      <p:cBhvr>
                                        <p:cTn id="261" dur="500"/>
                                        <p:tgtEl>
                                          <p:spTgt spid="190"/>
                                        </p:tgtEl>
                                      </p:cBhvr>
                                    </p:animEffect>
                                  </p:childTnLst>
                                </p:cTn>
                              </p:par>
                              <p:par>
                                <p:cTn id="262" presetID="53" presetClass="entr" presetSubtype="16" fill="hold" nodeType="withEffect">
                                  <p:stCondLst>
                                    <p:cond delay="0"/>
                                  </p:stCondLst>
                                  <p:childTnLst>
                                    <p:set>
                                      <p:cBhvr>
                                        <p:cTn id="263" dur="1" fill="hold">
                                          <p:stCondLst>
                                            <p:cond delay="0"/>
                                          </p:stCondLst>
                                        </p:cTn>
                                        <p:tgtEl>
                                          <p:spTgt spid="115"/>
                                        </p:tgtEl>
                                        <p:attrNameLst>
                                          <p:attrName>style.visibility</p:attrName>
                                        </p:attrNameLst>
                                      </p:cBhvr>
                                      <p:to>
                                        <p:strVal val="visible"/>
                                      </p:to>
                                    </p:set>
                                    <p:anim calcmode="lin" valueType="num">
                                      <p:cBhvr>
                                        <p:cTn id="264" dur="500" fill="hold"/>
                                        <p:tgtEl>
                                          <p:spTgt spid="115"/>
                                        </p:tgtEl>
                                        <p:attrNameLst>
                                          <p:attrName>ppt_w</p:attrName>
                                        </p:attrNameLst>
                                      </p:cBhvr>
                                      <p:tavLst>
                                        <p:tav tm="0">
                                          <p:val>
                                            <p:fltVal val="0"/>
                                          </p:val>
                                        </p:tav>
                                        <p:tav tm="100000">
                                          <p:val>
                                            <p:strVal val="#ppt_w"/>
                                          </p:val>
                                        </p:tav>
                                      </p:tavLst>
                                    </p:anim>
                                    <p:anim calcmode="lin" valueType="num">
                                      <p:cBhvr>
                                        <p:cTn id="265" dur="500" fill="hold"/>
                                        <p:tgtEl>
                                          <p:spTgt spid="115"/>
                                        </p:tgtEl>
                                        <p:attrNameLst>
                                          <p:attrName>ppt_h</p:attrName>
                                        </p:attrNameLst>
                                      </p:cBhvr>
                                      <p:tavLst>
                                        <p:tav tm="0">
                                          <p:val>
                                            <p:fltVal val="0"/>
                                          </p:val>
                                        </p:tav>
                                        <p:tav tm="100000">
                                          <p:val>
                                            <p:strVal val="#ppt_h"/>
                                          </p:val>
                                        </p:tav>
                                      </p:tavLst>
                                    </p:anim>
                                    <p:animEffect transition="in" filter="fade">
                                      <p:cBhvr>
                                        <p:cTn id="266" dur="500"/>
                                        <p:tgtEl>
                                          <p:spTgt spid="115"/>
                                        </p:tgtEl>
                                      </p:cBhvr>
                                    </p:animEffect>
                                  </p:childTnLst>
                                </p:cTn>
                              </p:par>
                              <p:par>
                                <p:cTn id="267" presetID="53" presetClass="entr" presetSubtype="16" fill="hold" nodeType="withEffect">
                                  <p:stCondLst>
                                    <p:cond delay="0"/>
                                  </p:stCondLst>
                                  <p:childTnLst>
                                    <p:set>
                                      <p:cBhvr>
                                        <p:cTn id="268" dur="1" fill="hold">
                                          <p:stCondLst>
                                            <p:cond delay="0"/>
                                          </p:stCondLst>
                                        </p:cTn>
                                        <p:tgtEl>
                                          <p:spTgt spid="170"/>
                                        </p:tgtEl>
                                        <p:attrNameLst>
                                          <p:attrName>style.visibility</p:attrName>
                                        </p:attrNameLst>
                                      </p:cBhvr>
                                      <p:to>
                                        <p:strVal val="visible"/>
                                      </p:to>
                                    </p:set>
                                    <p:anim calcmode="lin" valueType="num">
                                      <p:cBhvr>
                                        <p:cTn id="269" dur="500" fill="hold"/>
                                        <p:tgtEl>
                                          <p:spTgt spid="170"/>
                                        </p:tgtEl>
                                        <p:attrNameLst>
                                          <p:attrName>ppt_w</p:attrName>
                                        </p:attrNameLst>
                                      </p:cBhvr>
                                      <p:tavLst>
                                        <p:tav tm="0">
                                          <p:val>
                                            <p:fltVal val="0"/>
                                          </p:val>
                                        </p:tav>
                                        <p:tav tm="100000">
                                          <p:val>
                                            <p:strVal val="#ppt_w"/>
                                          </p:val>
                                        </p:tav>
                                      </p:tavLst>
                                    </p:anim>
                                    <p:anim calcmode="lin" valueType="num">
                                      <p:cBhvr>
                                        <p:cTn id="270" dur="500" fill="hold"/>
                                        <p:tgtEl>
                                          <p:spTgt spid="170"/>
                                        </p:tgtEl>
                                        <p:attrNameLst>
                                          <p:attrName>ppt_h</p:attrName>
                                        </p:attrNameLst>
                                      </p:cBhvr>
                                      <p:tavLst>
                                        <p:tav tm="0">
                                          <p:val>
                                            <p:fltVal val="0"/>
                                          </p:val>
                                        </p:tav>
                                        <p:tav tm="100000">
                                          <p:val>
                                            <p:strVal val="#ppt_h"/>
                                          </p:val>
                                        </p:tav>
                                      </p:tavLst>
                                    </p:anim>
                                    <p:animEffect transition="in" filter="fade">
                                      <p:cBhvr>
                                        <p:cTn id="271" dur="500"/>
                                        <p:tgtEl>
                                          <p:spTgt spid="170"/>
                                        </p:tgtEl>
                                      </p:cBhvr>
                                    </p:animEffect>
                                  </p:childTnLst>
                                </p:cTn>
                              </p:par>
                              <p:par>
                                <p:cTn id="272" presetID="53" presetClass="entr" presetSubtype="16" fill="hold" grpId="0" nodeType="withEffect">
                                  <p:stCondLst>
                                    <p:cond delay="0"/>
                                  </p:stCondLst>
                                  <p:childTnLst>
                                    <p:set>
                                      <p:cBhvr>
                                        <p:cTn id="273" dur="1" fill="hold">
                                          <p:stCondLst>
                                            <p:cond delay="0"/>
                                          </p:stCondLst>
                                        </p:cTn>
                                        <p:tgtEl>
                                          <p:spTgt spid="169"/>
                                        </p:tgtEl>
                                        <p:attrNameLst>
                                          <p:attrName>style.visibility</p:attrName>
                                        </p:attrNameLst>
                                      </p:cBhvr>
                                      <p:to>
                                        <p:strVal val="visible"/>
                                      </p:to>
                                    </p:set>
                                    <p:anim calcmode="lin" valueType="num">
                                      <p:cBhvr>
                                        <p:cTn id="274" dur="500" fill="hold"/>
                                        <p:tgtEl>
                                          <p:spTgt spid="169"/>
                                        </p:tgtEl>
                                        <p:attrNameLst>
                                          <p:attrName>ppt_w</p:attrName>
                                        </p:attrNameLst>
                                      </p:cBhvr>
                                      <p:tavLst>
                                        <p:tav tm="0">
                                          <p:val>
                                            <p:fltVal val="0"/>
                                          </p:val>
                                        </p:tav>
                                        <p:tav tm="100000">
                                          <p:val>
                                            <p:strVal val="#ppt_w"/>
                                          </p:val>
                                        </p:tav>
                                      </p:tavLst>
                                    </p:anim>
                                    <p:anim calcmode="lin" valueType="num">
                                      <p:cBhvr>
                                        <p:cTn id="275" dur="500" fill="hold"/>
                                        <p:tgtEl>
                                          <p:spTgt spid="169"/>
                                        </p:tgtEl>
                                        <p:attrNameLst>
                                          <p:attrName>ppt_h</p:attrName>
                                        </p:attrNameLst>
                                      </p:cBhvr>
                                      <p:tavLst>
                                        <p:tav tm="0">
                                          <p:val>
                                            <p:fltVal val="0"/>
                                          </p:val>
                                        </p:tav>
                                        <p:tav tm="100000">
                                          <p:val>
                                            <p:strVal val="#ppt_h"/>
                                          </p:val>
                                        </p:tav>
                                      </p:tavLst>
                                    </p:anim>
                                    <p:animEffect transition="in" filter="fade">
                                      <p:cBhvr>
                                        <p:cTn id="276" dur="500"/>
                                        <p:tgtEl>
                                          <p:spTgt spid="169"/>
                                        </p:tgtEl>
                                      </p:cBhvr>
                                    </p:animEffect>
                                  </p:childTnLst>
                                </p:cTn>
                              </p:par>
                            </p:childTnLst>
                          </p:cTn>
                        </p:par>
                      </p:childTnLst>
                    </p:cTn>
                  </p:par>
                  <p:par>
                    <p:cTn id="277" fill="hold">
                      <p:stCondLst>
                        <p:cond delay="indefinite"/>
                      </p:stCondLst>
                      <p:childTnLst>
                        <p:par>
                          <p:cTn id="278" fill="hold">
                            <p:stCondLst>
                              <p:cond delay="0"/>
                            </p:stCondLst>
                            <p:childTnLst>
                              <p:par>
                                <p:cTn id="279" presetID="53" presetClass="entr" presetSubtype="16" fill="hold" nodeType="clickEffect">
                                  <p:stCondLst>
                                    <p:cond delay="0"/>
                                  </p:stCondLst>
                                  <p:childTnLst>
                                    <p:set>
                                      <p:cBhvr>
                                        <p:cTn id="280" dur="1" fill="hold">
                                          <p:stCondLst>
                                            <p:cond delay="0"/>
                                          </p:stCondLst>
                                        </p:cTn>
                                        <p:tgtEl>
                                          <p:spTgt spid="146"/>
                                        </p:tgtEl>
                                        <p:attrNameLst>
                                          <p:attrName>style.visibility</p:attrName>
                                        </p:attrNameLst>
                                      </p:cBhvr>
                                      <p:to>
                                        <p:strVal val="visible"/>
                                      </p:to>
                                    </p:set>
                                    <p:anim calcmode="lin" valueType="num">
                                      <p:cBhvr>
                                        <p:cTn id="281" dur="500" fill="hold"/>
                                        <p:tgtEl>
                                          <p:spTgt spid="146"/>
                                        </p:tgtEl>
                                        <p:attrNameLst>
                                          <p:attrName>ppt_w</p:attrName>
                                        </p:attrNameLst>
                                      </p:cBhvr>
                                      <p:tavLst>
                                        <p:tav tm="0">
                                          <p:val>
                                            <p:fltVal val="0"/>
                                          </p:val>
                                        </p:tav>
                                        <p:tav tm="100000">
                                          <p:val>
                                            <p:strVal val="#ppt_w"/>
                                          </p:val>
                                        </p:tav>
                                      </p:tavLst>
                                    </p:anim>
                                    <p:anim calcmode="lin" valueType="num">
                                      <p:cBhvr>
                                        <p:cTn id="282" dur="500" fill="hold"/>
                                        <p:tgtEl>
                                          <p:spTgt spid="146"/>
                                        </p:tgtEl>
                                        <p:attrNameLst>
                                          <p:attrName>ppt_h</p:attrName>
                                        </p:attrNameLst>
                                      </p:cBhvr>
                                      <p:tavLst>
                                        <p:tav tm="0">
                                          <p:val>
                                            <p:fltVal val="0"/>
                                          </p:val>
                                        </p:tav>
                                        <p:tav tm="100000">
                                          <p:val>
                                            <p:strVal val="#ppt_h"/>
                                          </p:val>
                                        </p:tav>
                                      </p:tavLst>
                                    </p:anim>
                                    <p:animEffect transition="in" filter="fade">
                                      <p:cBhvr>
                                        <p:cTn id="283" dur="500"/>
                                        <p:tgtEl>
                                          <p:spTgt spid="146"/>
                                        </p:tgtEl>
                                      </p:cBhvr>
                                    </p:animEffect>
                                  </p:childTnLst>
                                </p:cTn>
                              </p:par>
                              <p:par>
                                <p:cTn id="284" presetID="53" presetClass="entr" presetSubtype="16" fill="hold" nodeType="withEffect">
                                  <p:stCondLst>
                                    <p:cond delay="0"/>
                                  </p:stCondLst>
                                  <p:childTnLst>
                                    <p:set>
                                      <p:cBhvr>
                                        <p:cTn id="285" dur="1" fill="hold">
                                          <p:stCondLst>
                                            <p:cond delay="0"/>
                                          </p:stCondLst>
                                        </p:cTn>
                                        <p:tgtEl>
                                          <p:spTgt spid="202"/>
                                        </p:tgtEl>
                                        <p:attrNameLst>
                                          <p:attrName>style.visibility</p:attrName>
                                        </p:attrNameLst>
                                      </p:cBhvr>
                                      <p:to>
                                        <p:strVal val="visible"/>
                                      </p:to>
                                    </p:set>
                                    <p:anim calcmode="lin" valueType="num">
                                      <p:cBhvr>
                                        <p:cTn id="286" dur="500" fill="hold"/>
                                        <p:tgtEl>
                                          <p:spTgt spid="202"/>
                                        </p:tgtEl>
                                        <p:attrNameLst>
                                          <p:attrName>ppt_w</p:attrName>
                                        </p:attrNameLst>
                                      </p:cBhvr>
                                      <p:tavLst>
                                        <p:tav tm="0">
                                          <p:val>
                                            <p:fltVal val="0"/>
                                          </p:val>
                                        </p:tav>
                                        <p:tav tm="100000">
                                          <p:val>
                                            <p:strVal val="#ppt_w"/>
                                          </p:val>
                                        </p:tav>
                                      </p:tavLst>
                                    </p:anim>
                                    <p:anim calcmode="lin" valueType="num">
                                      <p:cBhvr>
                                        <p:cTn id="287" dur="500" fill="hold"/>
                                        <p:tgtEl>
                                          <p:spTgt spid="202"/>
                                        </p:tgtEl>
                                        <p:attrNameLst>
                                          <p:attrName>ppt_h</p:attrName>
                                        </p:attrNameLst>
                                      </p:cBhvr>
                                      <p:tavLst>
                                        <p:tav tm="0">
                                          <p:val>
                                            <p:fltVal val="0"/>
                                          </p:val>
                                        </p:tav>
                                        <p:tav tm="100000">
                                          <p:val>
                                            <p:strVal val="#ppt_h"/>
                                          </p:val>
                                        </p:tav>
                                      </p:tavLst>
                                    </p:anim>
                                    <p:animEffect transition="in" filter="fade">
                                      <p:cBhvr>
                                        <p:cTn id="288" dur="500"/>
                                        <p:tgtEl>
                                          <p:spTgt spid="202"/>
                                        </p:tgtEl>
                                      </p:cBhvr>
                                    </p:animEffect>
                                  </p:childTnLst>
                                </p:cTn>
                              </p:par>
                            </p:childTnLst>
                          </p:cTn>
                        </p:par>
                      </p:childTnLst>
                    </p:cTn>
                  </p:par>
                  <p:par>
                    <p:cTn id="289" fill="hold">
                      <p:stCondLst>
                        <p:cond delay="indefinite"/>
                      </p:stCondLst>
                      <p:childTnLst>
                        <p:par>
                          <p:cTn id="290" fill="hold">
                            <p:stCondLst>
                              <p:cond delay="0"/>
                            </p:stCondLst>
                            <p:childTnLst>
                              <p:par>
                                <p:cTn id="291" presetID="53" presetClass="entr" presetSubtype="16" fill="hold" nodeType="clickEffect">
                                  <p:stCondLst>
                                    <p:cond delay="0"/>
                                  </p:stCondLst>
                                  <p:childTnLst>
                                    <p:set>
                                      <p:cBhvr>
                                        <p:cTn id="292" dur="1" fill="hold">
                                          <p:stCondLst>
                                            <p:cond delay="0"/>
                                          </p:stCondLst>
                                        </p:cTn>
                                        <p:tgtEl>
                                          <p:spTgt spid="84"/>
                                        </p:tgtEl>
                                        <p:attrNameLst>
                                          <p:attrName>style.visibility</p:attrName>
                                        </p:attrNameLst>
                                      </p:cBhvr>
                                      <p:to>
                                        <p:strVal val="visible"/>
                                      </p:to>
                                    </p:set>
                                    <p:anim calcmode="lin" valueType="num">
                                      <p:cBhvr>
                                        <p:cTn id="293" dur="500" fill="hold"/>
                                        <p:tgtEl>
                                          <p:spTgt spid="84"/>
                                        </p:tgtEl>
                                        <p:attrNameLst>
                                          <p:attrName>ppt_w</p:attrName>
                                        </p:attrNameLst>
                                      </p:cBhvr>
                                      <p:tavLst>
                                        <p:tav tm="0">
                                          <p:val>
                                            <p:fltVal val="0"/>
                                          </p:val>
                                        </p:tav>
                                        <p:tav tm="100000">
                                          <p:val>
                                            <p:strVal val="#ppt_w"/>
                                          </p:val>
                                        </p:tav>
                                      </p:tavLst>
                                    </p:anim>
                                    <p:anim calcmode="lin" valueType="num">
                                      <p:cBhvr>
                                        <p:cTn id="294" dur="500" fill="hold"/>
                                        <p:tgtEl>
                                          <p:spTgt spid="84"/>
                                        </p:tgtEl>
                                        <p:attrNameLst>
                                          <p:attrName>ppt_h</p:attrName>
                                        </p:attrNameLst>
                                      </p:cBhvr>
                                      <p:tavLst>
                                        <p:tav tm="0">
                                          <p:val>
                                            <p:fltVal val="0"/>
                                          </p:val>
                                        </p:tav>
                                        <p:tav tm="100000">
                                          <p:val>
                                            <p:strVal val="#ppt_h"/>
                                          </p:val>
                                        </p:tav>
                                      </p:tavLst>
                                    </p:anim>
                                    <p:animEffect transition="in" filter="fade">
                                      <p:cBhvr>
                                        <p:cTn id="295" dur="500"/>
                                        <p:tgtEl>
                                          <p:spTgt spid="84"/>
                                        </p:tgtEl>
                                      </p:cBhvr>
                                    </p:animEffect>
                                  </p:childTnLst>
                                </p:cTn>
                              </p:par>
                              <p:par>
                                <p:cTn id="296" presetID="53" presetClass="entr" presetSubtype="16" fill="hold" nodeType="withEffect">
                                  <p:stCondLst>
                                    <p:cond delay="0"/>
                                  </p:stCondLst>
                                  <p:childTnLst>
                                    <p:set>
                                      <p:cBhvr>
                                        <p:cTn id="297" dur="1" fill="hold">
                                          <p:stCondLst>
                                            <p:cond delay="0"/>
                                          </p:stCondLst>
                                        </p:cTn>
                                        <p:tgtEl>
                                          <p:spTgt spid="174"/>
                                        </p:tgtEl>
                                        <p:attrNameLst>
                                          <p:attrName>style.visibility</p:attrName>
                                        </p:attrNameLst>
                                      </p:cBhvr>
                                      <p:to>
                                        <p:strVal val="visible"/>
                                      </p:to>
                                    </p:set>
                                    <p:anim calcmode="lin" valueType="num">
                                      <p:cBhvr>
                                        <p:cTn id="298" dur="500" fill="hold"/>
                                        <p:tgtEl>
                                          <p:spTgt spid="174"/>
                                        </p:tgtEl>
                                        <p:attrNameLst>
                                          <p:attrName>ppt_w</p:attrName>
                                        </p:attrNameLst>
                                      </p:cBhvr>
                                      <p:tavLst>
                                        <p:tav tm="0">
                                          <p:val>
                                            <p:fltVal val="0"/>
                                          </p:val>
                                        </p:tav>
                                        <p:tav tm="100000">
                                          <p:val>
                                            <p:strVal val="#ppt_w"/>
                                          </p:val>
                                        </p:tav>
                                      </p:tavLst>
                                    </p:anim>
                                    <p:anim calcmode="lin" valueType="num">
                                      <p:cBhvr>
                                        <p:cTn id="299" dur="500" fill="hold"/>
                                        <p:tgtEl>
                                          <p:spTgt spid="174"/>
                                        </p:tgtEl>
                                        <p:attrNameLst>
                                          <p:attrName>ppt_h</p:attrName>
                                        </p:attrNameLst>
                                      </p:cBhvr>
                                      <p:tavLst>
                                        <p:tav tm="0">
                                          <p:val>
                                            <p:fltVal val="0"/>
                                          </p:val>
                                        </p:tav>
                                        <p:tav tm="100000">
                                          <p:val>
                                            <p:strVal val="#ppt_h"/>
                                          </p:val>
                                        </p:tav>
                                      </p:tavLst>
                                    </p:anim>
                                    <p:animEffect transition="in" filter="fade">
                                      <p:cBhvr>
                                        <p:cTn id="300" dur="500"/>
                                        <p:tgtEl>
                                          <p:spTgt spid="174"/>
                                        </p:tgtEl>
                                      </p:cBhvr>
                                    </p:animEffect>
                                  </p:childTnLst>
                                </p:cTn>
                              </p:par>
                            </p:childTnLst>
                          </p:cTn>
                        </p:par>
                      </p:childTnLst>
                    </p:cTn>
                  </p:par>
                  <p:par>
                    <p:cTn id="301" fill="hold">
                      <p:stCondLst>
                        <p:cond delay="indefinite"/>
                      </p:stCondLst>
                      <p:childTnLst>
                        <p:par>
                          <p:cTn id="302" fill="hold">
                            <p:stCondLst>
                              <p:cond delay="0"/>
                            </p:stCondLst>
                            <p:childTnLst>
                              <p:par>
                                <p:cTn id="303" presetID="53" presetClass="entr" presetSubtype="16" fill="hold" nodeType="clickEffect">
                                  <p:stCondLst>
                                    <p:cond delay="0"/>
                                  </p:stCondLst>
                                  <p:childTnLst>
                                    <p:set>
                                      <p:cBhvr>
                                        <p:cTn id="304" dur="1" fill="hold">
                                          <p:stCondLst>
                                            <p:cond delay="0"/>
                                          </p:stCondLst>
                                        </p:cTn>
                                        <p:tgtEl>
                                          <p:spTgt spid="176"/>
                                        </p:tgtEl>
                                        <p:attrNameLst>
                                          <p:attrName>style.visibility</p:attrName>
                                        </p:attrNameLst>
                                      </p:cBhvr>
                                      <p:to>
                                        <p:strVal val="visible"/>
                                      </p:to>
                                    </p:set>
                                    <p:anim calcmode="lin" valueType="num">
                                      <p:cBhvr>
                                        <p:cTn id="305" dur="500" fill="hold"/>
                                        <p:tgtEl>
                                          <p:spTgt spid="176"/>
                                        </p:tgtEl>
                                        <p:attrNameLst>
                                          <p:attrName>ppt_w</p:attrName>
                                        </p:attrNameLst>
                                      </p:cBhvr>
                                      <p:tavLst>
                                        <p:tav tm="0">
                                          <p:val>
                                            <p:fltVal val="0"/>
                                          </p:val>
                                        </p:tav>
                                        <p:tav tm="100000">
                                          <p:val>
                                            <p:strVal val="#ppt_w"/>
                                          </p:val>
                                        </p:tav>
                                      </p:tavLst>
                                    </p:anim>
                                    <p:anim calcmode="lin" valueType="num">
                                      <p:cBhvr>
                                        <p:cTn id="306" dur="500" fill="hold"/>
                                        <p:tgtEl>
                                          <p:spTgt spid="176"/>
                                        </p:tgtEl>
                                        <p:attrNameLst>
                                          <p:attrName>ppt_h</p:attrName>
                                        </p:attrNameLst>
                                      </p:cBhvr>
                                      <p:tavLst>
                                        <p:tav tm="0">
                                          <p:val>
                                            <p:fltVal val="0"/>
                                          </p:val>
                                        </p:tav>
                                        <p:tav tm="100000">
                                          <p:val>
                                            <p:strVal val="#ppt_h"/>
                                          </p:val>
                                        </p:tav>
                                      </p:tavLst>
                                    </p:anim>
                                    <p:animEffect transition="in" filter="fade">
                                      <p:cBhvr>
                                        <p:cTn id="307" dur="500"/>
                                        <p:tgtEl>
                                          <p:spTgt spid="176"/>
                                        </p:tgtEl>
                                      </p:cBhvr>
                                    </p:animEffect>
                                  </p:childTnLst>
                                </p:cTn>
                              </p:par>
                              <p:par>
                                <p:cTn id="308" presetID="53" presetClass="entr" presetSubtype="16" fill="hold" nodeType="withEffect">
                                  <p:stCondLst>
                                    <p:cond delay="0"/>
                                  </p:stCondLst>
                                  <p:childTnLst>
                                    <p:set>
                                      <p:cBhvr>
                                        <p:cTn id="309" dur="1" fill="hold">
                                          <p:stCondLst>
                                            <p:cond delay="0"/>
                                          </p:stCondLst>
                                        </p:cTn>
                                        <p:tgtEl>
                                          <p:spTgt spid="259"/>
                                        </p:tgtEl>
                                        <p:attrNameLst>
                                          <p:attrName>style.visibility</p:attrName>
                                        </p:attrNameLst>
                                      </p:cBhvr>
                                      <p:to>
                                        <p:strVal val="visible"/>
                                      </p:to>
                                    </p:set>
                                    <p:anim calcmode="lin" valueType="num">
                                      <p:cBhvr>
                                        <p:cTn id="310" dur="500" fill="hold"/>
                                        <p:tgtEl>
                                          <p:spTgt spid="259"/>
                                        </p:tgtEl>
                                        <p:attrNameLst>
                                          <p:attrName>ppt_w</p:attrName>
                                        </p:attrNameLst>
                                      </p:cBhvr>
                                      <p:tavLst>
                                        <p:tav tm="0">
                                          <p:val>
                                            <p:fltVal val="0"/>
                                          </p:val>
                                        </p:tav>
                                        <p:tav tm="100000">
                                          <p:val>
                                            <p:strVal val="#ppt_w"/>
                                          </p:val>
                                        </p:tav>
                                      </p:tavLst>
                                    </p:anim>
                                    <p:anim calcmode="lin" valueType="num">
                                      <p:cBhvr>
                                        <p:cTn id="311" dur="500" fill="hold"/>
                                        <p:tgtEl>
                                          <p:spTgt spid="259"/>
                                        </p:tgtEl>
                                        <p:attrNameLst>
                                          <p:attrName>ppt_h</p:attrName>
                                        </p:attrNameLst>
                                      </p:cBhvr>
                                      <p:tavLst>
                                        <p:tav tm="0">
                                          <p:val>
                                            <p:fltVal val="0"/>
                                          </p:val>
                                        </p:tav>
                                        <p:tav tm="100000">
                                          <p:val>
                                            <p:strVal val="#ppt_h"/>
                                          </p:val>
                                        </p:tav>
                                      </p:tavLst>
                                    </p:anim>
                                    <p:animEffect transition="in" filter="fade">
                                      <p:cBhvr>
                                        <p:cTn id="312" dur="500"/>
                                        <p:tgtEl>
                                          <p:spTgt spid="259"/>
                                        </p:tgtEl>
                                      </p:cBhvr>
                                    </p:animEffect>
                                  </p:childTnLst>
                                </p:cTn>
                              </p:par>
                              <p:par>
                                <p:cTn id="313" presetID="53" presetClass="entr" presetSubtype="16" fill="hold" grpId="0" nodeType="withEffect">
                                  <p:stCondLst>
                                    <p:cond delay="0"/>
                                  </p:stCondLst>
                                  <p:childTnLst>
                                    <p:set>
                                      <p:cBhvr>
                                        <p:cTn id="314" dur="1" fill="hold">
                                          <p:stCondLst>
                                            <p:cond delay="0"/>
                                          </p:stCondLst>
                                        </p:cTn>
                                        <p:tgtEl>
                                          <p:spTgt spid="157"/>
                                        </p:tgtEl>
                                        <p:attrNameLst>
                                          <p:attrName>style.visibility</p:attrName>
                                        </p:attrNameLst>
                                      </p:cBhvr>
                                      <p:to>
                                        <p:strVal val="visible"/>
                                      </p:to>
                                    </p:set>
                                    <p:anim calcmode="lin" valueType="num">
                                      <p:cBhvr>
                                        <p:cTn id="315" dur="500" fill="hold"/>
                                        <p:tgtEl>
                                          <p:spTgt spid="157"/>
                                        </p:tgtEl>
                                        <p:attrNameLst>
                                          <p:attrName>ppt_w</p:attrName>
                                        </p:attrNameLst>
                                      </p:cBhvr>
                                      <p:tavLst>
                                        <p:tav tm="0">
                                          <p:val>
                                            <p:fltVal val="0"/>
                                          </p:val>
                                        </p:tav>
                                        <p:tav tm="100000">
                                          <p:val>
                                            <p:strVal val="#ppt_w"/>
                                          </p:val>
                                        </p:tav>
                                      </p:tavLst>
                                    </p:anim>
                                    <p:anim calcmode="lin" valueType="num">
                                      <p:cBhvr>
                                        <p:cTn id="316" dur="500" fill="hold"/>
                                        <p:tgtEl>
                                          <p:spTgt spid="157"/>
                                        </p:tgtEl>
                                        <p:attrNameLst>
                                          <p:attrName>ppt_h</p:attrName>
                                        </p:attrNameLst>
                                      </p:cBhvr>
                                      <p:tavLst>
                                        <p:tav tm="0">
                                          <p:val>
                                            <p:fltVal val="0"/>
                                          </p:val>
                                        </p:tav>
                                        <p:tav tm="100000">
                                          <p:val>
                                            <p:strVal val="#ppt_h"/>
                                          </p:val>
                                        </p:tav>
                                      </p:tavLst>
                                    </p:anim>
                                    <p:animEffect transition="in" filter="fade">
                                      <p:cBhvr>
                                        <p:cTn id="317" dur="500"/>
                                        <p:tgtEl>
                                          <p:spTgt spid="157"/>
                                        </p:tgtEl>
                                      </p:cBhvr>
                                    </p:animEffect>
                                  </p:childTnLst>
                                </p:cTn>
                              </p:par>
                            </p:childTnLst>
                          </p:cTn>
                        </p:par>
                      </p:childTnLst>
                    </p:cTn>
                  </p:par>
                  <p:par>
                    <p:cTn id="318" fill="hold">
                      <p:stCondLst>
                        <p:cond delay="indefinite"/>
                      </p:stCondLst>
                      <p:childTnLst>
                        <p:par>
                          <p:cTn id="319" fill="hold">
                            <p:stCondLst>
                              <p:cond delay="0"/>
                            </p:stCondLst>
                            <p:childTnLst>
                              <p:par>
                                <p:cTn id="320" presetID="53" presetClass="entr" presetSubtype="16" fill="hold" nodeType="clickEffect">
                                  <p:stCondLst>
                                    <p:cond delay="0"/>
                                  </p:stCondLst>
                                  <p:childTnLst>
                                    <p:set>
                                      <p:cBhvr>
                                        <p:cTn id="321" dur="1" fill="hold">
                                          <p:stCondLst>
                                            <p:cond delay="0"/>
                                          </p:stCondLst>
                                        </p:cTn>
                                        <p:tgtEl>
                                          <p:spTgt spid="108"/>
                                        </p:tgtEl>
                                        <p:attrNameLst>
                                          <p:attrName>style.visibility</p:attrName>
                                        </p:attrNameLst>
                                      </p:cBhvr>
                                      <p:to>
                                        <p:strVal val="visible"/>
                                      </p:to>
                                    </p:set>
                                    <p:anim calcmode="lin" valueType="num">
                                      <p:cBhvr>
                                        <p:cTn id="322" dur="500" fill="hold"/>
                                        <p:tgtEl>
                                          <p:spTgt spid="108"/>
                                        </p:tgtEl>
                                        <p:attrNameLst>
                                          <p:attrName>ppt_w</p:attrName>
                                        </p:attrNameLst>
                                      </p:cBhvr>
                                      <p:tavLst>
                                        <p:tav tm="0">
                                          <p:val>
                                            <p:fltVal val="0"/>
                                          </p:val>
                                        </p:tav>
                                        <p:tav tm="100000">
                                          <p:val>
                                            <p:strVal val="#ppt_w"/>
                                          </p:val>
                                        </p:tav>
                                      </p:tavLst>
                                    </p:anim>
                                    <p:anim calcmode="lin" valueType="num">
                                      <p:cBhvr>
                                        <p:cTn id="323" dur="500" fill="hold"/>
                                        <p:tgtEl>
                                          <p:spTgt spid="108"/>
                                        </p:tgtEl>
                                        <p:attrNameLst>
                                          <p:attrName>ppt_h</p:attrName>
                                        </p:attrNameLst>
                                      </p:cBhvr>
                                      <p:tavLst>
                                        <p:tav tm="0">
                                          <p:val>
                                            <p:fltVal val="0"/>
                                          </p:val>
                                        </p:tav>
                                        <p:tav tm="100000">
                                          <p:val>
                                            <p:strVal val="#ppt_h"/>
                                          </p:val>
                                        </p:tav>
                                      </p:tavLst>
                                    </p:anim>
                                    <p:animEffect transition="in" filter="fade">
                                      <p:cBhvr>
                                        <p:cTn id="324" dur="500"/>
                                        <p:tgtEl>
                                          <p:spTgt spid="108"/>
                                        </p:tgtEl>
                                      </p:cBhvr>
                                    </p:animEffect>
                                  </p:childTnLst>
                                </p:cTn>
                              </p:par>
                            </p:childTnLst>
                          </p:cTn>
                        </p:par>
                      </p:childTnLst>
                    </p:cTn>
                  </p:par>
                  <p:par>
                    <p:cTn id="325" fill="hold">
                      <p:stCondLst>
                        <p:cond delay="indefinite"/>
                      </p:stCondLst>
                      <p:childTnLst>
                        <p:par>
                          <p:cTn id="326" fill="hold">
                            <p:stCondLst>
                              <p:cond delay="0"/>
                            </p:stCondLst>
                            <p:childTnLst>
                              <p:par>
                                <p:cTn id="327" presetID="53" presetClass="entr" presetSubtype="16" fill="hold" nodeType="clickEffect">
                                  <p:stCondLst>
                                    <p:cond delay="0"/>
                                  </p:stCondLst>
                                  <p:childTnLst>
                                    <p:set>
                                      <p:cBhvr>
                                        <p:cTn id="328" dur="1" fill="hold">
                                          <p:stCondLst>
                                            <p:cond delay="0"/>
                                          </p:stCondLst>
                                        </p:cTn>
                                        <p:tgtEl>
                                          <p:spTgt spid="178"/>
                                        </p:tgtEl>
                                        <p:attrNameLst>
                                          <p:attrName>style.visibility</p:attrName>
                                        </p:attrNameLst>
                                      </p:cBhvr>
                                      <p:to>
                                        <p:strVal val="visible"/>
                                      </p:to>
                                    </p:set>
                                    <p:anim calcmode="lin" valueType="num">
                                      <p:cBhvr>
                                        <p:cTn id="329" dur="500" fill="hold"/>
                                        <p:tgtEl>
                                          <p:spTgt spid="178"/>
                                        </p:tgtEl>
                                        <p:attrNameLst>
                                          <p:attrName>ppt_w</p:attrName>
                                        </p:attrNameLst>
                                      </p:cBhvr>
                                      <p:tavLst>
                                        <p:tav tm="0">
                                          <p:val>
                                            <p:fltVal val="0"/>
                                          </p:val>
                                        </p:tav>
                                        <p:tav tm="100000">
                                          <p:val>
                                            <p:strVal val="#ppt_w"/>
                                          </p:val>
                                        </p:tav>
                                      </p:tavLst>
                                    </p:anim>
                                    <p:anim calcmode="lin" valueType="num">
                                      <p:cBhvr>
                                        <p:cTn id="330" dur="500" fill="hold"/>
                                        <p:tgtEl>
                                          <p:spTgt spid="178"/>
                                        </p:tgtEl>
                                        <p:attrNameLst>
                                          <p:attrName>ppt_h</p:attrName>
                                        </p:attrNameLst>
                                      </p:cBhvr>
                                      <p:tavLst>
                                        <p:tav tm="0">
                                          <p:val>
                                            <p:fltVal val="0"/>
                                          </p:val>
                                        </p:tav>
                                        <p:tav tm="100000">
                                          <p:val>
                                            <p:strVal val="#ppt_h"/>
                                          </p:val>
                                        </p:tav>
                                      </p:tavLst>
                                    </p:anim>
                                    <p:animEffect transition="in" filter="fade">
                                      <p:cBhvr>
                                        <p:cTn id="331" dur="500"/>
                                        <p:tgtEl>
                                          <p:spTgt spid="178"/>
                                        </p:tgtEl>
                                      </p:cBhvr>
                                    </p:animEffect>
                                  </p:childTnLst>
                                </p:cTn>
                              </p:par>
                              <p:par>
                                <p:cTn id="332" presetID="53" presetClass="entr" presetSubtype="16" fill="hold" nodeType="withEffect">
                                  <p:stCondLst>
                                    <p:cond delay="0"/>
                                  </p:stCondLst>
                                  <p:childTnLst>
                                    <p:set>
                                      <p:cBhvr>
                                        <p:cTn id="333" dur="1" fill="hold">
                                          <p:stCondLst>
                                            <p:cond delay="0"/>
                                          </p:stCondLst>
                                        </p:cTn>
                                        <p:tgtEl>
                                          <p:spTgt spid="159"/>
                                        </p:tgtEl>
                                        <p:attrNameLst>
                                          <p:attrName>style.visibility</p:attrName>
                                        </p:attrNameLst>
                                      </p:cBhvr>
                                      <p:to>
                                        <p:strVal val="visible"/>
                                      </p:to>
                                    </p:set>
                                    <p:anim calcmode="lin" valueType="num">
                                      <p:cBhvr>
                                        <p:cTn id="334" dur="500" fill="hold"/>
                                        <p:tgtEl>
                                          <p:spTgt spid="159"/>
                                        </p:tgtEl>
                                        <p:attrNameLst>
                                          <p:attrName>ppt_w</p:attrName>
                                        </p:attrNameLst>
                                      </p:cBhvr>
                                      <p:tavLst>
                                        <p:tav tm="0">
                                          <p:val>
                                            <p:fltVal val="0"/>
                                          </p:val>
                                        </p:tav>
                                        <p:tav tm="100000">
                                          <p:val>
                                            <p:strVal val="#ppt_w"/>
                                          </p:val>
                                        </p:tav>
                                      </p:tavLst>
                                    </p:anim>
                                    <p:anim calcmode="lin" valueType="num">
                                      <p:cBhvr>
                                        <p:cTn id="335" dur="500" fill="hold"/>
                                        <p:tgtEl>
                                          <p:spTgt spid="159"/>
                                        </p:tgtEl>
                                        <p:attrNameLst>
                                          <p:attrName>ppt_h</p:attrName>
                                        </p:attrNameLst>
                                      </p:cBhvr>
                                      <p:tavLst>
                                        <p:tav tm="0">
                                          <p:val>
                                            <p:fltVal val="0"/>
                                          </p:val>
                                        </p:tav>
                                        <p:tav tm="100000">
                                          <p:val>
                                            <p:strVal val="#ppt_h"/>
                                          </p:val>
                                        </p:tav>
                                      </p:tavLst>
                                    </p:anim>
                                    <p:animEffect transition="in" filter="fade">
                                      <p:cBhvr>
                                        <p:cTn id="336" dur="500"/>
                                        <p:tgtEl>
                                          <p:spTgt spid="159"/>
                                        </p:tgtEl>
                                      </p:cBhvr>
                                    </p:animEffect>
                                  </p:childTnLst>
                                </p:cTn>
                              </p:par>
                              <p:par>
                                <p:cTn id="337" presetID="53" presetClass="entr" presetSubtype="16" fill="hold" nodeType="withEffect">
                                  <p:stCondLst>
                                    <p:cond delay="0"/>
                                  </p:stCondLst>
                                  <p:childTnLst>
                                    <p:set>
                                      <p:cBhvr>
                                        <p:cTn id="338" dur="1" fill="hold">
                                          <p:stCondLst>
                                            <p:cond delay="0"/>
                                          </p:stCondLst>
                                        </p:cTn>
                                        <p:tgtEl>
                                          <p:spTgt spid="180"/>
                                        </p:tgtEl>
                                        <p:attrNameLst>
                                          <p:attrName>style.visibility</p:attrName>
                                        </p:attrNameLst>
                                      </p:cBhvr>
                                      <p:to>
                                        <p:strVal val="visible"/>
                                      </p:to>
                                    </p:set>
                                    <p:anim calcmode="lin" valueType="num">
                                      <p:cBhvr>
                                        <p:cTn id="339" dur="500" fill="hold"/>
                                        <p:tgtEl>
                                          <p:spTgt spid="180"/>
                                        </p:tgtEl>
                                        <p:attrNameLst>
                                          <p:attrName>ppt_w</p:attrName>
                                        </p:attrNameLst>
                                      </p:cBhvr>
                                      <p:tavLst>
                                        <p:tav tm="0">
                                          <p:val>
                                            <p:fltVal val="0"/>
                                          </p:val>
                                        </p:tav>
                                        <p:tav tm="100000">
                                          <p:val>
                                            <p:strVal val="#ppt_w"/>
                                          </p:val>
                                        </p:tav>
                                      </p:tavLst>
                                    </p:anim>
                                    <p:anim calcmode="lin" valueType="num">
                                      <p:cBhvr>
                                        <p:cTn id="340" dur="500" fill="hold"/>
                                        <p:tgtEl>
                                          <p:spTgt spid="180"/>
                                        </p:tgtEl>
                                        <p:attrNameLst>
                                          <p:attrName>ppt_h</p:attrName>
                                        </p:attrNameLst>
                                      </p:cBhvr>
                                      <p:tavLst>
                                        <p:tav tm="0">
                                          <p:val>
                                            <p:fltVal val="0"/>
                                          </p:val>
                                        </p:tav>
                                        <p:tav tm="100000">
                                          <p:val>
                                            <p:strVal val="#ppt_h"/>
                                          </p:val>
                                        </p:tav>
                                      </p:tavLst>
                                    </p:anim>
                                    <p:animEffect transition="in" filter="fade">
                                      <p:cBhvr>
                                        <p:cTn id="341" dur="500"/>
                                        <p:tgtEl>
                                          <p:spTgt spid="180"/>
                                        </p:tgtEl>
                                      </p:cBhvr>
                                    </p:animEffect>
                                  </p:childTnLst>
                                </p:cTn>
                              </p:par>
                              <p:par>
                                <p:cTn id="342" presetID="53" presetClass="entr" presetSubtype="16" fill="hold" grpId="0" nodeType="withEffect">
                                  <p:stCondLst>
                                    <p:cond delay="0"/>
                                  </p:stCondLst>
                                  <p:childTnLst>
                                    <p:set>
                                      <p:cBhvr>
                                        <p:cTn id="343" dur="1" fill="hold">
                                          <p:stCondLst>
                                            <p:cond delay="0"/>
                                          </p:stCondLst>
                                        </p:cTn>
                                        <p:tgtEl>
                                          <p:spTgt spid="158"/>
                                        </p:tgtEl>
                                        <p:attrNameLst>
                                          <p:attrName>style.visibility</p:attrName>
                                        </p:attrNameLst>
                                      </p:cBhvr>
                                      <p:to>
                                        <p:strVal val="visible"/>
                                      </p:to>
                                    </p:set>
                                    <p:anim calcmode="lin" valueType="num">
                                      <p:cBhvr>
                                        <p:cTn id="344" dur="500" fill="hold"/>
                                        <p:tgtEl>
                                          <p:spTgt spid="158"/>
                                        </p:tgtEl>
                                        <p:attrNameLst>
                                          <p:attrName>ppt_w</p:attrName>
                                        </p:attrNameLst>
                                      </p:cBhvr>
                                      <p:tavLst>
                                        <p:tav tm="0">
                                          <p:val>
                                            <p:fltVal val="0"/>
                                          </p:val>
                                        </p:tav>
                                        <p:tav tm="100000">
                                          <p:val>
                                            <p:strVal val="#ppt_w"/>
                                          </p:val>
                                        </p:tav>
                                      </p:tavLst>
                                    </p:anim>
                                    <p:anim calcmode="lin" valueType="num">
                                      <p:cBhvr>
                                        <p:cTn id="345" dur="500" fill="hold"/>
                                        <p:tgtEl>
                                          <p:spTgt spid="158"/>
                                        </p:tgtEl>
                                        <p:attrNameLst>
                                          <p:attrName>ppt_h</p:attrName>
                                        </p:attrNameLst>
                                      </p:cBhvr>
                                      <p:tavLst>
                                        <p:tav tm="0">
                                          <p:val>
                                            <p:fltVal val="0"/>
                                          </p:val>
                                        </p:tav>
                                        <p:tav tm="100000">
                                          <p:val>
                                            <p:strVal val="#ppt_h"/>
                                          </p:val>
                                        </p:tav>
                                      </p:tavLst>
                                    </p:anim>
                                    <p:animEffect transition="in" filter="fade">
                                      <p:cBhvr>
                                        <p:cTn id="346" dur="500"/>
                                        <p:tgtEl>
                                          <p:spTgt spid="158"/>
                                        </p:tgtEl>
                                      </p:cBhvr>
                                    </p:animEffect>
                                  </p:childTnLst>
                                </p:cTn>
                              </p:par>
                            </p:childTnLst>
                          </p:cTn>
                        </p:par>
                      </p:childTnLst>
                    </p:cTn>
                  </p:par>
                  <p:par>
                    <p:cTn id="347" fill="hold">
                      <p:stCondLst>
                        <p:cond delay="indefinite"/>
                      </p:stCondLst>
                      <p:childTnLst>
                        <p:par>
                          <p:cTn id="348" fill="hold">
                            <p:stCondLst>
                              <p:cond delay="0"/>
                            </p:stCondLst>
                            <p:childTnLst>
                              <p:par>
                                <p:cTn id="349" presetID="53" presetClass="entr" presetSubtype="16" fill="hold" nodeType="clickEffect">
                                  <p:stCondLst>
                                    <p:cond delay="0"/>
                                  </p:stCondLst>
                                  <p:childTnLst>
                                    <p:set>
                                      <p:cBhvr>
                                        <p:cTn id="350" dur="1" fill="hold">
                                          <p:stCondLst>
                                            <p:cond delay="0"/>
                                          </p:stCondLst>
                                        </p:cTn>
                                        <p:tgtEl>
                                          <p:spTgt spid="109"/>
                                        </p:tgtEl>
                                        <p:attrNameLst>
                                          <p:attrName>style.visibility</p:attrName>
                                        </p:attrNameLst>
                                      </p:cBhvr>
                                      <p:to>
                                        <p:strVal val="visible"/>
                                      </p:to>
                                    </p:set>
                                    <p:anim calcmode="lin" valueType="num">
                                      <p:cBhvr>
                                        <p:cTn id="351" dur="500" fill="hold"/>
                                        <p:tgtEl>
                                          <p:spTgt spid="109"/>
                                        </p:tgtEl>
                                        <p:attrNameLst>
                                          <p:attrName>ppt_w</p:attrName>
                                        </p:attrNameLst>
                                      </p:cBhvr>
                                      <p:tavLst>
                                        <p:tav tm="0">
                                          <p:val>
                                            <p:fltVal val="0"/>
                                          </p:val>
                                        </p:tav>
                                        <p:tav tm="100000">
                                          <p:val>
                                            <p:strVal val="#ppt_w"/>
                                          </p:val>
                                        </p:tav>
                                      </p:tavLst>
                                    </p:anim>
                                    <p:anim calcmode="lin" valueType="num">
                                      <p:cBhvr>
                                        <p:cTn id="352" dur="500" fill="hold"/>
                                        <p:tgtEl>
                                          <p:spTgt spid="109"/>
                                        </p:tgtEl>
                                        <p:attrNameLst>
                                          <p:attrName>ppt_h</p:attrName>
                                        </p:attrNameLst>
                                      </p:cBhvr>
                                      <p:tavLst>
                                        <p:tav tm="0">
                                          <p:val>
                                            <p:fltVal val="0"/>
                                          </p:val>
                                        </p:tav>
                                        <p:tav tm="100000">
                                          <p:val>
                                            <p:strVal val="#ppt_h"/>
                                          </p:val>
                                        </p:tav>
                                      </p:tavLst>
                                    </p:anim>
                                    <p:animEffect transition="in" filter="fade">
                                      <p:cBhvr>
                                        <p:cTn id="353" dur="500"/>
                                        <p:tgtEl>
                                          <p:spTgt spid="109"/>
                                        </p:tgtEl>
                                      </p:cBhvr>
                                    </p:animEffect>
                                  </p:childTnLst>
                                </p:cTn>
                              </p:par>
                            </p:childTnLst>
                          </p:cTn>
                        </p:par>
                      </p:childTnLst>
                    </p:cTn>
                  </p:par>
                  <p:par>
                    <p:cTn id="354" fill="hold">
                      <p:stCondLst>
                        <p:cond delay="indefinite"/>
                      </p:stCondLst>
                      <p:childTnLst>
                        <p:par>
                          <p:cTn id="355" fill="hold">
                            <p:stCondLst>
                              <p:cond delay="0"/>
                            </p:stCondLst>
                            <p:childTnLst>
                              <p:par>
                                <p:cTn id="356" presetID="53" presetClass="entr" presetSubtype="16" fill="hold" nodeType="clickEffect">
                                  <p:stCondLst>
                                    <p:cond delay="0"/>
                                  </p:stCondLst>
                                  <p:childTnLst>
                                    <p:set>
                                      <p:cBhvr>
                                        <p:cTn id="357" dur="1" fill="hold">
                                          <p:stCondLst>
                                            <p:cond delay="0"/>
                                          </p:stCondLst>
                                        </p:cTn>
                                        <p:tgtEl>
                                          <p:spTgt spid="87"/>
                                        </p:tgtEl>
                                        <p:attrNameLst>
                                          <p:attrName>style.visibility</p:attrName>
                                        </p:attrNameLst>
                                      </p:cBhvr>
                                      <p:to>
                                        <p:strVal val="visible"/>
                                      </p:to>
                                    </p:set>
                                    <p:anim calcmode="lin" valueType="num">
                                      <p:cBhvr>
                                        <p:cTn id="358" dur="500" fill="hold"/>
                                        <p:tgtEl>
                                          <p:spTgt spid="87"/>
                                        </p:tgtEl>
                                        <p:attrNameLst>
                                          <p:attrName>ppt_w</p:attrName>
                                        </p:attrNameLst>
                                      </p:cBhvr>
                                      <p:tavLst>
                                        <p:tav tm="0">
                                          <p:val>
                                            <p:fltVal val="0"/>
                                          </p:val>
                                        </p:tav>
                                        <p:tav tm="100000">
                                          <p:val>
                                            <p:strVal val="#ppt_w"/>
                                          </p:val>
                                        </p:tav>
                                      </p:tavLst>
                                    </p:anim>
                                    <p:anim calcmode="lin" valueType="num">
                                      <p:cBhvr>
                                        <p:cTn id="359" dur="500" fill="hold"/>
                                        <p:tgtEl>
                                          <p:spTgt spid="87"/>
                                        </p:tgtEl>
                                        <p:attrNameLst>
                                          <p:attrName>ppt_h</p:attrName>
                                        </p:attrNameLst>
                                      </p:cBhvr>
                                      <p:tavLst>
                                        <p:tav tm="0">
                                          <p:val>
                                            <p:fltVal val="0"/>
                                          </p:val>
                                        </p:tav>
                                        <p:tav tm="100000">
                                          <p:val>
                                            <p:strVal val="#ppt_h"/>
                                          </p:val>
                                        </p:tav>
                                      </p:tavLst>
                                    </p:anim>
                                    <p:animEffect transition="in" filter="fade">
                                      <p:cBhvr>
                                        <p:cTn id="360" dur="500"/>
                                        <p:tgtEl>
                                          <p:spTgt spid="87"/>
                                        </p:tgtEl>
                                      </p:cBhvr>
                                    </p:animEffect>
                                  </p:childTnLst>
                                </p:cTn>
                              </p:par>
                            </p:childTnLst>
                          </p:cTn>
                        </p:par>
                      </p:childTnLst>
                    </p:cTn>
                  </p:par>
                  <p:par>
                    <p:cTn id="361" fill="hold">
                      <p:stCondLst>
                        <p:cond delay="indefinite"/>
                      </p:stCondLst>
                      <p:childTnLst>
                        <p:par>
                          <p:cTn id="362" fill="hold">
                            <p:stCondLst>
                              <p:cond delay="0"/>
                            </p:stCondLst>
                            <p:childTnLst>
                              <p:par>
                                <p:cTn id="363" presetID="53" presetClass="entr" presetSubtype="16" fill="hold" nodeType="clickEffect">
                                  <p:stCondLst>
                                    <p:cond delay="0"/>
                                  </p:stCondLst>
                                  <p:childTnLst>
                                    <p:set>
                                      <p:cBhvr>
                                        <p:cTn id="364" dur="1" fill="hold">
                                          <p:stCondLst>
                                            <p:cond delay="0"/>
                                          </p:stCondLst>
                                        </p:cTn>
                                        <p:tgtEl>
                                          <p:spTgt spid="184"/>
                                        </p:tgtEl>
                                        <p:attrNameLst>
                                          <p:attrName>style.visibility</p:attrName>
                                        </p:attrNameLst>
                                      </p:cBhvr>
                                      <p:to>
                                        <p:strVal val="visible"/>
                                      </p:to>
                                    </p:set>
                                    <p:anim calcmode="lin" valueType="num">
                                      <p:cBhvr>
                                        <p:cTn id="365" dur="500" fill="hold"/>
                                        <p:tgtEl>
                                          <p:spTgt spid="184"/>
                                        </p:tgtEl>
                                        <p:attrNameLst>
                                          <p:attrName>ppt_w</p:attrName>
                                        </p:attrNameLst>
                                      </p:cBhvr>
                                      <p:tavLst>
                                        <p:tav tm="0">
                                          <p:val>
                                            <p:fltVal val="0"/>
                                          </p:val>
                                        </p:tav>
                                        <p:tav tm="100000">
                                          <p:val>
                                            <p:strVal val="#ppt_w"/>
                                          </p:val>
                                        </p:tav>
                                      </p:tavLst>
                                    </p:anim>
                                    <p:anim calcmode="lin" valueType="num">
                                      <p:cBhvr>
                                        <p:cTn id="366" dur="500" fill="hold"/>
                                        <p:tgtEl>
                                          <p:spTgt spid="184"/>
                                        </p:tgtEl>
                                        <p:attrNameLst>
                                          <p:attrName>ppt_h</p:attrName>
                                        </p:attrNameLst>
                                      </p:cBhvr>
                                      <p:tavLst>
                                        <p:tav tm="0">
                                          <p:val>
                                            <p:fltVal val="0"/>
                                          </p:val>
                                        </p:tav>
                                        <p:tav tm="100000">
                                          <p:val>
                                            <p:strVal val="#ppt_h"/>
                                          </p:val>
                                        </p:tav>
                                      </p:tavLst>
                                    </p:anim>
                                    <p:animEffect transition="in" filter="fade">
                                      <p:cBhvr>
                                        <p:cTn id="367" dur="500"/>
                                        <p:tgtEl>
                                          <p:spTgt spid="184"/>
                                        </p:tgtEl>
                                      </p:cBhvr>
                                    </p:animEffect>
                                  </p:childTnLst>
                                </p:cTn>
                              </p:par>
                            </p:childTnLst>
                          </p:cTn>
                        </p:par>
                      </p:childTnLst>
                    </p:cTn>
                  </p:par>
                  <p:par>
                    <p:cTn id="368" fill="hold">
                      <p:stCondLst>
                        <p:cond delay="indefinite"/>
                      </p:stCondLst>
                      <p:childTnLst>
                        <p:par>
                          <p:cTn id="369" fill="hold">
                            <p:stCondLst>
                              <p:cond delay="0"/>
                            </p:stCondLst>
                            <p:childTnLst>
                              <p:par>
                                <p:cTn id="370" presetID="53" presetClass="entr" presetSubtype="16" fill="hold" nodeType="clickEffect">
                                  <p:stCondLst>
                                    <p:cond delay="0"/>
                                  </p:stCondLst>
                                  <p:childTnLst>
                                    <p:set>
                                      <p:cBhvr>
                                        <p:cTn id="371" dur="1" fill="hold">
                                          <p:stCondLst>
                                            <p:cond delay="0"/>
                                          </p:stCondLst>
                                        </p:cTn>
                                        <p:tgtEl>
                                          <p:spTgt spid="96"/>
                                        </p:tgtEl>
                                        <p:attrNameLst>
                                          <p:attrName>style.visibility</p:attrName>
                                        </p:attrNameLst>
                                      </p:cBhvr>
                                      <p:to>
                                        <p:strVal val="visible"/>
                                      </p:to>
                                    </p:set>
                                    <p:anim calcmode="lin" valueType="num">
                                      <p:cBhvr>
                                        <p:cTn id="372" dur="500" fill="hold"/>
                                        <p:tgtEl>
                                          <p:spTgt spid="96"/>
                                        </p:tgtEl>
                                        <p:attrNameLst>
                                          <p:attrName>ppt_w</p:attrName>
                                        </p:attrNameLst>
                                      </p:cBhvr>
                                      <p:tavLst>
                                        <p:tav tm="0">
                                          <p:val>
                                            <p:fltVal val="0"/>
                                          </p:val>
                                        </p:tav>
                                        <p:tav tm="100000">
                                          <p:val>
                                            <p:strVal val="#ppt_w"/>
                                          </p:val>
                                        </p:tav>
                                      </p:tavLst>
                                    </p:anim>
                                    <p:anim calcmode="lin" valueType="num">
                                      <p:cBhvr>
                                        <p:cTn id="373" dur="500" fill="hold"/>
                                        <p:tgtEl>
                                          <p:spTgt spid="96"/>
                                        </p:tgtEl>
                                        <p:attrNameLst>
                                          <p:attrName>ppt_h</p:attrName>
                                        </p:attrNameLst>
                                      </p:cBhvr>
                                      <p:tavLst>
                                        <p:tav tm="0">
                                          <p:val>
                                            <p:fltVal val="0"/>
                                          </p:val>
                                        </p:tav>
                                        <p:tav tm="100000">
                                          <p:val>
                                            <p:strVal val="#ppt_h"/>
                                          </p:val>
                                        </p:tav>
                                      </p:tavLst>
                                    </p:anim>
                                    <p:animEffect transition="in" filter="fade">
                                      <p:cBhvr>
                                        <p:cTn id="374" dur="500"/>
                                        <p:tgtEl>
                                          <p:spTgt spid="96"/>
                                        </p:tgtEl>
                                      </p:cBhvr>
                                    </p:animEffect>
                                  </p:childTnLst>
                                </p:cTn>
                              </p:par>
                            </p:childTnLst>
                          </p:cTn>
                        </p:par>
                      </p:childTnLst>
                    </p:cTn>
                  </p:par>
                  <p:par>
                    <p:cTn id="375" fill="hold">
                      <p:stCondLst>
                        <p:cond delay="indefinite"/>
                      </p:stCondLst>
                      <p:childTnLst>
                        <p:par>
                          <p:cTn id="376" fill="hold">
                            <p:stCondLst>
                              <p:cond delay="0"/>
                            </p:stCondLst>
                            <p:childTnLst>
                              <p:par>
                                <p:cTn id="377" presetID="53" presetClass="entr" presetSubtype="16" fill="hold" nodeType="clickEffect">
                                  <p:stCondLst>
                                    <p:cond delay="0"/>
                                  </p:stCondLst>
                                  <p:childTnLst>
                                    <p:set>
                                      <p:cBhvr>
                                        <p:cTn id="378" dur="1" fill="hold">
                                          <p:stCondLst>
                                            <p:cond delay="0"/>
                                          </p:stCondLst>
                                        </p:cTn>
                                        <p:tgtEl>
                                          <p:spTgt spid="91"/>
                                        </p:tgtEl>
                                        <p:attrNameLst>
                                          <p:attrName>style.visibility</p:attrName>
                                        </p:attrNameLst>
                                      </p:cBhvr>
                                      <p:to>
                                        <p:strVal val="visible"/>
                                      </p:to>
                                    </p:set>
                                    <p:anim calcmode="lin" valueType="num">
                                      <p:cBhvr>
                                        <p:cTn id="379" dur="500" fill="hold"/>
                                        <p:tgtEl>
                                          <p:spTgt spid="91"/>
                                        </p:tgtEl>
                                        <p:attrNameLst>
                                          <p:attrName>ppt_w</p:attrName>
                                        </p:attrNameLst>
                                      </p:cBhvr>
                                      <p:tavLst>
                                        <p:tav tm="0">
                                          <p:val>
                                            <p:fltVal val="0"/>
                                          </p:val>
                                        </p:tav>
                                        <p:tav tm="100000">
                                          <p:val>
                                            <p:strVal val="#ppt_w"/>
                                          </p:val>
                                        </p:tav>
                                      </p:tavLst>
                                    </p:anim>
                                    <p:anim calcmode="lin" valueType="num">
                                      <p:cBhvr>
                                        <p:cTn id="380" dur="500" fill="hold"/>
                                        <p:tgtEl>
                                          <p:spTgt spid="91"/>
                                        </p:tgtEl>
                                        <p:attrNameLst>
                                          <p:attrName>ppt_h</p:attrName>
                                        </p:attrNameLst>
                                      </p:cBhvr>
                                      <p:tavLst>
                                        <p:tav tm="0">
                                          <p:val>
                                            <p:fltVal val="0"/>
                                          </p:val>
                                        </p:tav>
                                        <p:tav tm="100000">
                                          <p:val>
                                            <p:strVal val="#ppt_h"/>
                                          </p:val>
                                        </p:tav>
                                      </p:tavLst>
                                    </p:anim>
                                    <p:animEffect transition="in" filter="fade">
                                      <p:cBhvr>
                                        <p:cTn id="381" dur="500"/>
                                        <p:tgtEl>
                                          <p:spTgt spid="91"/>
                                        </p:tgtEl>
                                      </p:cBhvr>
                                    </p:animEffect>
                                  </p:childTnLst>
                                </p:cTn>
                              </p:par>
                              <p:par>
                                <p:cTn id="382" presetID="53" presetClass="entr" presetSubtype="16" fill="hold" grpId="0" nodeType="withEffect">
                                  <p:stCondLst>
                                    <p:cond delay="0"/>
                                  </p:stCondLst>
                                  <p:childTnLst>
                                    <p:set>
                                      <p:cBhvr>
                                        <p:cTn id="383" dur="1" fill="hold">
                                          <p:stCondLst>
                                            <p:cond delay="0"/>
                                          </p:stCondLst>
                                        </p:cTn>
                                        <p:tgtEl>
                                          <p:spTgt spid="167"/>
                                        </p:tgtEl>
                                        <p:attrNameLst>
                                          <p:attrName>style.visibility</p:attrName>
                                        </p:attrNameLst>
                                      </p:cBhvr>
                                      <p:to>
                                        <p:strVal val="visible"/>
                                      </p:to>
                                    </p:set>
                                    <p:anim calcmode="lin" valueType="num">
                                      <p:cBhvr>
                                        <p:cTn id="384" dur="500" fill="hold"/>
                                        <p:tgtEl>
                                          <p:spTgt spid="167"/>
                                        </p:tgtEl>
                                        <p:attrNameLst>
                                          <p:attrName>ppt_w</p:attrName>
                                        </p:attrNameLst>
                                      </p:cBhvr>
                                      <p:tavLst>
                                        <p:tav tm="0">
                                          <p:val>
                                            <p:fltVal val="0"/>
                                          </p:val>
                                        </p:tav>
                                        <p:tav tm="100000">
                                          <p:val>
                                            <p:strVal val="#ppt_w"/>
                                          </p:val>
                                        </p:tav>
                                      </p:tavLst>
                                    </p:anim>
                                    <p:anim calcmode="lin" valueType="num">
                                      <p:cBhvr>
                                        <p:cTn id="385" dur="500" fill="hold"/>
                                        <p:tgtEl>
                                          <p:spTgt spid="167"/>
                                        </p:tgtEl>
                                        <p:attrNameLst>
                                          <p:attrName>ppt_h</p:attrName>
                                        </p:attrNameLst>
                                      </p:cBhvr>
                                      <p:tavLst>
                                        <p:tav tm="0">
                                          <p:val>
                                            <p:fltVal val="0"/>
                                          </p:val>
                                        </p:tav>
                                        <p:tav tm="100000">
                                          <p:val>
                                            <p:strVal val="#ppt_h"/>
                                          </p:val>
                                        </p:tav>
                                      </p:tavLst>
                                    </p:anim>
                                    <p:animEffect transition="in" filter="fade">
                                      <p:cBhvr>
                                        <p:cTn id="386" dur="500"/>
                                        <p:tgtEl>
                                          <p:spTgt spid="167"/>
                                        </p:tgtEl>
                                      </p:cBhvr>
                                    </p:animEffect>
                                  </p:childTnLst>
                                </p:cTn>
                              </p:par>
                              <p:par>
                                <p:cTn id="387" presetID="53" presetClass="entr" presetSubtype="16" fill="hold" nodeType="withEffect">
                                  <p:stCondLst>
                                    <p:cond delay="0"/>
                                  </p:stCondLst>
                                  <p:childTnLst>
                                    <p:set>
                                      <p:cBhvr>
                                        <p:cTn id="388" dur="1" fill="hold">
                                          <p:stCondLst>
                                            <p:cond delay="0"/>
                                          </p:stCondLst>
                                        </p:cTn>
                                        <p:tgtEl>
                                          <p:spTgt spid="168"/>
                                        </p:tgtEl>
                                        <p:attrNameLst>
                                          <p:attrName>style.visibility</p:attrName>
                                        </p:attrNameLst>
                                      </p:cBhvr>
                                      <p:to>
                                        <p:strVal val="visible"/>
                                      </p:to>
                                    </p:set>
                                    <p:anim calcmode="lin" valueType="num">
                                      <p:cBhvr>
                                        <p:cTn id="389" dur="500" fill="hold"/>
                                        <p:tgtEl>
                                          <p:spTgt spid="168"/>
                                        </p:tgtEl>
                                        <p:attrNameLst>
                                          <p:attrName>ppt_w</p:attrName>
                                        </p:attrNameLst>
                                      </p:cBhvr>
                                      <p:tavLst>
                                        <p:tav tm="0">
                                          <p:val>
                                            <p:fltVal val="0"/>
                                          </p:val>
                                        </p:tav>
                                        <p:tav tm="100000">
                                          <p:val>
                                            <p:strVal val="#ppt_w"/>
                                          </p:val>
                                        </p:tav>
                                      </p:tavLst>
                                    </p:anim>
                                    <p:anim calcmode="lin" valueType="num">
                                      <p:cBhvr>
                                        <p:cTn id="390" dur="500" fill="hold"/>
                                        <p:tgtEl>
                                          <p:spTgt spid="168"/>
                                        </p:tgtEl>
                                        <p:attrNameLst>
                                          <p:attrName>ppt_h</p:attrName>
                                        </p:attrNameLst>
                                      </p:cBhvr>
                                      <p:tavLst>
                                        <p:tav tm="0">
                                          <p:val>
                                            <p:fltVal val="0"/>
                                          </p:val>
                                        </p:tav>
                                        <p:tav tm="100000">
                                          <p:val>
                                            <p:strVal val="#ppt_h"/>
                                          </p:val>
                                        </p:tav>
                                      </p:tavLst>
                                    </p:anim>
                                    <p:animEffect transition="in" filter="fade">
                                      <p:cBhvr>
                                        <p:cTn id="391" dur="500"/>
                                        <p:tgtEl>
                                          <p:spTgt spid="168"/>
                                        </p:tgtEl>
                                      </p:cBhvr>
                                    </p:animEffect>
                                  </p:childTnLst>
                                </p:cTn>
                              </p:par>
                            </p:childTnLst>
                          </p:cTn>
                        </p:par>
                        <p:par>
                          <p:cTn id="392" fill="hold">
                            <p:stCondLst>
                              <p:cond delay="500"/>
                            </p:stCondLst>
                            <p:childTnLst>
                              <p:par>
                                <p:cTn id="393" presetID="53" presetClass="entr" presetSubtype="16" fill="hold" nodeType="afterEffect">
                                  <p:stCondLst>
                                    <p:cond delay="0"/>
                                  </p:stCondLst>
                                  <p:childTnLst>
                                    <p:set>
                                      <p:cBhvr>
                                        <p:cTn id="394" dur="1" fill="hold">
                                          <p:stCondLst>
                                            <p:cond delay="0"/>
                                          </p:stCondLst>
                                        </p:cTn>
                                        <p:tgtEl>
                                          <p:spTgt spid="196"/>
                                        </p:tgtEl>
                                        <p:attrNameLst>
                                          <p:attrName>style.visibility</p:attrName>
                                        </p:attrNameLst>
                                      </p:cBhvr>
                                      <p:to>
                                        <p:strVal val="visible"/>
                                      </p:to>
                                    </p:set>
                                    <p:anim calcmode="lin" valueType="num">
                                      <p:cBhvr>
                                        <p:cTn id="395" dur="500" fill="hold"/>
                                        <p:tgtEl>
                                          <p:spTgt spid="196"/>
                                        </p:tgtEl>
                                        <p:attrNameLst>
                                          <p:attrName>ppt_w</p:attrName>
                                        </p:attrNameLst>
                                      </p:cBhvr>
                                      <p:tavLst>
                                        <p:tav tm="0">
                                          <p:val>
                                            <p:fltVal val="0"/>
                                          </p:val>
                                        </p:tav>
                                        <p:tav tm="100000">
                                          <p:val>
                                            <p:strVal val="#ppt_w"/>
                                          </p:val>
                                        </p:tav>
                                      </p:tavLst>
                                    </p:anim>
                                    <p:anim calcmode="lin" valueType="num">
                                      <p:cBhvr>
                                        <p:cTn id="396" dur="500" fill="hold"/>
                                        <p:tgtEl>
                                          <p:spTgt spid="196"/>
                                        </p:tgtEl>
                                        <p:attrNameLst>
                                          <p:attrName>ppt_h</p:attrName>
                                        </p:attrNameLst>
                                      </p:cBhvr>
                                      <p:tavLst>
                                        <p:tav tm="0">
                                          <p:val>
                                            <p:fltVal val="0"/>
                                          </p:val>
                                        </p:tav>
                                        <p:tav tm="100000">
                                          <p:val>
                                            <p:strVal val="#ppt_h"/>
                                          </p:val>
                                        </p:tav>
                                      </p:tavLst>
                                    </p:anim>
                                    <p:animEffect transition="in" filter="fade">
                                      <p:cBhvr>
                                        <p:cTn id="397" dur="500"/>
                                        <p:tgtEl>
                                          <p:spTgt spid="196"/>
                                        </p:tgtEl>
                                      </p:cBhvr>
                                    </p:animEffect>
                                  </p:childTnLst>
                                </p:cTn>
                              </p:par>
                              <p:par>
                                <p:cTn id="398" presetID="53" presetClass="entr" presetSubtype="16" fill="hold" nodeType="withEffect">
                                  <p:stCondLst>
                                    <p:cond delay="0"/>
                                  </p:stCondLst>
                                  <p:childTnLst>
                                    <p:set>
                                      <p:cBhvr>
                                        <p:cTn id="399" dur="1" fill="hold">
                                          <p:stCondLst>
                                            <p:cond delay="0"/>
                                          </p:stCondLst>
                                        </p:cTn>
                                        <p:tgtEl>
                                          <p:spTgt spid="198"/>
                                        </p:tgtEl>
                                        <p:attrNameLst>
                                          <p:attrName>style.visibility</p:attrName>
                                        </p:attrNameLst>
                                      </p:cBhvr>
                                      <p:to>
                                        <p:strVal val="visible"/>
                                      </p:to>
                                    </p:set>
                                    <p:anim calcmode="lin" valueType="num">
                                      <p:cBhvr>
                                        <p:cTn id="400" dur="500" fill="hold"/>
                                        <p:tgtEl>
                                          <p:spTgt spid="198"/>
                                        </p:tgtEl>
                                        <p:attrNameLst>
                                          <p:attrName>ppt_w</p:attrName>
                                        </p:attrNameLst>
                                      </p:cBhvr>
                                      <p:tavLst>
                                        <p:tav tm="0">
                                          <p:val>
                                            <p:fltVal val="0"/>
                                          </p:val>
                                        </p:tav>
                                        <p:tav tm="100000">
                                          <p:val>
                                            <p:strVal val="#ppt_w"/>
                                          </p:val>
                                        </p:tav>
                                      </p:tavLst>
                                    </p:anim>
                                    <p:anim calcmode="lin" valueType="num">
                                      <p:cBhvr>
                                        <p:cTn id="401" dur="500" fill="hold"/>
                                        <p:tgtEl>
                                          <p:spTgt spid="198"/>
                                        </p:tgtEl>
                                        <p:attrNameLst>
                                          <p:attrName>ppt_h</p:attrName>
                                        </p:attrNameLst>
                                      </p:cBhvr>
                                      <p:tavLst>
                                        <p:tav tm="0">
                                          <p:val>
                                            <p:fltVal val="0"/>
                                          </p:val>
                                        </p:tav>
                                        <p:tav tm="100000">
                                          <p:val>
                                            <p:strVal val="#ppt_h"/>
                                          </p:val>
                                        </p:tav>
                                      </p:tavLst>
                                    </p:anim>
                                    <p:animEffect transition="in" filter="fade">
                                      <p:cBhvr>
                                        <p:cTn id="402" dur="500"/>
                                        <p:tgtEl>
                                          <p:spTgt spid="198"/>
                                        </p:tgtEl>
                                      </p:cBhvr>
                                    </p:animEffect>
                                  </p:childTnLst>
                                </p:cTn>
                              </p:par>
                            </p:childTnLst>
                          </p:cTn>
                        </p:par>
                      </p:childTnLst>
                    </p:cTn>
                  </p:par>
                  <p:par>
                    <p:cTn id="403" fill="hold">
                      <p:stCondLst>
                        <p:cond delay="indefinite"/>
                      </p:stCondLst>
                      <p:childTnLst>
                        <p:par>
                          <p:cTn id="404" fill="hold">
                            <p:stCondLst>
                              <p:cond delay="0"/>
                            </p:stCondLst>
                            <p:childTnLst>
                              <p:par>
                                <p:cTn id="405" presetID="53" presetClass="entr" presetSubtype="16" fill="hold" nodeType="clickEffect">
                                  <p:stCondLst>
                                    <p:cond delay="0"/>
                                  </p:stCondLst>
                                  <p:childTnLst>
                                    <p:set>
                                      <p:cBhvr>
                                        <p:cTn id="406" dur="1" fill="hold">
                                          <p:stCondLst>
                                            <p:cond delay="0"/>
                                          </p:stCondLst>
                                        </p:cTn>
                                        <p:tgtEl>
                                          <p:spTgt spid="149"/>
                                        </p:tgtEl>
                                        <p:attrNameLst>
                                          <p:attrName>style.visibility</p:attrName>
                                        </p:attrNameLst>
                                      </p:cBhvr>
                                      <p:to>
                                        <p:strVal val="visible"/>
                                      </p:to>
                                    </p:set>
                                    <p:anim calcmode="lin" valueType="num">
                                      <p:cBhvr>
                                        <p:cTn id="407" dur="500" fill="hold"/>
                                        <p:tgtEl>
                                          <p:spTgt spid="149"/>
                                        </p:tgtEl>
                                        <p:attrNameLst>
                                          <p:attrName>ppt_w</p:attrName>
                                        </p:attrNameLst>
                                      </p:cBhvr>
                                      <p:tavLst>
                                        <p:tav tm="0">
                                          <p:val>
                                            <p:fltVal val="0"/>
                                          </p:val>
                                        </p:tav>
                                        <p:tav tm="100000">
                                          <p:val>
                                            <p:strVal val="#ppt_w"/>
                                          </p:val>
                                        </p:tav>
                                      </p:tavLst>
                                    </p:anim>
                                    <p:anim calcmode="lin" valueType="num">
                                      <p:cBhvr>
                                        <p:cTn id="408" dur="500" fill="hold"/>
                                        <p:tgtEl>
                                          <p:spTgt spid="149"/>
                                        </p:tgtEl>
                                        <p:attrNameLst>
                                          <p:attrName>ppt_h</p:attrName>
                                        </p:attrNameLst>
                                      </p:cBhvr>
                                      <p:tavLst>
                                        <p:tav tm="0">
                                          <p:val>
                                            <p:fltVal val="0"/>
                                          </p:val>
                                        </p:tav>
                                        <p:tav tm="100000">
                                          <p:val>
                                            <p:strVal val="#ppt_h"/>
                                          </p:val>
                                        </p:tav>
                                      </p:tavLst>
                                    </p:anim>
                                    <p:animEffect transition="in" filter="fade">
                                      <p:cBhvr>
                                        <p:cTn id="409" dur="500"/>
                                        <p:tgtEl>
                                          <p:spTgt spid="1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 grpId="0"/>
      <p:bldP spid="165" grpId="0"/>
      <p:bldP spid="167" grpId="0"/>
      <p:bldP spid="169" grpId="0"/>
      <p:bldP spid="10" grpId="0"/>
      <p:bldP spid="11" grpId="0"/>
      <p:bldP spid="12" grpId="0"/>
      <p:bldP spid="13" grpId="0"/>
      <p:bldP spid="14" grpId="0"/>
      <p:bldP spid="16" grpId="0"/>
      <p:bldP spid="28" grpId="0"/>
      <p:bldP spid="122" grpId="0"/>
      <p:bldP spid="157" grpId="0"/>
      <p:bldP spid="15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 name="Notched Right Arrow 161"/>
          <p:cNvSpPr/>
          <p:nvPr/>
        </p:nvSpPr>
        <p:spPr>
          <a:xfrm>
            <a:off x="1341120" y="1155302"/>
            <a:ext cx="9834880" cy="267389"/>
          </a:xfrm>
          <a:prstGeom prst="notchedRightArrow">
            <a:avLst/>
          </a:prstGeom>
          <a:solidFill>
            <a:schemeClr val="tx2">
              <a:lumMod val="90000"/>
              <a:lumOff val="10000"/>
            </a:schemeClr>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63" name="Freeform 162"/>
          <p:cNvSpPr/>
          <p:nvPr/>
        </p:nvSpPr>
        <p:spPr>
          <a:xfrm>
            <a:off x="1345550" y="954760"/>
            <a:ext cx="2130729" cy="267389"/>
          </a:xfrm>
          <a:custGeom>
            <a:avLst/>
            <a:gdLst>
              <a:gd name="connsiteX0" fmla="*/ 0 w 1598047"/>
              <a:gd name="connsiteY0" fmla="*/ 0 h 200542"/>
              <a:gd name="connsiteX1" fmla="*/ 1598047 w 1598047"/>
              <a:gd name="connsiteY1" fmla="*/ 0 h 200542"/>
              <a:gd name="connsiteX2" fmla="*/ 1598047 w 1598047"/>
              <a:gd name="connsiteY2" fmla="*/ 200542 h 200542"/>
              <a:gd name="connsiteX3" fmla="*/ 0 w 1598047"/>
              <a:gd name="connsiteY3" fmla="*/ 200542 h 200542"/>
              <a:gd name="connsiteX4" fmla="*/ 0 w 1598047"/>
              <a:gd name="connsiteY4" fmla="*/ 0 h 2005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8047" h="200542">
                <a:moveTo>
                  <a:pt x="0" y="0"/>
                </a:moveTo>
                <a:lnTo>
                  <a:pt x="1598047" y="0"/>
                </a:lnTo>
                <a:lnTo>
                  <a:pt x="1598047" y="200542"/>
                </a:lnTo>
                <a:lnTo>
                  <a:pt x="0" y="200542"/>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66379" tIns="66379" rIns="66379" bIns="66379" numCol="1" spcCol="1270" anchor="b" anchorCtr="0">
            <a:noAutofit/>
          </a:bodyPr>
          <a:lstStyle/>
          <a:p>
            <a:pPr algn="ctr" defTabSz="414856">
              <a:lnSpc>
                <a:spcPct val="90000"/>
              </a:lnSpc>
              <a:spcBef>
                <a:spcPct val="0"/>
              </a:spcBef>
              <a:spcAft>
                <a:spcPct val="35000"/>
              </a:spcAft>
            </a:pPr>
            <a:r>
              <a:rPr lang="en-US" sz="933"/>
              <a:t>V 1.9</a:t>
            </a:r>
          </a:p>
        </p:txBody>
      </p:sp>
      <p:sp>
        <p:nvSpPr>
          <p:cNvPr id="164" name="Oval 163"/>
          <p:cNvSpPr/>
          <p:nvPr/>
        </p:nvSpPr>
        <p:spPr>
          <a:xfrm>
            <a:off x="2377491" y="1255573"/>
            <a:ext cx="66847" cy="66847"/>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65" name="Freeform 164"/>
          <p:cNvSpPr/>
          <p:nvPr/>
        </p:nvSpPr>
        <p:spPr>
          <a:xfrm>
            <a:off x="2390503" y="954760"/>
            <a:ext cx="2094124" cy="267389"/>
          </a:xfrm>
          <a:custGeom>
            <a:avLst/>
            <a:gdLst>
              <a:gd name="connsiteX0" fmla="*/ 0 w 1570593"/>
              <a:gd name="connsiteY0" fmla="*/ 0 h 200542"/>
              <a:gd name="connsiteX1" fmla="*/ 1570593 w 1570593"/>
              <a:gd name="connsiteY1" fmla="*/ 0 h 200542"/>
              <a:gd name="connsiteX2" fmla="*/ 1570593 w 1570593"/>
              <a:gd name="connsiteY2" fmla="*/ 200542 h 200542"/>
              <a:gd name="connsiteX3" fmla="*/ 0 w 1570593"/>
              <a:gd name="connsiteY3" fmla="*/ 200542 h 200542"/>
              <a:gd name="connsiteX4" fmla="*/ 0 w 1570593"/>
              <a:gd name="connsiteY4" fmla="*/ 0 h 2005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0593" h="200542">
                <a:moveTo>
                  <a:pt x="0" y="0"/>
                </a:moveTo>
                <a:lnTo>
                  <a:pt x="1570593" y="0"/>
                </a:lnTo>
                <a:lnTo>
                  <a:pt x="1570593" y="200542"/>
                </a:lnTo>
                <a:lnTo>
                  <a:pt x="0" y="200542"/>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66379" tIns="66379" rIns="66379" bIns="66379" numCol="1" spcCol="1270" anchor="t" anchorCtr="0">
            <a:noAutofit/>
          </a:bodyPr>
          <a:lstStyle/>
          <a:p>
            <a:pPr algn="ctr" defTabSz="414856">
              <a:lnSpc>
                <a:spcPct val="90000"/>
              </a:lnSpc>
              <a:spcBef>
                <a:spcPct val="0"/>
              </a:spcBef>
              <a:spcAft>
                <a:spcPct val="35000"/>
              </a:spcAft>
            </a:pPr>
            <a:r>
              <a:rPr lang="en-US" sz="933"/>
              <a:t>V2.0</a:t>
            </a:r>
          </a:p>
        </p:txBody>
      </p:sp>
      <p:sp>
        <p:nvSpPr>
          <p:cNvPr id="166" name="Oval 165"/>
          <p:cNvSpPr/>
          <p:nvPr/>
        </p:nvSpPr>
        <p:spPr>
          <a:xfrm>
            <a:off x="3395567" y="1255573"/>
            <a:ext cx="66847" cy="66847"/>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67" name="Freeform 166"/>
          <p:cNvSpPr/>
          <p:nvPr/>
        </p:nvSpPr>
        <p:spPr>
          <a:xfrm>
            <a:off x="4208677" y="954760"/>
            <a:ext cx="2130729" cy="267389"/>
          </a:xfrm>
          <a:custGeom>
            <a:avLst/>
            <a:gdLst>
              <a:gd name="connsiteX0" fmla="*/ 0 w 1598047"/>
              <a:gd name="connsiteY0" fmla="*/ 0 h 200542"/>
              <a:gd name="connsiteX1" fmla="*/ 1598047 w 1598047"/>
              <a:gd name="connsiteY1" fmla="*/ 0 h 200542"/>
              <a:gd name="connsiteX2" fmla="*/ 1598047 w 1598047"/>
              <a:gd name="connsiteY2" fmla="*/ 200542 h 200542"/>
              <a:gd name="connsiteX3" fmla="*/ 0 w 1598047"/>
              <a:gd name="connsiteY3" fmla="*/ 200542 h 200542"/>
              <a:gd name="connsiteX4" fmla="*/ 0 w 1598047"/>
              <a:gd name="connsiteY4" fmla="*/ 0 h 2005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8047" h="200542">
                <a:moveTo>
                  <a:pt x="0" y="0"/>
                </a:moveTo>
                <a:lnTo>
                  <a:pt x="1598047" y="0"/>
                </a:lnTo>
                <a:lnTo>
                  <a:pt x="1598047" y="200542"/>
                </a:lnTo>
                <a:lnTo>
                  <a:pt x="0" y="200542"/>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66379" tIns="66379" rIns="66379" bIns="66379" numCol="1" spcCol="1270" anchor="b" anchorCtr="0">
            <a:noAutofit/>
          </a:bodyPr>
          <a:lstStyle/>
          <a:p>
            <a:pPr algn="ctr" defTabSz="414856">
              <a:lnSpc>
                <a:spcPct val="90000"/>
              </a:lnSpc>
              <a:spcBef>
                <a:spcPct val="0"/>
              </a:spcBef>
              <a:spcAft>
                <a:spcPct val="35000"/>
              </a:spcAft>
            </a:pPr>
            <a:r>
              <a:rPr lang="en-US" sz="933"/>
              <a:t>V 2.0.1</a:t>
            </a:r>
          </a:p>
        </p:txBody>
      </p:sp>
      <p:sp>
        <p:nvSpPr>
          <p:cNvPr id="168" name="Oval 167"/>
          <p:cNvSpPr/>
          <p:nvPr/>
        </p:nvSpPr>
        <p:spPr>
          <a:xfrm>
            <a:off x="5240637" y="1255573"/>
            <a:ext cx="66847" cy="66847"/>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69" name="Freeform 168"/>
          <p:cNvSpPr/>
          <p:nvPr/>
        </p:nvSpPr>
        <p:spPr>
          <a:xfrm>
            <a:off x="8432466" y="972199"/>
            <a:ext cx="2130729" cy="267389"/>
          </a:xfrm>
          <a:custGeom>
            <a:avLst/>
            <a:gdLst>
              <a:gd name="connsiteX0" fmla="*/ 0 w 1598047"/>
              <a:gd name="connsiteY0" fmla="*/ 0 h 200542"/>
              <a:gd name="connsiteX1" fmla="*/ 1598047 w 1598047"/>
              <a:gd name="connsiteY1" fmla="*/ 0 h 200542"/>
              <a:gd name="connsiteX2" fmla="*/ 1598047 w 1598047"/>
              <a:gd name="connsiteY2" fmla="*/ 200542 h 200542"/>
              <a:gd name="connsiteX3" fmla="*/ 0 w 1598047"/>
              <a:gd name="connsiteY3" fmla="*/ 200542 h 200542"/>
              <a:gd name="connsiteX4" fmla="*/ 0 w 1598047"/>
              <a:gd name="connsiteY4" fmla="*/ 0 h 2005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8047" h="200542">
                <a:moveTo>
                  <a:pt x="0" y="0"/>
                </a:moveTo>
                <a:lnTo>
                  <a:pt x="1598047" y="0"/>
                </a:lnTo>
                <a:lnTo>
                  <a:pt x="1598047" y="200542"/>
                </a:lnTo>
                <a:lnTo>
                  <a:pt x="0" y="200542"/>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66379" tIns="66379" rIns="66379" bIns="66379" numCol="1" spcCol="1270" anchor="t" anchorCtr="0">
            <a:noAutofit/>
          </a:bodyPr>
          <a:lstStyle/>
          <a:p>
            <a:pPr algn="ctr" defTabSz="414856">
              <a:lnSpc>
                <a:spcPct val="90000"/>
              </a:lnSpc>
              <a:spcBef>
                <a:spcPct val="0"/>
              </a:spcBef>
              <a:spcAft>
                <a:spcPct val="35000"/>
              </a:spcAft>
            </a:pPr>
            <a:r>
              <a:rPr lang="en-US" sz="933"/>
              <a:t>V2.1</a:t>
            </a:r>
          </a:p>
        </p:txBody>
      </p:sp>
      <p:sp>
        <p:nvSpPr>
          <p:cNvPr id="170" name="Oval 169"/>
          <p:cNvSpPr/>
          <p:nvPr/>
        </p:nvSpPr>
        <p:spPr>
          <a:xfrm>
            <a:off x="9464427" y="1255573"/>
            <a:ext cx="66847" cy="66847"/>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86" name="Notched Right Arrow 185"/>
          <p:cNvSpPr/>
          <p:nvPr/>
        </p:nvSpPr>
        <p:spPr>
          <a:xfrm>
            <a:off x="1341120" y="3462799"/>
            <a:ext cx="9834880" cy="267389"/>
          </a:xfrm>
          <a:prstGeom prst="notchedRightArrow">
            <a:avLst/>
          </a:prstGeom>
          <a:solidFill>
            <a:srgbClr val="00B050"/>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87" name="Freeform 186"/>
          <p:cNvSpPr/>
          <p:nvPr/>
        </p:nvSpPr>
        <p:spPr>
          <a:xfrm>
            <a:off x="1341229" y="3262258"/>
            <a:ext cx="4317647" cy="267389"/>
          </a:xfrm>
          <a:custGeom>
            <a:avLst/>
            <a:gdLst>
              <a:gd name="connsiteX0" fmla="*/ 0 w 3238235"/>
              <a:gd name="connsiteY0" fmla="*/ 0 h 200542"/>
              <a:gd name="connsiteX1" fmla="*/ 3238235 w 3238235"/>
              <a:gd name="connsiteY1" fmla="*/ 0 h 200542"/>
              <a:gd name="connsiteX2" fmla="*/ 3238235 w 3238235"/>
              <a:gd name="connsiteY2" fmla="*/ 200542 h 200542"/>
              <a:gd name="connsiteX3" fmla="*/ 0 w 3238235"/>
              <a:gd name="connsiteY3" fmla="*/ 200542 h 200542"/>
              <a:gd name="connsiteX4" fmla="*/ 0 w 3238235"/>
              <a:gd name="connsiteY4" fmla="*/ 0 h 2005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38235" h="200542">
                <a:moveTo>
                  <a:pt x="0" y="0"/>
                </a:moveTo>
                <a:lnTo>
                  <a:pt x="3238235" y="0"/>
                </a:lnTo>
                <a:lnTo>
                  <a:pt x="3238235" y="200542"/>
                </a:lnTo>
                <a:lnTo>
                  <a:pt x="0" y="200542"/>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66379" tIns="66379" rIns="66379" bIns="66379" numCol="1" spcCol="1270" anchor="b" anchorCtr="0">
            <a:noAutofit/>
          </a:bodyPr>
          <a:lstStyle/>
          <a:p>
            <a:pPr algn="ctr" defTabSz="414856">
              <a:lnSpc>
                <a:spcPct val="90000"/>
              </a:lnSpc>
              <a:spcBef>
                <a:spcPct val="0"/>
              </a:spcBef>
              <a:spcAft>
                <a:spcPct val="35000"/>
              </a:spcAft>
            </a:pPr>
            <a:endParaRPr lang="en-US" sz="933"/>
          </a:p>
        </p:txBody>
      </p:sp>
      <p:sp>
        <p:nvSpPr>
          <p:cNvPr id="188" name="Oval 187"/>
          <p:cNvSpPr/>
          <p:nvPr/>
        </p:nvSpPr>
        <p:spPr>
          <a:xfrm>
            <a:off x="8053506" y="3563070"/>
            <a:ext cx="66847" cy="66847"/>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89" name="Freeform 188"/>
          <p:cNvSpPr/>
          <p:nvPr/>
        </p:nvSpPr>
        <p:spPr>
          <a:xfrm>
            <a:off x="5874757" y="3663340"/>
            <a:ext cx="4317647" cy="267389"/>
          </a:xfrm>
          <a:custGeom>
            <a:avLst/>
            <a:gdLst>
              <a:gd name="connsiteX0" fmla="*/ 0 w 3238235"/>
              <a:gd name="connsiteY0" fmla="*/ 0 h 200542"/>
              <a:gd name="connsiteX1" fmla="*/ 3238235 w 3238235"/>
              <a:gd name="connsiteY1" fmla="*/ 0 h 200542"/>
              <a:gd name="connsiteX2" fmla="*/ 3238235 w 3238235"/>
              <a:gd name="connsiteY2" fmla="*/ 200542 h 200542"/>
              <a:gd name="connsiteX3" fmla="*/ 0 w 3238235"/>
              <a:gd name="connsiteY3" fmla="*/ 200542 h 200542"/>
              <a:gd name="connsiteX4" fmla="*/ 0 w 3238235"/>
              <a:gd name="connsiteY4" fmla="*/ 0 h 2005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38235" h="200542">
                <a:moveTo>
                  <a:pt x="0" y="0"/>
                </a:moveTo>
                <a:lnTo>
                  <a:pt x="3238235" y="0"/>
                </a:lnTo>
                <a:lnTo>
                  <a:pt x="3238235" y="200542"/>
                </a:lnTo>
                <a:lnTo>
                  <a:pt x="0" y="200542"/>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66379" tIns="66379" rIns="66379" bIns="66379" numCol="1" spcCol="1270" anchor="t" anchorCtr="0">
            <a:noAutofit/>
          </a:bodyPr>
          <a:lstStyle/>
          <a:p>
            <a:pPr algn="ctr" defTabSz="414856">
              <a:lnSpc>
                <a:spcPct val="90000"/>
              </a:lnSpc>
              <a:spcBef>
                <a:spcPct val="0"/>
              </a:spcBef>
              <a:spcAft>
                <a:spcPct val="35000"/>
              </a:spcAft>
            </a:pPr>
            <a:endParaRPr lang="en-US" sz="933"/>
          </a:p>
        </p:txBody>
      </p:sp>
      <p:sp>
        <p:nvSpPr>
          <p:cNvPr id="190" name="Oval 189"/>
          <p:cNvSpPr/>
          <p:nvPr/>
        </p:nvSpPr>
        <p:spPr>
          <a:xfrm>
            <a:off x="8963561" y="3563070"/>
            <a:ext cx="66847" cy="66847"/>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92" name="Notched Right Arrow 191"/>
          <p:cNvSpPr/>
          <p:nvPr/>
        </p:nvSpPr>
        <p:spPr>
          <a:xfrm>
            <a:off x="1341120" y="4244107"/>
            <a:ext cx="9834880" cy="267389"/>
          </a:xfrm>
          <a:prstGeom prst="notchedRightArrow">
            <a:avLst/>
          </a:prstGeom>
          <a:solidFill>
            <a:srgbClr val="00B0F0"/>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93" name="Freeform 192"/>
          <p:cNvSpPr/>
          <p:nvPr/>
        </p:nvSpPr>
        <p:spPr>
          <a:xfrm>
            <a:off x="1345010" y="4043566"/>
            <a:ext cx="1700695" cy="267389"/>
          </a:xfrm>
          <a:custGeom>
            <a:avLst/>
            <a:gdLst>
              <a:gd name="connsiteX0" fmla="*/ 0 w 1275521"/>
              <a:gd name="connsiteY0" fmla="*/ 0 h 200542"/>
              <a:gd name="connsiteX1" fmla="*/ 1275521 w 1275521"/>
              <a:gd name="connsiteY1" fmla="*/ 0 h 200542"/>
              <a:gd name="connsiteX2" fmla="*/ 1275521 w 1275521"/>
              <a:gd name="connsiteY2" fmla="*/ 200542 h 200542"/>
              <a:gd name="connsiteX3" fmla="*/ 0 w 1275521"/>
              <a:gd name="connsiteY3" fmla="*/ 200542 h 200542"/>
              <a:gd name="connsiteX4" fmla="*/ 0 w 1275521"/>
              <a:gd name="connsiteY4" fmla="*/ 0 h 2005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5521" h="200542">
                <a:moveTo>
                  <a:pt x="0" y="0"/>
                </a:moveTo>
                <a:lnTo>
                  <a:pt x="1275521" y="0"/>
                </a:lnTo>
                <a:lnTo>
                  <a:pt x="1275521" y="200542"/>
                </a:lnTo>
                <a:lnTo>
                  <a:pt x="0" y="200542"/>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66379" tIns="66379" rIns="66379" bIns="66379" numCol="1" spcCol="1270" anchor="b" anchorCtr="0">
            <a:noAutofit/>
          </a:bodyPr>
          <a:lstStyle/>
          <a:p>
            <a:pPr algn="ctr" defTabSz="414856">
              <a:lnSpc>
                <a:spcPct val="90000"/>
              </a:lnSpc>
              <a:spcBef>
                <a:spcPct val="0"/>
              </a:spcBef>
              <a:spcAft>
                <a:spcPct val="35000"/>
              </a:spcAft>
            </a:pPr>
            <a:endParaRPr lang="en-US" sz="933"/>
          </a:p>
        </p:txBody>
      </p:sp>
      <p:sp>
        <p:nvSpPr>
          <p:cNvPr id="194" name="Oval 193"/>
          <p:cNvSpPr/>
          <p:nvPr/>
        </p:nvSpPr>
        <p:spPr>
          <a:xfrm>
            <a:off x="4105845" y="4344378"/>
            <a:ext cx="66847" cy="66847"/>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95" name="Freeform 194"/>
          <p:cNvSpPr/>
          <p:nvPr/>
        </p:nvSpPr>
        <p:spPr>
          <a:xfrm>
            <a:off x="3130739" y="4444648"/>
            <a:ext cx="1700695" cy="267389"/>
          </a:xfrm>
          <a:custGeom>
            <a:avLst/>
            <a:gdLst>
              <a:gd name="connsiteX0" fmla="*/ 0 w 1275521"/>
              <a:gd name="connsiteY0" fmla="*/ 0 h 200542"/>
              <a:gd name="connsiteX1" fmla="*/ 1275521 w 1275521"/>
              <a:gd name="connsiteY1" fmla="*/ 0 h 200542"/>
              <a:gd name="connsiteX2" fmla="*/ 1275521 w 1275521"/>
              <a:gd name="connsiteY2" fmla="*/ 200542 h 200542"/>
              <a:gd name="connsiteX3" fmla="*/ 0 w 1275521"/>
              <a:gd name="connsiteY3" fmla="*/ 200542 h 200542"/>
              <a:gd name="connsiteX4" fmla="*/ 0 w 1275521"/>
              <a:gd name="connsiteY4" fmla="*/ 0 h 2005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5521" h="200542">
                <a:moveTo>
                  <a:pt x="0" y="0"/>
                </a:moveTo>
                <a:lnTo>
                  <a:pt x="1275521" y="0"/>
                </a:lnTo>
                <a:lnTo>
                  <a:pt x="1275521" y="200542"/>
                </a:lnTo>
                <a:lnTo>
                  <a:pt x="0" y="200542"/>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66379" tIns="66379" rIns="66379" bIns="66379" numCol="1" spcCol="1270" anchor="t" anchorCtr="0">
            <a:noAutofit/>
          </a:bodyPr>
          <a:lstStyle/>
          <a:p>
            <a:pPr algn="ctr" defTabSz="414856">
              <a:lnSpc>
                <a:spcPct val="90000"/>
              </a:lnSpc>
              <a:spcBef>
                <a:spcPct val="0"/>
              </a:spcBef>
              <a:spcAft>
                <a:spcPct val="35000"/>
              </a:spcAft>
            </a:pPr>
            <a:endParaRPr lang="en-US" sz="800"/>
          </a:p>
        </p:txBody>
      </p:sp>
      <p:sp>
        <p:nvSpPr>
          <p:cNvPr id="196" name="Oval 195"/>
          <p:cNvSpPr/>
          <p:nvPr/>
        </p:nvSpPr>
        <p:spPr>
          <a:xfrm>
            <a:off x="4808766" y="4344378"/>
            <a:ext cx="66847" cy="66847"/>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98" name="Oval 197"/>
          <p:cNvSpPr/>
          <p:nvPr/>
        </p:nvSpPr>
        <p:spPr>
          <a:xfrm>
            <a:off x="5511741" y="4344378"/>
            <a:ext cx="66847" cy="66847"/>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00" name="Oval 199"/>
          <p:cNvSpPr/>
          <p:nvPr/>
        </p:nvSpPr>
        <p:spPr>
          <a:xfrm>
            <a:off x="6871153" y="4344378"/>
            <a:ext cx="66847" cy="66847"/>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02" name="Oval 201"/>
          <p:cNvSpPr/>
          <p:nvPr/>
        </p:nvSpPr>
        <p:spPr>
          <a:xfrm>
            <a:off x="9526510" y="4344378"/>
            <a:ext cx="66847" cy="66847"/>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04" name="Notched Right Arrow 203"/>
          <p:cNvSpPr/>
          <p:nvPr/>
        </p:nvSpPr>
        <p:spPr>
          <a:xfrm>
            <a:off x="1341120" y="5011848"/>
            <a:ext cx="9834880" cy="267389"/>
          </a:xfrm>
          <a:prstGeom prst="notchedRightArrow">
            <a:avLst/>
          </a:prstGeom>
          <a:solidFill>
            <a:srgbClr val="0070C0"/>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206" name="Oval 205"/>
          <p:cNvSpPr/>
          <p:nvPr/>
        </p:nvSpPr>
        <p:spPr>
          <a:xfrm>
            <a:off x="5504311" y="5112119"/>
            <a:ext cx="66847" cy="66847"/>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08" name="Oval 207"/>
          <p:cNvSpPr/>
          <p:nvPr/>
        </p:nvSpPr>
        <p:spPr>
          <a:xfrm>
            <a:off x="6601923" y="5112119"/>
            <a:ext cx="66847" cy="66847"/>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0" name="TextBox 9"/>
          <p:cNvSpPr txBox="1"/>
          <p:nvPr/>
        </p:nvSpPr>
        <p:spPr>
          <a:xfrm>
            <a:off x="487680" y="1100078"/>
            <a:ext cx="844061" cy="276999"/>
          </a:xfrm>
          <a:prstGeom prst="rect">
            <a:avLst/>
          </a:prstGeom>
          <a:noFill/>
        </p:spPr>
        <p:txBody>
          <a:bodyPr wrap="square" rtlCol="0">
            <a:spAutoFit/>
          </a:bodyPr>
          <a:lstStyle/>
          <a:p>
            <a:r>
              <a:rPr lang="en-US" sz="1200"/>
              <a:t>Master</a:t>
            </a:r>
          </a:p>
        </p:txBody>
      </p:sp>
      <p:sp>
        <p:nvSpPr>
          <p:cNvPr id="11" name="TextBox 10"/>
          <p:cNvSpPr txBox="1"/>
          <p:nvPr/>
        </p:nvSpPr>
        <p:spPr>
          <a:xfrm>
            <a:off x="487680" y="1835278"/>
            <a:ext cx="903744" cy="276999"/>
          </a:xfrm>
          <a:prstGeom prst="rect">
            <a:avLst/>
          </a:prstGeom>
          <a:noFill/>
        </p:spPr>
        <p:txBody>
          <a:bodyPr wrap="square" rtlCol="0">
            <a:spAutoFit/>
          </a:bodyPr>
          <a:lstStyle/>
          <a:p>
            <a:r>
              <a:rPr lang="en-US" sz="1200"/>
              <a:t>Support</a:t>
            </a:r>
          </a:p>
        </p:txBody>
      </p:sp>
      <p:sp>
        <p:nvSpPr>
          <p:cNvPr id="12" name="TextBox 11"/>
          <p:cNvSpPr txBox="1"/>
          <p:nvPr/>
        </p:nvSpPr>
        <p:spPr>
          <a:xfrm>
            <a:off x="487681" y="3401634"/>
            <a:ext cx="920793" cy="276999"/>
          </a:xfrm>
          <a:prstGeom prst="rect">
            <a:avLst/>
          </a:prstGeom>
          <a:noFill/>
        </p:spPr>
        <p:txBody>
          <a:bodyPr wrap="square" rtlCol="0">
            <a:spAutoFit/>
          </a:bodyPr>
          <a:lstStyle/>
          <a:p>
            <a:r>
              <a:rPr lang="en-US" sz="1200"/>
              <a:t>Release</a:t>
            </a:r>
          </a:p>
        </p:txBody>
      </p:sp>
      <p:sp>
        <p:nvSpPr>
          <p:cNvPr id="13" name="TextBox 12"/>
          <p:cNvSpPr txBox="1"/>
          <p:nvPr/>
        </p:nvSpPr>
        <p:spPr>
          <a:xfrm>
            <a:off x="487681" y="4182357"/>
            <a:ext cx="963425" cy="276999"/>
          </a:xfrm>
          <a:prstGeom prst="rect">
            <a:avLst/>
          </a:prstGeom>
          <a:noFill/>
        </p:spPr>
        <p:txBody>
          <a:bodyPr wrap="square" rtlCol="0">
            <a:spAutoFit/>
          </a:bodyPr>
          <a:lstStyle/>
          <a:p>
            <a:r>
              <a:rPr lang="en-US" sz="1200"/>
              <a:t>Develop</a:t>
            </a:r>
          </a:p>
        </p:txBody>
      </p:sp>
      <p:sp>
        <p:nvSpPr>
          <p:cNvPr id="14" name="TextBox 13"/>
          <p:cNvSpPr txBox="1"/>
          <p:nvPr/>
        </p:nvSpPr>
        <p:spPr>
          <a:xfrm>
            <a:off x="487681" y="4950827"/>
            <a:ext cx="963425" cy="276999"/>
          </a:xfrm>
          <a:prstGeom prst="rect">
            <a:avLst/>
          </a:prstGeom>
          <a:noFill/>
        </p:spPr>
        <p:txBody>
          <a:bodyPr wrap="square" rtlCol="0">
            <a:spAutoFit/>
          </a:bodyPr>
          <a:lstStyle/>
          <a:p>
            <a:r>
              <a:rPr lang="en-US" sz="1200"/>
              <a:t>Feature</a:t>
            </a:r>
          </a:p>
        </p:txBody>
      </p:sp>
      <p:sp>
        <p:nvSpPr>
          <p:cNvPr id="210" name="Notched Right Arrow 209"/>
          <p:cNvSpPr/>
          <p:nvPr/>
        </p:nvSpPr>
        <p:spPr>
          <a:xfrm>
            <a:off x="1356748" y="5624288"/>
            <a:ext cx="9834880" cy="267389"/>
          </a:xfrm>
          <a:prstGeom prst="notchedRightArrow">
            <a:avLst/>
          </a:prstGeom>
          <a:blipFill rotWithShape="0">
            <a:blip r:embed="rId2"/>
            <a:stretch>
              <a:fillRect/>
            </a:stretch>
          </a:blip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211" name="Freeform 210"/>
          <p:cNvSpPr/>
          <p:nvPr/>
        </p:nvSpPr>
        <p:spPr>
          <a:xfrm>
            <a:off x="1361069" y="5423747"/>
            <a:ext cx="2852499" cy="267389"/>
          </a:xfrm>
          <a:custGeom>
            <a:avLst/>
            <a:gdLst>
              <a:gd name="connsiteX0" fmla="*/ 0 w 2139374"/>
              <a:gd name="connsiteY0" fmla="*/ 0 h 200542"/>
              <a:gd name="connsiteX1" fmla="*/ 2139374 w 2139374"/>
              <a:gd name="connsiteY1" fmla="*/ 0 h 200542"/>
              <a:gd name="connsiteX2" fmla="*/ 2139374 w 2139374"/>
              <a:gd name="connsiteY2" fmla="*/ 200542 h 200542"/>
              <a:gd name="connsiteX3" fmla="*/ 0 w 2139374"/>
              <a:gd name="connsiteY3" fmla="*/ 200542 h 200542"/>
              <a:gd name="connsiteX4" fmla="*/ 0 w 2139374"/>
              <a:gd name="connsiteY4" fmla="*/ 0 h 2005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9374" h="200542">
                <a:moveTo>
                  <a:pt x="0" y="0"/>
                </a:moveTo>
                <a:lnTo>
                  <a:pt x="2139374" y="0"/>
                </a:lnTo>
                <a:lnTo>
                  <a:pt x="2139374" y="200542"/>
                </a:lnTo>
                <a:lnTo>
                  <a:pt x="0" y="200542"/>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66379" tIns="66379" rIns="66379" bIns="66379" numCol="1" spcCol="1270" anchor="b" anchorCtr="0">
            <a:noAutofit/>
          </a:bodyPr>
          <a:lstStyle/>
          <a:p>
            <a:pPr algn="ctr" defTabSz="414856">
              <a:lnSpc>
                <a:spcPct val="90000"/>
              </a:lnSpc>
              <a:spcBef>
                <a:spcPct val="0"/>
              </a:spcBef>
              <a:spcAft>
                <a:spcPct val="35000"/>
              </a:spcAft>
            </a:pPr>
            <a:endParaRPr lang="en-US" sz="933"/>
          </a:p>
        </p:txBody>
      </p:sp>
      <p:sp>
        <p:nvSpPr>
          <p:cNvPr id="212" name="Oval 211"/>
          <p:cNvSpPr/>
          <p:nvPr/>
        </p:nvSpPr>
        <p:spPr>
          <a:xfrm>
            <a:off x="5720855" y="5724559"/>
            <a:ext cx="66847" cy="66847"/>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14" name="Oval 213"/>
          <p:cNvSpPr/>
          <p:nvPr/>
        </p:nvSpPr>
        <p:spPr>
          <a:xfrm>
            <a:off x="5987722" y="5724559"/>
            <a:ext cx="66847" cy="66847"/>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15" name="Freeform 214"/>
          <p:cNvSpPr/>
          <p:nvPr/>
        </p:nvSpPr>
        <p:spPr>
          <a:xfrm>
            <a:off x="7351317" y="5423747"/>
            <a:ext cx="2852499" cy="267389"/>
          </a:xfrm>
          <a:custGeom>
            <a:avLst/>
            <a:gdLst>
              <a:gd name="connsiteX0" fmla="*/ 0 w 2139374"/>
              <a:gd name="connsiteY0" fmla="*/ 0 h 200542"/>
              <a:gd name="connsiteX1" fmla="*/ 2139374 w 2139374"/>
              <a:gd name="connsiteY1" fmla="*/ 0 h 200542"/>
              <a:gd name="connsiteX2" fmla="*/ 2139374 w 2139374"/>
              <a:gd name="connsiteY2" fmla="*/ 200542 h 200542"/>
              <a:gd name="connsiteX3" fmla="*/ 0 w 2139374"/>
              <a:gd name="connsiteY3" fmla="*/ 200542 h 200542"/>
              <a:gd name="connsiteX4" fmla="*/ 0 w 2139374"/>
              <a:gd name="connsiteY4" fmla="*/ 0 h 2005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9374" h="200542">
                <a:moveTo>
                  <a:pt x="0" y="0"/>
                </a:moveTo>
                <a:lnTo>
                  <a:pt x="2139374" y="0"/>
                </a:lnTo>
                <a:lnTo>
                  <a:pt x="2139374" y="200542"/>
                </a:lnTo>
                <a:lnTo>
                  <a:pt x="0" y="200542"/>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66379" tIns="66379" rIns="66379" bIns="66379" numCol="1" spcCol="1270" anchor="b" anchorCtr="0">
            <a:noAutofit/>
          </a:bodyPr>
          <a:lstStyle/>
          <a:p>
            <a:pPr algn="ctr" defTabSz="414856">
              <a:lnSpc>
                <a:spcPct val="90000"/>
              </a:lnSpc>
              <a:spcBef>
                <a:spcPct val="0"/>
              </a:spcBef>
              <a:spcAft>
                <a:spcPct val="35000"/>
              </a:spcAft>
            </a:pPr>
            <a:endParaRPr lang="en-US" sz="933"/>
          </a:p>
        </p:txBody>
      </p:sp>
      <p:sp>
        <p:nvSpPr>
          <p:cNvPr id="216" name="Oval 215"/>
          <p:cNvSpPr/>
          <p:nvPr/>
        </p:nvSpPr>
        <p:spPr>
          <a:xfrm>
            <a:off x="6305753" y="5724559"/>
            <a:ext cx="66847" cy="66847"/>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6" name="TextBox 15"/>
          <p:cNvSpPr txBox="1"/>
          <p:nvPr/>
        </p:nvSpPr>
        <p:spPr>
          <a:xfrm>
            <a:off x="487681" y="5578037"/>
            <a:ext cx="963425" cy="400110"/>
          </a:xfrm>
          <a:prstGeom prst="rect">
            <a:avLst/>
          </a:prstGeom>
          <a:noFill/>
        </p:spPr>
        <p:txBody>
          <a:bodyPr wrap="square" rtlCol="0">
            <a:spAutoFit/>
          </a:bodyPr>
          <a:lstStyle/>
          <a:p>
            <a:r>
              <a:rPr lang="en-US" sz="1000" err="1"/>
              <a:t>SubFeature</a:t>
            </a:r>
            <a:r>
              <a:rPr lang="en-US" sz="1000"/>
              <a:t>/Task 1</a:t>
            </a:r>
          </a:p>
        </p:txBody>
      </p:sp>
      <p:sp>
        <p:nvSpPr>
          <p:cNvPr id="172" name="Notched Right Arrow 171"/>
          <p:cNvSpPr/>
          <p:nvPr/>
        </p:nvSpPr>
        <p:spPr>
          <a:xfrm>
            <a:off x="1314121" y="1918190"/>
            <a:ext cx="9834880" cy="267389"/>
          </a:xfrm>
          <a:prstGeom prst="notchedRightArrow">
            <a:avLst/>
          </a:prstGeom>
          <a:solidFill>
            <a:srgbClr val="FFC000"/>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73" name="Freeform 172"/>
          <p:cNvSpPr/>
          <p:nvPr/>
        </p:nvSpPr>
        <p:spPr>
          <a:xfrm>
            <a:off x="1318552" y="1717648"/>
            <a:ext cx="2130729" cy="267389"/>
          </a:xfrm>
          <a:custGeom>
            <a:avLst/>
            <a:gdLst>
              <a:gd name="connsiteX0" fmla="*/ 0 w 1598047"/>
              <a:gd name="connsiteY0" fmla="*/ 0 h 200542"/>
              <a:gd name="connsiteX1" fmla="*/ 1598047 w 1598047"/>
              <a:gd name="connsiteY1" fmla="*/ 0 h 200542"/>
              <a:gd name="connsiteX2" fmla="*/ 1598047 w 1598047"/>
              <a:gd name="connsiteY2" fmla="*/ 200542 h 200542"/>
              <a:gd name="connsiteX3" fmla="*/ 0 w 1598047"/>
              <a:gd name="connsiteY3" fmla="*/ 200542 h 200542"/>
              <a:gd name="connsiteX4" fmla="*/ 0 w 1598047"/>
              <a:gd name="connsiteY4" fmla="*/ 0 h 2005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8047" h="200542">
                <a:moveTo>
                  <a:pt x="0" y="0"/>
                </a:moveTo>
                <a:lnTo>
                  <a:pt x="1598047" y="0"/>
                </a:lnTo>
                <a:lnTo>
                  <a:pt x="1598047" y="200542"/>
                </a:lnTo>
                <a:lnTo>
                  <a:pt x="0" y="200542"/>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66379" tIns="66379" rIns="66379" bIns="66379" numCol="1" spcCol="1270" anchor="b" anchorCtr="0">
            <a:noAutofit/>
          </a:bodyPr>
          <a:lstStyle/>
          <a:p>
            <a:pPr algn="ctr" defTabSz="414856">
              <a:lnSpc>
                <a:spcPct val="90000"/>
              </a:lnSpc>
              <a:spcBef>
                <a:spcPct val="0"/>
              </a:spcBef>
              <a:spcAft>
                <a:spcPct val="35000"/>
              </a:spcAft>
            </a:pPr>
            <a:endParaRPr lang="en-US" sz="933"/>
          </a:p>
        </p:txBody>
      </p:sp>
      <p:sp>
        <p:nvSpPr>
          <p:cNvPr id="174" name="Oval 173"/>
          <p:cNvSpPr/>
          <p:nvPr/>
        </p:nvSpPr>
        <p:spPr>
          <a:xfrm>
            <a:off x="2597735" y="2018461"/>
            <a:ext cx="66847" cy="66847"/>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75" name="Freeform 174"/>
          <p:cNvSpPr/>
          <p:nvPr/>
        </p:nvSpPr>
        <p:spPr>
          <a:xfrm>
            <a:off x="3555818" y="2118731"/>
            <a:ext cx="2130729" cy="267389"/>
          </a:xfrm>
          <a:custGeom>
            <a:avLst/>
            <a:gdLst>
              <a:gd name="connsiteX0" fmla="*/ 0 w 1598047"/>
              <a:gd name="connsiteY0" fmla="*/ 0 h 200542"/>
              <a:gd name="connsiteX1" fmla="*/ 1598047 w 1598047"/>
              <a:gd name="connsiteY1" fmla="*/ 0 h 200542"/>
              <a:gd name="connsiteX2" fmla="*/ 1598047 w 1598047"/>
              <a:gd name="connsiteY2" fmla="*/ 200542 h 200542"/>
              <a:gd name="connsiteX3" fmla="*/ 0 w 1598047"/>
              <a:gd name="connsiteY3" fmla="*/ 200542 h 200542"/>
              <a:gd name="connsiteX4" fmla="*/ 0 w 1598047"/>
              <a:gd name="connsiteY4" fmla="*/ 0 h 2005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8047" h="200542">
                <a:moveTo>
                  <a:pt x="0" y="0"/>
                </a:moveTo>
                <a:lnTo>
                  <a:pt x="1598047" y="0"/>
                </a:lnTo>
                <a:lnTo>
                  <a:pt x="1598047" y="200542"/>
                </a:lnTo>
                <a:lnTo>
                  <a:pt x="0" y="200542"/>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66379" tIns="66379" rIns="66379" bIns="66379" numCol="1" spcCol="1270" anchor="t" anchorCtr="0">
            <a:noAutofit/>
          </a:bodyPr>
          <a:lstStyle/>
          <a:p>
            <a:pPr algn="ctr" defTabSz="414856">
              <a:lnSpc>
                <a:spcPct val="90000"/>
              </a:lnSpc>
              <a:spcBef>
                <a:spcPct val="0"/>
              </a:spcBef>
              <a:spcAft>
                <a:spcPct val="35000"/>
              </a:spcAft>
            </a:pPr>
            <a:endParaRPr lang="en-US" sz="933"/>
          </a:p>
        </p:txBody>
      </p:sp>
      <p:sp>
        <p:nvSpPr>
          <p:cNvPr id="176" name="Oval 175"/>
          <p:cNvSpPr/>
          <p:nvPr/>
        </p:nvSpPr>
        <p:spPr>
          <a:xfrm>
            <a:off x="6327034" y="2011418"/>
            <a:ext cx="66847" cy="66847"/>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77" name="Freeform 176"/>
          <p:cNvSpPr/>
          <p:nvPr/>
        </p:nvSpPr>
        <p:spPr>
          <a:xfrm>
            <a:off x="5793086" y="1717648"/>
            <a:ext cx="2130729" cy="267389"/>
          </a:xfrm>
          <a:custGeom>
            <a:avLst/>
            <a:gdLst>
              <a:gd name="connsiteX0" fmla="*/ 0 w 1598047"/>
              <a:gd name="connsiteY0" fmla="*/ 0 h 200542"/>
              <a:gd name="connsiteX1" fmla="*/ 1598047 w 1598047"/>
              <a:gd name="connsiteY1" fmla="*/ 0 h 200542"/>
              <a:gd name="connsiteX2" fmla="*/ 1598047 w 1598047"/>
              <a:gd name="connsiteY2" fmla="*/ 200542 h 200542"/>
              <a:gd name="connsiteX3" fmla="*/ 0 w 1598047"/>
              <a:gd name="connsiteY3" fmla="*/ 200542 h 200542"/>
              <a:gd name="connsiteX4" fmla="*/ 0 w 1598047"/>
              <a:gd name="connsiteY4" fmla="*/ 0 h 2005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8047" h="200542">
                <a:moveTo>
                  <a:pt x="0" y="0"/>
                </a:moveTo>
                <a:lnTo>
                  <a:pt x="1598047" y="0"/>
                </a:lnTo>
                <a:lnTo>
                  <a:pt x="1598047" y="200542"/>
                </a:lnTo>
                <a:lnTo>
                  <a:pt x="0" y="200542"/>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66379" tIns="66379" rIns="66379" bIns="66379" numCol="1" spcCol="1270" anchor="b" anchorCtr="0">
            <a:noAutofit/>
          </a:bodyPr>
          <a:lstStyle/>
          <a:p>
            <a:pPr algn="ctr" defTabSz="414856">
              <a:lnSpc>
                <a:spcPct val="90000"/>
              </a:lnSpc>
              <a:spcBef>
                <a:spcPct val="0"/>
              </a:spcBef>
              <a:spcAft>
                <a:spcPct val="35000"/>
              </a:spcAft>
            </a:pPr>
            <a:endParaRPr lang="en-US" sz="933"/>
          </a:p>
        </p:txBody>
      </p:sp>
      <p:sp>
        <p:nvSpPr>
          <p:cNvPr id="178" name="Oval 177"/>
          <p:cNvSpPr/>
          <p:nvPr/>
        </p:nvSpPr>
        <p:spPr>
          <a:xfrm>
            <a:off x="7097829" y="2018461"/>
            <a:ext cx="66847" cy="66847"/>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79" name="Freeform 178"/>
          <p:cNvSpPr/>
          <p:nvPr/>
        </p:nvSpPr>
        <p:spPr>
          <a:xfrm>
            <a:off x="8030353" y="2118731"/>
            <a:ext cx="2130729" cy="267389"/>
          </a:xfrm>
          <a:custGeom>
            <a:avLst/>
            <a:gdLst>
              <a:gd name="connsiteX0" fmla="*/ 0 w 1598047"/>
              <a:gd name="connsiteY0" fmla="*/ 0 h 200542"/>
              <a:gd name="connsiteX1" fmla="*/ 1598047 w 1598047"/>
              <a:gd name="connsiteY1" fmla="*/ 0 h 200542"/>
              <a:gd name="connsiteX2" fmla="*/ 1598047 w 1598047"/>
              <a:gd name="connsiteY2" fmla="*/ 200542 h 200542"/>
              <a:gd name="connsiteX3" fmla="*/ 0 w 1598047"/>
              <a:gd name="connsiteY3" fmla="*/ 200542 h 200542"/>
              <a:gd name="connsiteX4" fmla="*/ 0 w 1598047"/>
              <a:gd name="connsiteY4" fmla="*/ 0 h 2005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8047" h="200542">
                <a:moveTo>
                  <a:pt x="0" y="0"/>
                </a:moveTo>
                <a:lnTo>
                  <a:pt x="1598047" y="0"/>
                </a:lnTo>
                <a:lnTo>
                  <a:pt x="1598047" y="200542"/>
                </a:lnTo>
                <a:lnTo>
                  <a:pt x="0" y="200542"/>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66379" tIns="66379" rIns="66379" bIns="66379" numCol="1" spcCol="1270" anchor="t" anchorCtr="0">
            <a:noAutofit/>
          </a:bodyPr>
          <a:lstStyle/>
          <a:p>
            <a:pPr algn="ctr" defTabSz="414856">
              <a:lnSpc>
                <a:spcPct val="90000"/>
              </a:lnSpc>
              <a:spcBef>
                <a:spcPct val="0"/>
              </a:spcBef>
              <a:spcAft>
                <a:spcPct val="35000"/>
              </a:spcAft>
            </a:pPr>
            <a:endParaRPr lang="en-US" sz="933"/>
          </a:p>
        </p:txBody>
      </p:sp>
      <p:sp>
        <p:nvSpPr>
          <p:cNvPr id="180" name="Oval 179"/>
          <p:cNvSpPr/>
          <p:nvPr/>
        </p:nvSpPr>
        <p:spPr>
          <a:xfrm>
            <a:off x="7885713" y="2018461"/>
            <a:ext cx="66847" cy="66847"/>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82" name="Notched Right Arrow 181"/>
          <p:cNvSpPr/>
          <p:nvPr/>
        </p:nvSpPr>
        <p:spPr>
          <a:xfrm>
            <a:off x="1356749" y="2694031"/>
            <a:ext cx="9834880" cy="267389"/>
          </a:xfrm>
          <a:prstGeom prst="notchedRightArrow">
            <a:avLst/>
          </a:prstGeom>
          <a:solidFill>
            <a:srgbClr val="92D050"/>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84" name="Oval 183"/>
          <p:cNvSpPr/>
          <p:nvPr/>
        </p:nvSpPr>
        <p:spPr>
          <a:xfrm>
            <a:off x="4333730" y="2794302"/>
            <a:ext cx="66847" cy="66847"/>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8" name="TextBox 27"/>
          <p:cNvSpPr txBox="1"/>
          <p:nvPr/>
        </p:nvSpPr>
        <p:spPr>
          <a:xfrm>
            <a:off x="487680" y="2613422"/>
            <a:ext cx="844061" cy="276999"/>
          </a:xfrm>
          <a:prstGeom prst="rect">
            <a:avLst/>
          </a:prstGeom>
          <a:noFill/>
        </p:spPr>
        <p:txBody>
          <a:bodyPr wrap="square" rtlCol="0">
            <a:spAutoFit/>
          </a:bodyPr>
          <a:lstStyle/>
          <a:p>
            <a:r>
              <a:rPr lang="en-US" sz="1200" err="1"/>
              <a:t>HotFix</a:t>
            </a:r>
            <a:endParaRPr lang="en-US" sz="1200"/>
          </a:p>
        </p:txBody>
      </p:sp>
      <p:cxnSp>
        <p:nvCxnSpPr>
          <p:cNvPr id="84" name="Curved Connector 83"/>
          <p:cNvCxnSpPr/>
          <p:nvPr/>
        </p:nvCxnSpPr>
        <p:spPr>
          <a:xfrm rot="16200000" flipH="1">
            <a:off x="2189328" y="1559098"/>
            <a:ext cx="673329" cy="199969"/>
          </a:xfrm>
          <a:prstGeom prst="curvedConnector3">
            <a:avLst/>
          </a:prstGeom>
          <a:ln w="15875"/>
        </p:spPr>
        <p:style>
          <a:lnRef idx="2">
            <a:schemeClr val="accent1"/>
          </a:lnRef>
          <a:fillRef idx="0">
            <a:schemeClr val="accent1"/>
          </a:fillRef>
          <a:effectRef idx="1">
            <a:schemeClr val="accent1"/>
          </a:effectRef>
          <a:fontRef idx="minor">
            <a:schemeClr val="tx1"/>
          </a:fontRef>
        </p:style>
      </p:cxnSp>
      <p:cxnSp>
        <p:nvCxnSpPr>
          <p:cNvPr id="87" name="Curved Connector 86"/>
          <p:cNvCxnSpPr>
            <a:endCxn id="184" idx="0"/>
          </p:cNvCxnSpPr>
          <p:nvPr/>
        </p:nvCxnSpPr>
        <p:spPr>
          <a:xfrm rot="16200000" flipH="1">
            <a:off x="3185778" y="1612925"/>
            <a:ext cx="1471881" cy="890871"/>
          </a:xfrm>
          <a:prstGeom prst="curvedConnector3">
            <a:avLst/>
          </a:prstGeom>
          <a:ln w="15875">
            <a:solidFill>
              <a:schemeClr val="tx2">
                <a:lumMod val="90000"/>
                <a:lumOff val="10000"/>
              </a:schemeClr>
            </a:solidFill>
          </a:ln>
        </p:spPr>
        <p:style>
          <a:lnRef idx="2">
            <a:schemeClr val="accent1"/>
          </a:lnRef>
          <a:fillRef idx="0">
            <a:schemeClr val="accent1"/>
          </a:fillRef>
          <a:effectRef idx="1">
            <a:schemeClr val="accent1"/>
          </a:effectRef>
          <a:fontRef idx="minor">
            <a:schemeClr val="tx1"/>
          </a:fontRef>
        </p:style>
      </p:cxnSp>
      <p:cxnSp>
        <p:nvCxnSpPr>
          <p:cNvPr id="89" name="Curved Connector 88"/>
          <p:cNvCxnSpPr>
            <a:stCxn id="166" idx="4"/>
            <a:endCxn id="194" idx="0"/>
          </p:cNvCxnSpPr>
          <p:nvPr/>
        </p:nvCxnSpPr>
        <p:spPr>
          <a:xfrm rot="16200000" flipH="1">
            <a:off x="2273151" y="2478259"/>
            <a:ext cx="3021959" cy="710277"/>
          </a:xfrm>
          <a:prstGeom prst="curvedConnector3">
            <a:avLst>
              <a:gd name="adj1" fmla="val 50000"/>
            </a:avLst>
          </a:prstGeom>
          <a:ln w="15875">
            <a:solidFill>
              <a:schemeClr val="tx2">
                <a:lumMod val="90000"/>
                <a:lumOff val="10000"/>
              </a:schemeClr>
            </a:solidFill>
          </a:ln>
        </p:spPr>
        <p:style>
          <a:lnRef idx="2">
            <a:schemeClr val="accent1"/>
          </a:lnRef>
          <a:fillRef idx="0">
            <a:schemeClr val="accent1"/>
          </a:fillRef>
          <a:effectRef idx="1">
            <a:schemeClr val="accent1"/>
          </a:effectRef>
          <a:fontRef idx="minor">
            <a:schemeClr val="tx1"/>
          </a:fontRef>
        </p:style>
      </p:cxnSp>
      <p:cxnSp>
        <p:nvCxnSpPr>
          <p:cNvPr id="91" name="Curved Connector 90"/>
          <p:cNvCxnSpPr>
            <a:stCxn id="184" idx="4"/>
            <a:endCxn id="196" idx="0"/>
          </p:cNvCxnSpPr>
          <p:nvPr/>
        </p:nvCxnSpPr>
        <p:spPr>
          <a:xfrm rot="16200000" flipH="1">
            <a:off x="3863056" y="3365245"/>
            <a:ext cx="1483229" cy="475036"/>
          </a:xfrm>
          <a:prstGeom prst="curvedConnector3">
            <a:avLst/>
          </a:prstGeom>
          <a:ln w="15875">
            <a:solidFill>
              <a:srgbClr val="92D050"/>
            </a:solidFill>
          </a:ln>
        </p:spPr>
        <p:style>
          <a:lnRef idx="2">
            <a:schemeClr val="accent1"/>
          </a:lnRef>
          <a:fillRef idx="0">
            <a:schemeClr val="accent1"/>
          </a:fillRef>
          <a:effectRef idx="1">
            <a:schemeClr val="accent1"/>
          </a:effectRef>
          <a:fontRef idx="minor">
            <a:schemeClr val="tx1"/>
          </a:fontRef>
        </p:style>
      </p:cxnSp>
      <p:cxnSp>
        <p:nvCxnSpPr>
          <p:cNvPr id="96" name="Curved Connector 95"/>
          <p:cNvCxnSpPr>
            <a:stCxn id="184" idx="0"/>
          </p:cNvCxnSpPr>
          <p:nvPr/>
        </p:nvCxnSpPr>
        <p:spPr>
          <a:xfrm rot="5400000" flipH="1" flipV="1">
            <a:off x="4112630" y="1610369"/>
            <a:ext cx="1438457" cy="929408"/>
          </a:xfrm>
          <a:prstGeom prst="curvedConnector3">
            <a:avLst/>
          </a:prstGeom>
          <a:ln w="15875">
            <a:solidFill>
              <a:srgbClr val="92D050"/>
            </a:solidFill>
          </a:ln>
        </p:spPr>
        <p:style>
          <a:lnRef idx="2">
            <a:schemeClr val="accent1"/>
          </a:lnRef>
          <a:fillRef idx="0">
            <a:schemeClr val="accent1"/>
          </a:fillRef>
          <a:effectRef idx="1">
            <a:schemeClr val="accent1"/>
          </a:effectRef>
          <a:fontRef idx="minor">
            <a:schemeClr val="tx1"/>
          </a:fontRef>
        </p:style>
      </p:cxnSp>
      <p:cxnSp>
        <p:nvCxnSpPr>
          <p:cNvPr id="108" name="Curved Connector 107"/>
          <p:cNvCxnSpPr>
            <a:stCxn id="176" idx="4"/>
          </p:cNvCxnSpPr>
          <p:nvPr/>
        </p:nvCxnSpPr>
        <p:spPr>
          <a:xfrm rot="16200000" flipH="1">
            <a:off x="5567947" y="2870775"/>
            <a:ext cx="2165836" cy="580813"/>
          </a:xfrm>
          <a:prstGeom prst="curvedConnector3">
            <a:avLst/>
          </a:prstGeom>
          <a:ln w="25400" cap="flat" cmpd="sng" algn="ctr">
            <a:solidFill>
              <a:srgbClr val="FFC00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09" name="Curved Connector 108"/>
          <p:cNvCxnSpPr>
            <a:endCxn id="190" idx="1"/>
          </p:cNvCxnSpPr>
          <p:nvPr/>
        </p:nvCxnSpPr>
        <p:spPr>
          <a:xfrm rot="16200000" flipH="1">
            <a:off x="7768421" y="2367931"/>
            <a:ext cx="1389067" cy="1020788"/>
          </a:xfrm>
          <a:prstGeom prst="curvedConnector3">
            <a:avLst>
              <a:gd name="adj1" fmla="val 50000"/>
            </a:avLst>
          </a:prstGeom>
          <a:ln w="25400" cap="flat" cmpd="sng" algn="ctr">
            <a:solidFill>
              <a:srgbClr val="FFC00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2" name="Curved Connector 111"/>
          <p:cNvCxnSpPr/>
          <p:nvPr/>
        </p:nvCxnSpPr>
        <p:spPr>
          <a:xfrm rot="10800000" flipV="1">
            <a:off x="6941271" y="3642742"/>
            <a:ext cx="1056496" cy="668213"/>
          </a:xfrm>
          <a:prstGeom prst="curvedConnector3">
            <a:avLst>
              <a:gd name="adj1" fmla="val 50000"/>
            </a:avLst>
          </a:prstGeom>
          <a:ln w="15875">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115" name="Curved Connector 114"/>
          <p:cNvCxnSpPr>
            <a:endCxn id="190" idx="0"/>
          </p:cNvCxnSpPr>
          <p:nvPr/>
        </p:nvCxnSpPr>
        <p:spPr>
          <a:xfrm rot="5400000">
            <a:off x="8149121" y="2203710"/>
            <a:ext cx="2207224" cy="511497"/>
          </a:xfrm>
          <a:prstGeom prst="curvedConnector3">
            <a:avLst>
              <a:gd name="adj1" fmla="val 50000"/>
            </a:avLst>
          </a:prstGeom>
          <a:ln w="15875">
            <a:solidFill>
              <a:srgbClr val="00B050"/>
            </a:solidFill>
          </a:ln>
        </p:spPr>
        <p:style>
          <a:lnRef idx="2">
            <a:schemeClr val="accent1"/>
          </a:lnRef>
          <a:fillRef idx="0">
            <a:schemeClr val="accent1"/>
          </a:fillRef>
          <a:effectRef idx="1">
            <a:schemeClr val="accent1"/>
          </a:effectRef>
          <a:fontRef idx="minor">
            <a:schemeClr val="tx1"/>
          </a:fontRef>
        </p:style>
      </p:cxnSp>
      <p:sp>
        <p:nvSpPr>
          <p:cNvPr id="218" name="Notched Right Arrow 217"/>
          <p:cNvSpPr/>
          <p:nvPr/>
        </p:nvSpPr>
        <p:spPr>
          <a:xfrm>
            <a:off x="1338279" y="6023582"/>
            <a:ext cx="9834880" cy="267389"/>
          </a:xfrm>
          <a:prstGeom prst="notchedRightArrow">
            <a:avLst/>
          </a:prstGeom>
          <a:blipFill rotWithShape="0">
            <a:blip r:embed="rId2"/>
            <a:stretch>
              <a:fillRect/>
            </a:stretch>
          </a:blip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219" name="Freeform 218"/>
          <p:cNvSpPr/>
          <p:nvPr/>
        </p:nvSpPr>
        <p:spPr>
          <a:xfrm>
            <a:off x="1342600" y="5823040"/>
            <a:ext cx="2852499" cy="267389"/>
          </a:xfrm>
          <a:custGeom>
            <a:avLst/>
            <a:gdLst>
              <a:gd name="connsiteX0" fmla="*/ 0 w 2139374"/>
              <a:gd name="connsiteY0" fmla="*/ 0 h 200542"/>
              <a:gd name="connsiteX1" fmla="*/ 2139374 w 2139374"/>
              <a:gd name="connsiteY1" fmla="*/ 0 h 200542"/>
              <a:gd name="connsiteX2" fmla="*/ 2139374 w 2139374"/>
              <a:gd name="connsiteY2" fmla="*/ 200542 h 200542"/>
              <a:gd name="connsiteX3" fmla="*/ 0 w 2139374"/>
              <a:gd name="connsiteY3" fmla="*/ 200542 h 200542"/>
              <a:gd name="connsiteX4" fmla="*/ 0 w 2139374"/>
              <a:gd name="connsiteY4" fmla="*/ 0 h 2005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9374" h="200542">
                <a:moveTo>
                  <a:pt x="0" y="0"/>
                </a:moveTo>
                <a:lnTo>
                  <a:pt x="2139374" y="0"/>
                </a:lnTo>
                <a:lnTo>
                  <a:pt x="2139374" y="200542"/>
                </a:lnTo>
                <a:lnTo>
                  <a:pt x="0" y="200542"/>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66379" tIns="66379" rIns="66379" bIns="66379" numCol="1" spcCol="1270" anchor="b" anchorCtr="0">
            <a:noAutofit/>
          </a:bodyPr>
          <a:lstStyle/>
          <a:p>
            <a:pPr algn="ctr" defTabSz="414856">
              <a:lnSpc>
                <a:spcPct val="90000"/>
              </a:lnSpc>
              <a:spcBef>
                <a:spcPct val="0"/>
              </a:spcBef>
              <a:spcAft>
                <a:spcPct val="35000"/>
              </a:spcAft>
            </a:pPr>
            <a:endParaRPr lang="en-US" sz="933"/>
          </a:p>
        </p:txBody>
      </p:sp>
      <p:sp>
        <p:nvSpPr>
          <p:cNvPr id="220" name="Oval 219"/>
          <p:cNvSpPr/>
          <p:nvPr/>
        </p:nvSpPr>
        <p:spPr>
          <a:xfrm>
            <a:off x="5378403" y="6123853"/>
            <a:ext cx="66847" cy="66847"/>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21" name="Freeform 220"/>
          <p:cNvSpPr/>
          <p:nvPr/>
        </p:nvSpPr>
        <p:spPr>
          <a:xfrm>
            <a:off x="4337724" y="6224123"/>
            <a:ext cx="2852499" cy="267389"/>
          </a:xfrm>
          <a:custGeom>
            <a:avLst/>
            <a:gdLst>
              <a:gd name="connsiteX0" fmla="*/ 0 w 2139374"/>
              <a:gd name="connsiteY0" fmla="*/ 0 h 200542"/>
              <a:gd name="connsiteX1" fmla="*/ 2139374 w 2139374"/>
              <a:gd name="connsiteY1" fmla="*/ 0 h 200542"/>
              <a:gd name="connsiteX2" fmla="*/ 2139374 w 2139374"/>
              <a:gd name="connsiteY2" fmla="*/ 200542 h 200542"/>
              <a:gd name="connsiteX3" fmla="*/ 0 w 2139374"/>
              <a:gd name="connsiteY3" fmla="*/ 200542 h 200542"/>
              <a:gd name="connsiteX4" fmla="*/ 0 w 2139374"/>
              <a:gd name="connsiteY4" fmla="*/ 0 h 2005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9374" h="200542">
                <a:moveTo>
                  <a:pt x="0" y="0"/>
                </a:moveTo>
                <a:lnTo>
                  <a:pt x="2139374" y="0"/>
                </a:lnTo>
                <a:lnTo>
                  <a:pt x="2139374" y="200542"/>
                </a:lnTo>
                <a:lnTo>
                  <a:pt x="0" y="200542"/>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66379" tIns="66379" rIns="66379" bIns="66379" numCol="1" spcCol="1270" anchor="t" anchorCtr="0">
            <a:noAutofit/>
          </a:bodyPr>
          <a:lstStyle/>
          <a:p>
            <a:pPr algn="ctr" defTabSz="414856">
              <a:lnSpc>
                <a:spcPct val="90000"/>
              </a:lnSpc>
              <a:spcBef>
                <a:spcPct val="0"/>
              </a:spcBef>
              <a:spcAft>
                <a:spcPct val="35000"/>
              </a:spcAft>
            </a:pPr>
            <a:endParaRPr lang="en-US" sz="933"/>
          </a:p>
        </p:txBody>
      </p:sp>
      <p:sp>
        <p:nvSpPr>
          <p:cNvPr id="222" name="Oval 221"/>
          <p:cNvSpPr/>
          <p:nvPr/>
        </p:nvSpPr>
        <p:spPr>
          <a:xfrm>
            <a:off x="5969253" y="6123853"/>
            <a:ext cx="66847" cy="66847"/>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23" name="Freeform 222"/>
          <p:cNvSpPr/>
          <p:nvPr/>
        </p:nvSpPr>
        <p:spPr>
          <a:xfrm>
            <a:off x="7332848" y="5823040"/>
            <a:ext cx="2852499" cy="267389"/>
          </a:xfrm>
          <a:custGeom>
            <a:avLst/>
            <a:gdLst>
              <a:gd name="connsiteX0" fmla="*/ 0 w 2139374"/>
              <a:gd name="connsiteY0" fmla="*/ 0 h 200542"/>
              <a:gd name="connsiteX1" fmla="*/ 2139374 w 2139374"/>
              <a:gd name="connsiteY1" fmla="*/ 0 h 200542"/>
              <a:gd name="connsiteX2" fmla="*/ 2139374 w 2139374"/>
              <a:gd name="connsiteY2" fmla="*/ 200542 h 200542"/>
              <a:gd name="connsiteX3" fmla="*/ 0 w 2139374"/>
              <a:gd name="connsiteY3" fmla="*/ 200542 h 200542"/>
              <a:gd name="connsiteX4" fmla="*/ 0 w 2139374"/>
              <a:gd name="connsiteY4" fmla="*/ 0 h 2005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9374" h="200542">
                <a:moveTo>
                  <a:pt x="0" y="0"/>
                </a:moveTo>
                <a:lnTo>
                  <a:pt x="2139374" y="0"/>
                </a:lnTo>
                <a:lnTo>
                  <a:pt x="2139374" y="200542"/>
                </a:lnTo>
                <a:lnTo>
                  <a:pt x="0" y="200542"/>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66379" tIns="66379" rIns="66379" bIns="66379" numCol="1" spcCol="1270" anchor="b" anchorCtr="0">
            <a:noAutofit/>
          </a:bodyPr>
          <a:lstStyle/>
          <a:p>
            <a:pPr algn="ctr" defTabSz="414856">
              <a:lnSpc>
                <a:spcPct val="90000"/>
              </a:lnSpc>
              <a:spcBef>
                <a:spcPct val="0"/>
              </a:spcBef>
              <a:spcAft>
                <a:spcPct val="35000"/>
              </a:spcAft>
            </a:pPr>
            <a:endParaRPr lang="en-US" sz="933"/>
          </a:p>
        </p:txBody>
      </p:sp>
      <p:sp>
        <p:nvSpPr>
          <p:cNvPr id="224" name="Oval 223"/>
          <p:cNvSpPr/>
          <p:nvPr/>
        </p:nvSpPr>
        <p:spPr>
          <a:xfrm>
            <a:off x="6807377" y="6123853"/>
            <a:ext cx="66847" cy="66847"/>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22" name="TextBox 121"/>
          <p:cNvSpPr txBox="1"/>
          <p:nvPr/>
        </p:nvSpPr>
        <p:spPr>
          <a:xfrm>
            <a:off x="469212" y="5977331"/>
            <a:ext cx="963425" cy="400110"/>
          </a:xfrm>
          <a:prstGeom prst="rect">
            <a:avLst/>
          </a:prstGeom>
          <a:noFill/>
        </p:spPr>
        <p:txBody>
          <a:bodyPr wrap="square" rtlCol="0">
            <a:spAutoFit/>
          </a:bodyPr>
          <a:lstStyle/>
          <a:p>
            <a:r>
              <a:rPr lang="en-US" sz="1000" err="1"/>
              <a:t>SubFeature</a:t>
            </a:r>
            <a:r>
              <a:rPr lang="en-US" sz="1000"/>
              <a:t>/Task 2</a:t>
            </a:r>
          </a:p>
        </p:txBody>
      </p:sp>
      <p:cxnSp>
        <p:nvCxnSpPr>
          <p:cNvPr id="126" name="Curved Connector 125"/>
          <p:cNvCxnSpPr>
            <a:endCxn id="212" idx="0"/>
          </p:cNvCxnSpPr>
          <p:nvPr/>
        </p:nvCxnSpPr>
        <p:spPr>
          <a:xfrm rot="16200000" flipH="1">
            <a:off x="5401257" y="5371535"/>
            <a:ext cx="512167" cy="193879"/>
          </a:xfrm>
          <a:prstGeom prst="curvedConnector3">
            <a:avLst/>
          </a:prstGeom>
          <a:ln w="15875">
            <a:solidFill>
              <a:srgbClr val="0070C0"/>
            </a:solidFill>
          </a:ln>
        </p:spPr>
        <p:style>
          <a:lnRef idx="2">
            <a:schemeClr val="accent1"/>
          </a:lnRef>
          <a:fillRef idx="0">
            <a:schemeClr val="accent1"/>
          </a:fillRef>
          <a:effectRef idx="1">
            <a:schemeClr val="accent1"/>
          </a:effectRef>
          <a:fontRef idx="minor">
            <a:schemeClr val="tx1"/>
          </a:fontRef>
        </p:style>
      </p:cxnSp>
      <p:cxnSp>
        <p:nvCxnSpPr>
          <p:cNvPr id="128" name="Curved Connector 127"/>
          <p:cNvCxnSpPr/>
          <p:nvPr/>
        </p:nvCxnSpPr>
        <p:spPr>
          <a:xfrm rot="5400000">
            <a:off x="5022507" y="5599326"/>
            <a:ext cx="875797" cy="109997"/>
          </a:xfrm>
          <a:prstGeom prst="curvedConnector3">
            <a:avLst/>
          </a:prstGeom>
          <a:ln w="15875">
            <a:solidFill>
              <a:srgbClr val="0070C0"/>
            </a:solidFill>
          </a:ln>
        </p:spPr>
        <p:style>
          <a:lnRef idx="2">
            <a:schemeClr val="accent1"/>
          </a:lnRef>
          <a:fillRef idx="0">
            <a:schemeClr val="accent1"/>
          </a:fillRef>
          <a:effectRef idx="1">
            <a:schemeClr val="accent1"/>
          </a:effectRef>
          <a:fontRef idx="minor">
            <a:schemeClr val="tx1"/>
          </a:fontRef>
        </p:style>
      </p:cxnSp>
      <p:cxnSp>
        <p:nvCxnSpPr>
          <p:cNvPr id="129" name="Curved Connector 128"/>
          <p:cNvCxnSpPr>
            <a:stCxn id="208" idx="4"/>
          </p:cNvCxnSpPr>
          <p:nvPr/>
        </p:nvCxnSpPr>
        <p:spPr>
          <a:xfrm rot="16200000" flipH="1">
            <a:off x="6243131" y="5571181"/>
            <a:ext cx="978312" cy="193880"/>
          </a:xfrm>
          <a:prstGeom prst="curvedConnector3">
            <a:avLst/>
          </a:prstGeom>
          <a:ln w="15875">
            <a:solidFill>
              <a:srgbClr val="0070C0"/>
            </a:solidFill>
          </a:ln>
        </p:spPr>
        <p:style>
          <a:lnRef idx="2">
            <a:schemeClr val="accent1"/>
          </a:lnRef>
          <a:fillRef idx="0">
            <a:schemeClr val="accent1"/>
          </a:fillRef>
          <a:effectRef idx="1">
            <a:schemeClr val="accent1"/>
          </a:effectRef>
          <a:fontRef idx="minor">
            <a:schemeClr val="tx1"/>
          </a:fontRef>
        </p:style>
      </p:cxnSp>
      <p:cxnSp>
        <p:nvCxnSpPr>
          <p:cNvPr id="132" name="Curved Connector 131"/>
          <p:cNvCxnSpPr/>
          <p:nvPr/>
        </p:nvCxnSpPr>
        <p:spPr>
          <a:xfrm rot="5400000">
            <a:off x="6200744" y="5303241"/>
            <a:ext cx="536544" cy="221156"/>
          </a:xfrm>
          <a:prstGeom prst="curvedConnector3">
            <a:avLst/>
          </a:prstGeom>
          <a:ln w="15875">
            <a:solidFill>
              <a:srgbClr val="0070C0"/>
            </a:solidFill>
          </a:ln>
        </p:spPr>
        <p:style>
          <a:lnRef idx="2">
            <a:schemeClr val="accent1"/>
          </a:lnRef>
          <a:fillRef idx="0">
            <a:schemeClr val="accent1"/>
          </a:fillRef>
          <a:effectRef idx="1">
            <a:schemeClr val="accent1"/>
          </a:effectRef>
          <a:fontRef idx="minor">
            <a:schemeClr val="tx1"/>
          </a:fontRef>
        </p:style>
      </p:cxnSp>
      <p:cxnSp>
        <p:nvCxnSpPr>
          <p:cNvPr id="137" name="Straight Connector 136"/>
          <p:cNvCxnSpPr/>
          <p:nvPr/>
        </p:nvCxnSpPr>
        <p:spPr>
          <a:xfrm>
            <a:off x="5863591" y="5749457"/>
            <a:ext cx="394629" cy="0"/>
          </a:xfrm>
          <a:prstGeom prst="line">
            <a:avLst/>
          </a:prstGeom>
          <a:ln w="19050">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39" name="Straight Connector 138"/>
          <p:cNvCxnSpPr/>
          <p:nvPr/>
        </p:nvCxnSpPr>
        <p:spPr>
          <a:xfrm flipV="1">
            <a:off x="5528957" y="6174327"/>
            <a:ext cx="1176715" cy="3"/>
          </a:xfrm>
          <a:prstGeom prst="line">
            <a:avLst/>
          </a:prstGeom>
          <a:ln w="19050">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46" name="Curved Connector 145"/>
          <p:cNvCxnSpPr>
            <a:stCxn id="190" idx="4"/>
            <a:endCxn id="202" idx="0"/>
          </p:cNvCxnSpPr>
          <p:nvPr/>
        </p:nvCxnSpPr>
        <p:spPr>
          <a:xfrm rot="16200000" flipH="1">
            <a:off x="8921228" y="3705672"/>
            <a:ext cx="714461" cy="562949"/>
          </a:xfrm>
          <a:prstGeom prst="curvedConnector3">
            <a:avLst/>
          </a:prstGeom>
          <a:ln w="1587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149" name="Straight Connector 148"/>
          <p:cNvCxnSpPr/>
          <p:nvPr/>
        </p:nvCxnSpPr>
        <p:spPr>
          <a:xfrm flipV="1">
            <a:off x="4926153" y="4379599"/>
            <a:ext cx="1864708" cy="795"/>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53" name="Straight Connector 152"/>
          <p:cNvCxnSpPr/>
          <p:nvPr/>
        </p:nvCxnSpPr>
        <p:spPr>
          <a:xfrm>
            <a:off x="8167450" y="3586299"/>
            <a:ext cx="741015" cy="3"/>
          </a:xfrm>
          <a:prstGeom prst="line">
            <a:avLst/>
          </a:prstGeom>
          <a:ln w="19050">
            <a:solidFill>
              <a:schemeClr val="bg1"/>
            </a:solidFill>
            <a:prstDash val="sysDot"/>
          </a:ln>
        </p:spPr>
        <p:style>
          <a:lnRef idx="2">
            <a:schemeClr val="accent1"/>
          </a:lnRef>
          <a:fillRef idx="0">
            <a:schemeClr val="accent1"/>
          </a:fillRef>
          <a:effectRef idx="1">
            <a:schemeClr val="accent1"/>
          </a:effectRef>
          <a:fontRef idx="minor">
            <a:schemeClr val="tx1"/>
          </a:fontRef>
        </p:style>
      </p:cxnSp>
      <p:sp>
        <p:nvSpPr>
          <p:cNvPr id="157" name="TextBox 156"/>
          <p:cNvSpPr txBox="1"/>
          <p:nvPr/>
        </p:nvSpPr>
        <p:spPr>
          <a:xfrm>
            <a:off x="6056017" y="1708487"/>
            <a:ext cx="634156" cy="246221"/>
          </a:xfrm>
          <a:prstGeom prst="rect">
            <a:avLst/>
          </a:prstGeom>
          <a:noFill/>
        </p:spPr>
        <p:txBody>
          <a:bodyPr wrap="square" rtlCol="0">
            <a:spAutoFit/>
          </a:bodyPr>
          <a:lstStyle/>
          <a:p>
            <a:pPr algn="ctr"/>
            <a:r>
              <a:rPr lang="en-US" sz="1000"/>
              <a:t>V 1.9.1</a:t>
            </a:r>
          </a:p>
        </p:txBody>
      </p:sp>
      <p:sp>
        <p:nvSpPr>
          <p:cNvPr id="158" name="TextBox 157"/>
          <p:cNvSpPr txBox="1"/>
          <p:nvPr/>
        </p:nvSpPr>
        <p:spPr>
          <a:xfrm>
            <a:off x="7603463" y="1726476"/>
            <a:ext cx="634156" cy="246221"/>
          </a:xfrm>
          <a:prstGeom prst="rect">
            <a:avLst/>
          </a:prstGeom>
          <a:noFill/>
        </p:spPr>
        <p:txBody>
          <a:bodyPr wrap="square" rtlCol="0">
            <a:spAutoFit/>
          </a:bodyPr>
          <a:lstStyle/>
          <a:p>
            <a:pPr algn="ctr"/>
            <a:r>
              <a:rPr lang="en-US" sz="1000"/>
              <a:t>V 1.9.2</a:t>
            </a:r>
          </a:p>
        </p:txBody>
      </p:sp>
      <p:cxnSp>
        <p:nvCxnSpPr>
          <p:cNvPr id="159" name="Straight Connector 158"/>
          <p:cNvCxnSpPr>
            <a:stCxn id="176" idx="6"/>
          </p:cNvCxnSpPr>
          <p:nvPr/>
        </p:nvCxnSpPr>
        <p:spPr>
          <a:xfrm flipV="1">
            <a:off x="6393881" y="2044035"/>
            <a:ext cx="1456479" cy="807"/>
          </a:xfrm>
          <a:prstGeom prst="line">
            <a:avLst/>
          </a:prstGeom>
          <a:ln w="19050">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259" name="Straight Connector 258"/>
          <p:cNvCxnSpPr/>
          <p:nvPr/>
        </p:nvCxnSpPr>
        <p:spPr>
          <a:xfrm flipV="1">
            <a:off x="2740219" y="2033078"/>
            <a:ext cx="3565533" cy="10941"/>
          </a:xfrm>
          <a:prstGeom prst="line">
            <a:avLst/>
          </a:prstGeom>
          <a:ln w="19050">
            <a:solidFill>
              <a:schemeClr val="bg1"/>
            </a:solidFill>
            <a:prstDash val="sysDot"/>
          </a:ln>
        </p:spPr>
        <p:style>
          <a:lnRef idx="2">
            <a:schemeClr val="accent1"/>
          </a:lnRef>
          <a:fillRef idx="0">
            <a:schemeClr val="accent1"/>
          </a:fillRef>
          <a:effectRef idx="1">
            <a:schemeClr val="accent1"/>
          </a:effectRef>
          <a:fontRef idx="minor">
            <a:schemeClr val="tx1"/>
          </a:fontRef>
        </p:style>
      </p:cxnSp>
      <p:sp>
        <p:nvSpPr>
          <p:cNvPr id="261" name="TextBox 260"/>
          <p:cNvSpPr txBox="1"/>
          <p:nvPr/>
        </p:nvSpPr>
        <p:spPr>
          <a:xfrm>
            <a:off x="184196" y="57033"/>
            <a:ext cx="11735896" cy="502766"/>
          </a:xfrm>
          <a:prstGeom prst="rect">
            <a:avLst/>
          </a:prstGeom>
          <a:noFill/>
          <a:ln>
            <a:solidFill>
              <a:schemeClr val="bg1"/>
            </a:solidFill>
          </a:ln>
        </p:spPr>
        <p:txBody>
          <a:bodyPr wrap="square" rtlCol="0">
            <a:spAutoFit/>
          </a:bodyPr>
          <a:lstStyle/>
          <a:p>
            <a:pPr lvl="0" algn="ctr"/>
            <a:r>
              <a:rPr lang="en-US" sz="2667" b="1"/>
              <a:t>Branching Strategy for Parallel Release Development</a:t>
            </a:r>
          </a:p>
        </p:txBody>
      </p:sp>
      <p:sp>
        <p:nvSpPr>
          <p:cNvPr id="85" name="Notched Right Arrow 84"/>
          <p:cNvSpPr/>
          <p:nvPr/>
        </p:nvSpPr>
        <p:spPr>
          <a:xfrm>
            <a:off x="2949530" y="4659594"/>
            <a:ext cx="2347033" cy="267389"/>
          </a:xfrm>
          <a:prstGeom prst="notchedRightArrow">
            <a:avLst/>
          </a:prstGeom>
          <a:solidFill>
            <a:srgbClr val="00B4BD"/>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88" name="Notched Right Arrow 87"/>
          <p:cNvSpPr/>
          <p:nvPr/>
        </p:nvSpPr>
        <p:spPr>
          <a:xfrm>
            <a:off x="6533238" y="4665598"/>
            <a:ext cx="2347033" cy="267389"/>
          </a:xfrm>
          <a:prstGeom prst="notchedRightArrow">
            <a:avLst/>
          </a:prstGeom>
          <a:solidFill>
            <a:srgbClr val="00B4BD"/>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90" name="TextBox 89"/>
          <p:cNvSpPr txBox="1"/>
          <p:nvPr/>
        </p:nvSpPr>
        <p:spPr>
          <a:xfrm>
            <a:off x="2166510" y="4533448"/>
            <a:ext cx="963425" cy="430887"/>
          </a:xfrm>
          <a:prstGeom prst="rect">
            <a:avLst/>
          </a:prstGeom>
          <a:noFill/>
        </p:spPr>
        <p:txBody>
          <a:bodyPr wrap="square" rtlCol="0">
            <a:spAutoFit/>
          </a:bodyPr>
          <a:lstStyle/>
          <a:p>
            <a:r>
              <a:rPr lang="en-US" sz="1100"/>
              <a:t>DevRel-Aug2019</a:t>
            </a:r>
          </a:p>
        </p:txBody>
      </p:sp>
      <p:sp>
        <p:nvSpPr>
          <p:cNvPr id="92" name="TextBox 91"/>
          <p:cNvSpPr txBox="1"/>
          <p:nvPr/>
        </p:nvSpPr>
        <p:spPr>
          <a:xfrm>
            <a:off x="5818992" y="4528545"/>
            <a:ext cx="963425" cy="430887"/>
          </a:xfrm>
          <a:prstGeom prst="rect">
            <a:avLst/>
          </a:prstGeom>
          <a:noFill/>
        </p:spPr>
        <p:txBody>
          <a:bodyPr wrap="square" rtlCol="0">
            <a:spAutoFit/>
          </a:bodyPr>
          <a:lstStyle/>
          <a:p>
            <a:r>
              <a:rPr lang="en-US" sz="1100"/>
              <a:t>DevRel-Sep2019</a:t>
            </a:r>
          </a:p>
        </p:txBody>
      </p:sp>
    </p:spTree>
    <p:extLst>
      <p:ext uri="{BB962C8B-B14F-4D97-AF65-F5344CB8AC3E}">
        <p14:creationId xmlns:p14="http://schemas.microsoft.com/office/powerpoint/2010/main" val="1773152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90"/>
                                        </p:tgtEl>
                                        <p:attrNameLst>
                                          <p:attrName>style.visibility</p:attrName>
                                        </p:attrNameLst>
                                      </p:cBhvr>
                                      <p:to>
                                        <p:strVal val="visible"/>
                                      </p:to>
                                    </p:set>
                                    <p:anim calcmode="lin" valueType="num">
                                      <p:cBhvr>
                                        <p:cTn id="7" dur="500" fill="hold"/>
                                        <p:tgtEl>
                                          <p:spTgt spid="90"/>
                                        </p:tgtEl>
                                        <p:attrNameLst>
                                          <p:attrName>ppt_w</p:attrName>
                                        </p:attrNameLst>
                                      </p:cBhvr>
                                      <p:tavLst>
                                        <p:tav tm="0">
                                          <p:val>
                                            <p:fltVal val="0"/>
                                          </p:val>
                                        </p:tav>
                                        <p:tav tm="100000">
                                          <p:val>
                                            <p:strVal val="#ppt_w"/>
                                          </p:val>
                                        </p:tav>
                                      </p:tavLst>
                                    </p:anim>
                                    <p:anim calcmode="lin" valueType="num">
                                      <p:cBhvr>
                                        <p:cTn id="8" dur="500" fill="hold"/>
                                        <p:tgtEl>
                                          <p:spTgt spid="90"/>
                                        </p:tgtEl>
                                        <p:attrNameLst>
                                          <p:attrName>ppt_h</p:attrName>
                                        </p:attrNameLst>
                                      </p:cBhvr>
                                      <p:tavLst>
                                        <p:tav tm="0">
                                          <p:val>
                                            <p:fltVal val="0"/>
                                          </p:val>
                                        </p:tav>
                                        <p:tav tm="100000">
                                          <p:val>
                                            <p:strVal val="#ppt_h"/>
                                          </p:val>
                                        </p:tav>
                                      </p:tavLst>
                                    </p:anim>
                                    <p:animEffect transition="in" filter="fade">
                                      <p:cBhvr>
                                        <p:cTn id="9" dur="500"/>
                                        <p:tgtEl>
                                          <p:spTgt spid="90"/>
                                        </p:tgtEl>
                                      </p:cBhvr>
                                    </p:animEffect>
                                  </p:childTnLst>
                                </p:cTn>
                              </p:par>
                              <p:par>
                                <p:cTn id="10" presetID="53" presetClass="entr" presetSubtype="16" fill="hold" nodeType="withEffect">
                                  <p:stCondLst>
                                    <p:cond delay="0"/>
                                  </p:stCondLst>
                                  <p:childTnLst>
                                    <p:set>
                                      <p:cBhvr>
                                        <p:cTn id="11" dur="1" fill="hold">
                                          <p:stCondLst>
                                            <p:cond delay="0"/>
                                          </p:stCondLst>
                                        </p:cTn>
                                        <p:tgtEl>
                                          <p:spTgt spid="85"/>
                                        </p:tgtEl>
                                        <p:attrNameLst>
                                          <p:attrName>style.visibility</p:attrName>
                                        </p:attrNameLst>
                                      </p:cBhvr>
                                      <p:to>
                                        <p:strVal val="visible"/>
                                      </p:to>
                                    </p:set>
                                    <p:anim calcmode="lin" valueType="num">
                                      <p:cBhvr>
                                        <p:cTn id="12" dur="500" fill="hold"/>
                                        <p:tgtEl>
                                          <p:spTgt spid="85"/>
                                        </p:tgtEl>
                                        <p:attrNameLst>
                                          <p:attrName>ppt_w</p:attrName>
                                        </p:attrNameLst>
                                      </p:cBhvr>
                                      <p:tavLst>
                                        <p:tav tm="0">
                                          <p:val>
                                            <p:fltVal val="0"/>
                                          </p:val>
                                        </p:tav>
                                        <p:tav tm="100000">
                                          <p:val>
                                            <p:strVal val="#ppt_w"/>
                                          </p:val>
                                        </p:tav>
                                      </p:tavLst>
                                    </p:anim>
                                    <p:anim calcmode="lin" valueType="num">
                                      <p:cBhvr>
                                        <p:cTn id="13" dur="500" fill="hold"/>
                                        <p:tgtEl>
                                          <p:spTgt spid="85"/>
                                        </p:tgtEl>
                                        <p:attrNameLst>
                                          <p:attrName>ppt_h</p:attrName>
                                        </p:attrNameLst>
                                      </p:cBhvr>
                                      <p:tavLst>
                                        <p:tav tm="0">
                                          <p:val>
                                            <p:fltVal val="0"/>
                                          </p:val>
                                        </p:tav>
                                        <p:tav tm="100000">
                                          <p:val>
                                            <p:strVal val="#ppt_h"/>
                                          </p:val>
                                        </p:tav>
                                      </p:tavLst>
                                    </p:anim>
                                    <p:animEffect transition="in" filter="fade">
                                      <p:cBhvr>
                                        <p:cTn id="14" dur="500"/>
                                        <p:tgtEl>
                                          <p:spTgt spid="85"/>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92"/>
                                        </p:tgtEl>
                                        <p:attrNameLst>
                                          <p:attrName>style.visibility</p:attrName>
                                        </p:attrNameLst>
                                      </p:cBhvr>
                                      <p:to>
                                        <p:strVal val="visible"/>
                                      </p:to>
                                    </p:set>
                                    <p:anim calcmode="lin" valueType="num">
                                      <p:cBhvr>
                                        <p:cTn id="17" dur="500" fill="hold"/>
                                        <p:tgtEl>
                                          <p:spTgt spid="92"/>
                                        </p:tgtEl>
                                        <p:attrNameLst>
                                          <p:attrName>ppt_w</p:attrName>
                                        </p:attrNameLst>
                                      </p:cBhvr>
                                      <p:tavLst>
                                        <p:tav tm="0">
                                          <p:val>
                                            <p:fltVal val="0"/>
                                          </p:val>
                                        </p:tav>
                                        <p:tav tm="100000">
                                          <p:val>
                                            <p:strVal val="#ppt_w"/>
                                          </p:val>
                                        </p:tav>
                                      </p:tavLst>
                                    </p:anim>
                                    <p:anim calcmode="lin" valueType="num">
                                      <p:cBhvr>
                                        <p:cTn id="18" dur="500" fill="hold"/>
                                        <p:tgtEl>
                                          <p:spTgt spid="92"/>
                                        </p:tgtEl>
                                        <p:attrNameLst>
                                          <p:attrName>ppt_h</p:attrName>
                                        </p:attrNameLst>
                                      </p:cBhvr>
                                      <p:tavLst>
                                        <p:tav tm="0">
                                          <p:val>
                                            <p:fltVal val="0"/>
                                          </p:val>
                                        </p:tav>
                                        <p:tav tm="100000">
                                          <p:val>
                                            <p:strVal val="#ppt_h"/>
                                          </p:val>
                                        </p:tav>
                                      </p:tavLst>
                                    </p:anim>
                                    <p:animEffect transition="in" filter="fade">
                                      <p:cBhvr>
                                        <p:cTn id="19" dur="500"/>
                                        <p:tgtEl>
                                          <p:spTgt spid="92"/>
                                        </p:tgtEl>
                                      </p:cBhvr>
                                    </p:animEffect>
                                  </p:childTnLst>
                                </p:cTn>
                              </p:par>
                              <p:par>
                                <p:cTn id="20" presetID="53" presetClass="entr" presetSubtype="16" fill="hold" nodeType="withEffect">
                                  <p:stCondLst>
                                    <p:cond delay="0"/>
                                  </p:stCondLst>
                                  <p:childTnLst>
                                    <p:set>
                                      <p:cBhvr>
                                        <p:cTn id="21" dur="1" fill="hold">
                                          <p:stCondLst>
                                            <p:cond delay="0"/>
                                          </p:stCondLst>
                                        </p:cTn>
                                        <p:tgtEl>
                                          <p:spTgt spid="88"/>
                                        </p:tgtEl>
                                        <p:attrNameLst>
                                          <p:attrName>style.visibility</p:attrName>
                                        </p:attrNameLst>
                                      </p:cBhvr>
                                      <p:to>
                                        <p:strVal val="visible"/>
                                      </p:to>
                                    </p:set>
                                    <p:anim calcmode="lin" valueType="num">
                                      <p:cBhvr>
                                        <p:cTn id="22" dur="500" fill="hold"/>
                                        <p:tgtEl>
                                          <p:spTgt spid="88"/>
                                        </p:tgtEl>
                                        <p:attrNameLst>
                                          <p:attrName>ppt_w</p:attrName>
                                        </p:attrNameLst>
                                      </p:cBhvr>
                                      <p:tavLst>
                                        <p:tav tm="0">
                                          <p:val>
                                            <p:fltVal val="0"/>
                                          </p:val>
                                        </p:tav>
                                        <p:tav tm="100000">
                                          <p:val>
                                            <p:strVal val="#ppt_w"/>
                                          </p:val>
                                        </p:tav>
                                      </p:tavLst>
                                    </p:anim>
                                    <p:anim calcmode="lin" valueType="num">
                                      <p:cBhvr>
                                        <p:cTn id="23" dur="500" fill="hold"/>
                                        <p:tgtEl>
                                          <p:spTgt spid="88"/>
                                        </p:tgtEl>
                                        <p:attrNameLst>
                                          <p:attrName>ppt_h</p:attrName>
                                        </p:attrNameLst>
                                      </p:cBhvr>
                                      <p:tavLst>
                                        <p:tav tm="0">
                                          <p:val>
                                            <p:fltVal val="0"/>
                                          </p:val>
                                        </p:tav>
                                        <p:tav tm="100000">
                                          <p:val>
                                            <p:strVal val="#ppt_h"/>
                                          </p:val>
                                        </p:tav>
                                      </p:tavLst>
                                    </p:anim>
                                    <p:animEffect transition="in" filter="fade">
                                      <p:cBhvr>
                                        <p:cTn id="24" dur="500"/>
                                        <p:tgtEl>
                                          <p:spTgt spid="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 grpId="0"/>
      <p:bldP spid="9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12075" y="535800"/>
            <a:ext cx="5487889" cy="461665"/>
          </a:xfrm>
          <a:prstGeom prst="rect">
            <a:avLst/>
          </a:prstGeom>
          <a:noFill/>
        </p:spPr>
        <p:txBody>
          <a:bodyPr wrap="square" rtlCol="0">
            <a:spAutoFit/>
          </a:bodyPr>
          <a:lstStyle/>
          <a:p>
            <a:pPr lvl="0"/>
            <a:r>
              <a:rPr lang="en-US" sz="2400" b="1"/>
              <a:t>Code review process</a:t>
            </a:r>
          </a:p>
        </p:txBody>
      </p:sp>
      <p:graphicFrame>
        <p:nvGraphicFramePr>
          <p:cNvPr id="3" name="Table 2"/>
          <p:cNvGraphicFramePr>
            <a:graphicFrameLocks noGrp="1"/>
          </p:cNvGraphicFramePr>
          <p:nvPr>
            <p:extLst>
              <p:ext uri="{D42A27DB-BD31-4B8C-83A1-F6EECF244321}">
                <p14:modId xmlns:p14="http://schemas.microsoft.com/office/powerpoint/2010/main" val="1211449741"/>
              </p:ext>
            </p:extLst>
          </p:nvPr>
        </p:nvGraphicFramePr>
        <p:xfrm>
          <a:off x="612075" y="3716270"/>
          <a:ext cx="10838185" cy="2253711"/>
        </p:xfrm>
        <a:graphic>
          <a:graphicData uri="http://schemas.openxmlformats.org/drawingml/2006/table">
            <a:tbl>
              <a:tblPr firstRow="1" bandRow="1">
                <a:effectLst/>
                <a:tableStyleId>{2D5ABB26-0587-4C30-8999-92F81FD0307C}</a:tableStyleId>
              </a:tblPr>
              <a:tblGrid>
                <a:gridCol w="1373325">
                  <a:extLst>
                    <a:ext uri="{9D8B030D-6E8A-4147-A177-3AD203B41FA5}">
                      <a16:colId xmlns:a16="http://schemas.microsoft.com/office/drawing/2014/main" val="1930242393"/>
                    </a:ext>
                  </a:extLst>
                </a:gridCol>
                <a:gridCol w="2503080">
                  <a:extLst>
                    <a:ext uri="{9D8B030D-6E8A-4147-A177-3AD203B41FA5}">
                      <a16:colId xmlns:a16="http://schemas.microsoft.com/office/drawing/2014/main" val="25412392"/>
                    </a:ext>
                  </a:extLst>
                </a:gridCol>
                <a:gridCol w="2455943">
                  <a:extLst>
                    <a:ext uri="{9D8B030D-6E8A-4147-A177-3AD203B41FA5}">
                      <a16:colId xmlns:a16="http://schemas.microsoft.com/office/drawing/2014/main" val="4284363057"/>
                    </a:ext>
                  </a:extLst>
                </a:gridCol>
                <a:gridCol w="2554752">
                  <a:extLst>
                    <a:ext uri="{9D8B030D-6E8A-4147-A177-3AD203B41FA5}">
                      <a16:colId xmlns:a16="http://schemas.microsoft.com/office/drawing/2014/main" val="218753324"/>
                    </a:ext>
                  </a:extLst>
                </a:gridCol>
                <a:gridCol w="1951085">
                  <a:extLst>
                    <a:ext uri="{9D8B030D-6E8A-4147-A177-3AD203B41FA5}">
                      <a16:colId xmlns:a16="http://schemas.microsoft.com/office/drawing/2014/main" val="2397608065"/>
                    </a:ext>
                  </a:extLst>
                </a:gridCol>
              </a:tblGrid>
              <a:tr h="272135">
                <a:tc>
                  <a:txBody>
                    <a:bodyPr/>
                    <a:lstStyle/>
                    <a:p>
                      <a:r>
                        <a:rPr lang="en-US" sz="1200" b="1" kern="1200">
                          <a:solidFill>
                            <a:schemeClr val="tx1"/>
                          </a:solidFill>
                          <a:latin typeface="+mn-lt"/>
                          <a:ea typeface="+mn-ea"/>
                          <a:cs typeface="+mn-cs"/>
                        </a:rPr>
                        <a:t>Tools</a:t>
                      </a:r>
                    </a:p>
                  </a:txBody>
                  <a:tcPr marL="121920" marR="121920" marT="60960" marB="6096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lang="en-US" sz="1200" kern="1200">
                          <a:solidFill>
                            <a:schemeClr val="tx1"/>
                          </a:solidFill>
                          <a:latin typeface="+mn-lt"/>
                          <a:ea typeface="+mn-ea"/>
                          <a:cs typeface="+mn-cs"/>
                        </a:rPr>
                        <a:t>Jenkins, BitBucket</a:t>
                      </a:r>
                    </a:p>
                  </a:txBody>
                  <a:tcPr marL="121920" marR="121920" marT="60960" marB="6096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kern="1200">
                          <a:solidFill>
                            <a:schemeClr val="tx1"/>
                          </a:solidFill>
                          <a:latin typeface="+mn-lt"/>
                          <a:ea typeface="+mn-ea"/>
                          <a:cs typeface="+mn-cs"/>
                        </a:rPr>
                        <a:t>Jenkins, BitBucket</a:t>
                      </a:r>
                    </a:p>
                  </a:txBody>
                  <a:tcPr marL="121920" marR="121920" marT="60960" marB="6096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kern="1200">
                          <a:solidFill>
                            <a:schemeClr val="tx1"/>
                          </a:solidFill>
                          <a:latin typeface="+mn-lt"/>
                          <a:ea typeface="+mn-ea"/>
                          <a:cs typeface="+mn-cs"/>
                        </a:rPr>
                        <a:t>Local system</a:t>
                      </a:r>
                    </a:p>
                  </a:txBody>
                  <a:tcPr marL="121920" marR="121920" marT="60960" marB="6096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kern="1200">
                          <a:solidFill>
                            <a:schemeClr val="tx1"/>
                          </a:solidFill>
                          <a:latin typeface="+mn-lt"/>
                          <a:ea typeface="+mn-ea"/>
                          <a:cs typeface="+mn-cs"/>
                        </a:rPr>
                        <a:t>BitBucket</a:t>
                      </a:r>
                    </a:p>
                  </a:txBody>
                  <a:tcPr marL="121920" marR="121920" marT="60960" marB="6096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485632908"/>
                  </a:ext>
                </a:extLst>
              </a:tr>
              <a:tr h="823970">
                <a:tc>
                  <a:txBody>
                    <a:bodyPr/>
                    <a:lstStyle/>
                    <a:p>
                      <a:r>
                        <a:rPr lang="en-US" sz="1200" b="1" kern="1200">
                          <a:solidFill>
                            <a:schemeClr val="tx1"/>
                          </a:solidFill>
                          <a:latin typeface="+mn-lt"/>
                          <a:ea typeface="+mn-ea"/>
                          <a:cs typeface="+mn-cs"/>
                        </a:rPr>
                        <a:t>Covers</a:t>
                      </a:r>
                    </a:p>
                  </a:txBody>
                  <a:tcPr marL="121920" marR="121920" marT="60960" marB="6096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endParaRPr lang="en-US" sz="1200" kern="1200">
                        <a:solidFill>
                          <a:schemeClr val="tx1"/>
                        </a:solidFill>
                        <a:latin typeface="+mn-lt"/>
                        <a:ea typeface="+mn-ea"/>
                        <a:cs typeface="+mn-cs"/>
                      </a:endParaRPr>
                    </a:p>
                  </a:txBody>
                  <a:tcPr marL="121920" marR="121920" marT="60960" marB="6096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kern="1200">
                          <a:solidFill>
                            <a:schemeClr val="tx1"/>
                          </a:solidFill>
                          <a:latin typeface="+mn-lt"/>
                          <a:ea typeface="+mn-ea"/>
                          <a:cs typeface="+mn-cs"/>
                        </a:rPr>
                        <a:t>CheckStyles</a:t>
                      </a:r>
                    </a:p>
                    <a:p>
                      <a:pPr algn="ctr"/>
                      <a:r>
                        <a:rPr lang="en-US" sz="1200" kern="1200">
                          <a:solidFill>
                            <a:schemeClr val="tx1"/>
                          </a:solidFill>
                          <a:latin typeface="+mn-lt"/>
                          <a:ea typeface="+mn-ea"/>
                          <a:cs typeface="+mn-cs"/>
                        </a:rPr>
                        <a:t>FindBugs</a:t>
                      </a:r>
                    </a:p>
                    <a:p>
                      <a:pPr algn="ctr"/>
                      <a:r>
                        <a:rPr lang="en-US" sz="1200" kern="1200">
                          <a:solidFill>
                            <a:schemeClr val="tx1"/>
                          </a:solidFill>
                          <a:latin typeface="+mn-lt"/>
                          <a:ea typeface="+mn-ea"/>
                          <a:cs typeface="+mn-cs"/>
                        </a:rPr>
                        <a:t>Code coverage</a:t>
                      </a:r>
                    </a:p>
                    <a:p>
                      <a:pPr algn="ctr"/>
                      <a:r>
                        <a:rPr lang="en-US" sz="1200" kern="1200">
                          <a:solidFill>
                            <a:schemeClr val="tx1"/>
                          </a:solidFill>
                          <a:latin typeface="+mn-lt"/>
                          <a:ea typeface="+mn-ea"/>
                          <a:cs typeface="+mn-cs"/>
                        </a:rPr>
                        <a:t>SonarLint*</a:t>
                      </a:r>
                    </a:p>
                  </a:txBody>
                  <a:tcPr marL="121920" marR="121920" marT="60960" marB="6096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lvl="0" algn="ctr"/>
                      <a:r>
                        <a:rPr lang="en-US" sz="1200" kern="1200">
                          <a:solidFill>
                            <a:schemeClr val="tx1"/>
                          </a:solidFill>
                          <a:latin typeface="+mn-lt"/>
                          <a:ea typeface="+mn-ea"/>
                          <a:cs typeface="+mn-cs"/>
                        </a:rPr>
                        <a:t>Cosmetic checks</a:t>
                      </a:r>
                    </a:p>
                    <a:p>
                      <a:pPr marL="0" marR="0" lvl="0" indent="0" algn="ctr" defTabSz="457200" rtl="0" eaLnBrk="1" fontAlgn="auto" latinLnBrk="0" hangingPunct="1">
                        <a:lnSpc>
                          <a:spcPct val="100000"/>
                        </a:lnSpc>
                        <a:spcBef>
                          <a:spcPts val="0"/>
                        </a:spcBef>
                        <a:spcAft>
                          <a:spcPts val="0"/>
                        </a:spcAft>
                        <a:buClrTx/>
                        <a:buSzTx/>
                        <a:buFontTx/>
                        <a:buNone/>
                        <a:tabLst/>
                        <a:defRPr/>
                      </a:pPr>
                      <a:r>
                        <a:rPr lang="en-US" sz="1200" kern="1200">
                          <a:solidFill>
                            <a:schemeClr val="tx1"/>
                          </a:solidFill>
                          <a:latin typeface="+mn-lt"/>
                          <a:ea typeface="+mn-ea"/>
                          <a:cs typeface="+mn-cs"/>
                        </a:rPr>
                        <a:t>Business functionality cover checks</a:t>
                      </a:r>
                    </a:p>
                    <a:p>
                      <a:pPr marL="0" marR="0" lvl="0" indent="0" algn="ctr" defTabSz="457200" rtl="0" eaLnBrk="1" fontAlgn="auto" latinLnBrk="0" hangingPunct="1">
                        <a:lnSpc>
                          <a:spcPct val="100000"/>
                        </a:lnSpc>
                        <a:spcBef>
                          <a:spcPts val="0"/>
                        </a:spcBef>
                        <a:spcAft>
                          <a:spcPts val="0"/>
                        </a:spcAft>
                        <a:buClrTx/>
                        <a:buSzTx/>
                        <a:buFontTx/>
                        <a:buNone/>
                        <a:tabLst/>
                        <a:defRPr/>
                      </a:pPr>
                      <a:r>
                        <a:rPr lang="en-US" sz="1200" kern="1200">
                          <a:solidFill>
                            <a:schemeClr val="tx1"/>
                          </a:solidFill>
                          <a:latin typeface="+mn-lt"/>
                          <a:ea typeface="+mn-ea"/>
                          <a:cs typeface="+mn-cs"/>
                        </a:rPr>
                        <a:t>CRUD operations</a:t>
                      </a:r>
                    </a:p>
                    <a:p>
                      <a:pPr marL="0" marR="0" lvl="0" indent="0" algn="ctr" defTabSz="457200" rtl="0" eaLnBrk="1" fontAlgn="auto" latinLnBrk="0" hangingPunct="1">
                        <a:lnSpc>
                          <a:spcPct val="100000"/>
                        </a:lnSpc>
                        <a:spcBef>
                          <a:spcPts val="0"/>
                        </a:spcBef>
                        <a:spcAft>
                          <a:spcPts val="0"/>
                        </a:spcAft>
                        <a:buClrTx/>
                        <a:buSzTx/>
                        <a:buFontTx/>
                        <a:buNone/>
                        <a:tabLst/>
                        <a:defRPr/>
                      </a:pPr>
                      <a:r>
                        <a:rPr lang="en-US" sz="1200" kern="1200">
                          <a:solidFill>
                            <a:schemeClr val="tx1"/>
                          </a:solidFill>
                          <a:latin typeface="+mn-lt"/>
                          <a:ea typeface="+mn-ea"/>
                          <a:cs typeface="+mn-cs"/>
                        </a:rPr>
                        <a:t>Coding standards and guidelines check </a:t>
                      </a:r>
                    </a:p>
                  </a:txBody>
                  <a:tcPr marL="121920" marR="121920" marT="60960" marB="6096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kern="1200">
                        <a:solidFill>
                          <a:schemeClr val="tx1"/>
                        </a:solidFill>
                        <a:latin typeface="+mn-lt"/>
                        <a:ea typeface="+mn-ea"/>
                        <a:cs typeface="+mn-cs"/>
                      </a:endParaRPr>
                    </a:p>
                  </a:txBody>
                  <a:tcPr marL="121920" marR="121920" marT="60960" marB="6096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192865165"/>
                  </a:ext>
                </a:extLst>
              </a:tr>
              <a:tr h="553458">
                <a:tc>
                  <a:txBody>
                    <a:bodyPr/>
                    <a:lstStyle/>
                    <a:p>
                      <a:r>
                        <a:rPr lang="en-US" sz="1200" b="1" kern="1200">
                          <a:solidFill>
                            <a:schemeClr val="tx1"/>
                          </a:solidFill>
                          <a:latin typeface="+mn-lt"/>
                          <a:ea typeface="+mn-ea"/>
                          <a:cs typeface="+mn-cs"/>
                        </a:rPr>
                        <a:t>Review phase</a:t>
                      </a:r>
                    </a:p>
                  </a:txBody>
                  <a:tcPr marL="121920" marR="121920" marT="60960" marB="6096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endParaRPr lang="en-US" sz="1200" kern="1200">
                        <a:solidFill>
                          <a:schemeClr val="tx1"/>
                        </a:solidFill>
                        <a:latin typeface="+mn-lt"/>
                        <a:ea typeface="+mn-ea"/>
                        <a:cs typeface="+mn-cs"/>
                      </a:endParaRPr>
                    </a:p>
                  </a:txBody>
                  <a:tcPr marL="121920" marR="121920" marT="60960" marB="6096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kern="1200">
                          <a:solidFill>
                            <a:schemeClr val="tx1"/>
                          </a:solidFill>
                          <a:latin typeface="+mn-lt"/>
                          <a:ea typeface="+mn-ea"/>
                          <a:cs typeface="+mn-cs"/>
                        </a:rPr>
                        <a:t>Developer self review, Peer, Design lead</a:t>
                      </a:r>
                    </a:p>
                  </a:txBody>
                  <a:tcPr marL="121920" marR="121920" marT="60960" marB="6096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200" kern="1200">
                          <a:solidFill>
                            <a:schemeClr val="tx1"/>
                          </a:solidFill>
                          <a:latin typeface="+mn-lt"/>
                          <a:ea typeface="+mn-ea"/>
                          <a:cs typeface="+mn-cs"/>
                        </a:rPr>
                        <a:t>Developer self review, Design lead</a:t>
                      </a:r>
                    </a:p>
                    <a:p>
                      <a:pPr algn="ctr"/>
                      <a:endParaRPr lang="en-US" sz="1200" kern="1200">
                        <a:solidFill>
                          <a:schemeClr val="tx1"/>
                        </a:solidFill>
                        <a:latin typeface="+mn-lt"/>
                        <a:ea typeface="+mn-ea"/>
                        <a:cs typeface="+mn-cs"/>
                      </a:endParaRPr>
                    </a:p>
                  </a:txBody>
                  <a:tcPr marL="121920" marR="121920" marT="60960" marB="6096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kern="1200">
                        <a:solidFill>
                          <a:schemeClr val="tx1"/>
                        </a:solidFill>
                        <a:latin typeface="+mn-lt"/>
                        <a:ea typeface="+mn-ea"/>
                        <a:cs typeface="+mn-cs"/>
                      </a:endParaRPr>
                    </a:p>
                  </a:txBody>
                  <a:tcPr marL="121920" marR="121920" marT="60960" marB="6096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22011448"/>
                  </a:ext>
                </a:extLst>
              </a:tr>
              <a:tr h="359133">
                <a:tc>
                  <a:txBody>
                    <a:bodyPr/>
                    <a:lstStyle/>
                    <a:p>
                      <a:r>
                        <a:rPr lang="en-US" sz="1200" b="1" kern="1200">
                          <a:solidFill>
                            <a:schemeClr val="tx1"/>
                          </a:solidFill>
                          <a:latin typeface="+mn-lt"/>
                          <a:ea typeface="+mn-ea"/>
                          <a:cs typeface="+mn-cs"/>
                        </a:rPr>
                        <a:t>Accountability</a:t>
                      </a:r>
                    </a:p>
                  </a:txBody>
                  <a:tcPr marL="121920" marR="121920" marT="60960" marB="6096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lang="en-US" sz="1200" kern="1200">
                          <a:solidFill>
                            <a:schemeClr val="tx1"/>
                          </a:solidFill>
                          <a:latin typeface="+mn-lt"/>
                          <a:ea typeface="+mn-ea"/>
                          <a:cs typeface="+mn-cs"/>
                        </a:rPr>
                        <a:t>Design Lead</a:t>
                      </a:r>
                    </a:p>
                  </a:txBody>
                  <a:tcPr marL="121920" marR="121920" marT="60960" marB="6096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kern="1200">
                          <a:solidFill>
                            <a:schemeClr val="tx1"/>
                          </a:solidFill>
                          <a:latin typeface="+mn-lt"/>
                          <a:ea typeface="+mn-ea"/>
                          <a:cs typeface="+mn-cs"/>
                        </a:rPr>
                        <a:t>Developer, Peer, Design lead</a:t>
                      </a:r>
                    </a:p>
                  </a:txBody>
                  <a:tcPr marL="121920" marR="121920" marT="60960" marB="6096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kern="1200">
                          <a:solidFill>
                            <a:schemeClr val="tx1"/>
                          </a:solidFill>
                          <a:latin typeface="+mn-lt"/>
                          <a:ea typeface="+mn-ea"/>
                          <a:cs typeface="+mn-cs"/>
                        </a:rPr>
                        <a:t>Developer, Design lead</a:t>
                      </a:r>
                    </a:p>
                  </a:txBody>
                  <a:tcPr marL="121920" marR="121920" marT="60960" marB="6096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kern="1200">
                          <a:solidFill>
                            <a:schemeClr val="tx1"/>
                          </a:solidFill>
                          <a:latin typeface="+mn-lt"/>
                          <a:ea typeface="+mn-ea"/>
                          <a:cs typeface="+mn-cs"/>
                        </a:rPr>
                        <a:t>Design lead</a:t>
                      </a:r>
                    </a:p>
                  </a:txBody>
                  <a:tcPr marL="121920" marR="121920" marT="60960" marB="6096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97137720"/>
                  </a:ext>
                </a:extLst>
              </a:tr>
            </a:tbl>
          </a:graphicData>
        </a:graphic>
      </p:graphicFrame>
      <p:grpSp>
        <p:nvGrpSpPr>
          <p:cNvPr id="4" name="Group 3"/>
          <p:cNvGrpSpPr/>
          <p:nvPr/>
        </p:nvGrpSpPr>
        <p:grpSpPr>
          <a:xfrm>
            <a:off x="612730" y="1087276"/>
            <a:ext cx="10705961" cy="2329595"/>
            <a:chOff x="728106" y="878089"/>
            <a:chExt cx="8029471" cy="1747196"/>
          </a:xfrm>
          <a:solidFill>
            <a:schemeClr val="bg1">
              <a:lumMod val="50000"/>
            </a:schemeClr>
          </a:solidFill>
        </p:grpSpPr>
        <p:sp>
          <p:nvSpPr>
            <p:cNvPr id="5" name="Rounded Rectangle 4"/>
            <p:cNvSpPr/>
            <p:nvPr/>
          </p:nvSpPr>
          <p:spPr>
            <a:xfrm>
              <a:off x="728106" y="1126940"/>
              <a:ext cx="1097280" cy="548640"/>
            </a:xfrm>
            <a:prstGeom prst="round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33"/>
                <a:t>PR received</a:t>
              </a:r>
            </a:p>
          </p:txBody>
        </p:sp>
        <p:sp>
          <p:nvSpPr>
            <p:cNvPr id="6" name="Rounded Rectangle 5"/>
            <p:cNvSpPr/>
            <p:nvPr/>
          </p:nvSpPr>
          <p:spPr>
            <a:xfrm>
              <a:off x="2223064" y="1107700"/>
              <a:ext cx="1127859" cy="548640"/>
            </a:xfrm>
            <a:prstGeom prst="round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33"/>
                <a:t>Run Jenkins build</a:t>
              </a:r>
            </a:p>
          </p:txBody>
        </p:sp>
        <p:sp>
          <p:nvSpPr>
            <p:cNvPr id="7" name="Diamond 6"/>
            <p:cNvSpPr/>
            <p:nvPr/>
          </p:nvSpPr>
          <p:spPr>
            <a:xfrm>
              <a:off x="3760976" y="900736"/>
              <a:ext cx="1537912" cy="1037903"/>
            </a:xfrm>
            <a:prstGeom prst="diamond">
              <a:avLst/>
            </a:prstGeom>
            <a:solidFill>
              <a:schemeClr val="accent5">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33"/>
                <a:t>Static Code Analysis</a:t>
              </a:r>
            </a:p>
          </p:txBody>
        </p:sp>
        <p:sp>
          <p:nvSpPr>
            <p:cNvPr id="8" name="Rounded Rectangle 7"/>
            <p:cNvSpPr/>
            <p:nvPr/>
          </p:nvSpPr>
          <p:spPr>
            <a:xfrm>
              <a:off x="2249923" y="2045605"/>
              <a:ext cx="1087145" cy="579680"/>
            </a:xfrm>
            <a:prstGeom prst="round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33"/>
                <a:t>PR needs work/declined</a:t>
              </a:r>
            </a:p>
          </p:txBody>
        </p:sp>
        <p:cxnSp>
          <p:nvCxnSpPr>
            <p:cNvPr id="9" name="Elbow Connector 8"/>
            <p:cNvCxnSpPr>
              <a:stCxn id="7" idx="2"/>
            </p:cNvCxnSpPr>
            <p:nvPr/>
          </p:nvCxnSpPr>
          <p:spPr>
            <a:xfrm rot="5400000">
              <a:off x="3817379" y="1457700"/>
              <a:ext cx="231614" cy="1193493"/>
            </a:xfrm>
            <a:prstGeom prst="bentConnector2">
              <a:avLst/>
            </a:prstGeom>
            <a:grpFill/>
            <a:ln w="19050">
              <a:solidFill>
                <a:srgbClr val="C00000"/>
              </a:solidFill>
              <a:tailEnd type="triangle"/>
            </a:ln>
          </p:spPr>
          <p:style>
            <a:lnRef idx="1">
              <a:schemeClr val="accent2"/>
            </a:lnRef>
            <a:fillRef idx="0">
              <a:schemeClr val="accent2"/>
            </a:fillRef>
            <a:effectRef idx="0">
              <a:schemeClr val="accent2"/>
            </a:effectRef>
            <a:fontRef idx="minor">
              <a:schemeClr val="tx1"/>
            </a:fontRef>
          </p:style>
        </p:cxnSp>
        <p:sp>
          <p:nvSpPr>
            <p:cNvPr id="10" name="Diamond 9"/>
            <p:cNvSpPr/>
            <p:nvPr/>
          </p:nvSpPr>
          <p:spPr>
            <a:xfrm>
              <a:off x="5626584" y="900735"/>
              <a:ext cx="1537912" cy="1037903"/>
            </a:xfrm>
            <a:prstGeom prst="diamond">
              <a:avLst/>
            </a:prstGeom>
            <a:solidFill>
              <a:schemeClr val="accent6">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33"/>
                <a:t>Code dry run</a:t>
              </a:r>
            </a:p>
          </p:txBody>
        </p:sp>
        <p:grpSp>
          <p:nvGrpSpPr>
            <p:cNvPr id="11" name="Group 10"/>
            <p:cNvGrpSpPr/>
            <p:nvPr/>
          </p:nvGrpSpPr>
          <p:grpSpPr>
            <a:xfrm>
              <a:off x="7670432" y="878089"/>
              <a:ext cx="1087145" cy="1618153"/>
              <a:chOff x="5745930" y="2464215"/>
              <a:chExt cx="1087145" cy="1618153"/>
            </a:xfrm>
            <a:grpFill/>
          </p:grpSpPr>
          <p:sp>
            <p:nvSpPr>
              <p:cNvPr id="19" name="Rounded Rectangle 18"/>
              <p:cNvSpPr/>
              <p:nvPr/>
            </p:nvSpPr>
            <p:spPr>
              <a:xfrm>
                <a:off x="5745930" y="2464215"/>
                <a:ext cx="1087145" cy="579680"/>
              </a:xfrm>
              <a:prstGeom prst="roundRect">
                <a:avLst/>
              </a:prstGeom>
              <a:solidFill>
                <a:srgbClr val="00B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33"/>
                  <a:t>Approve and Merge PR to Develop</a:t>
                </a:r>
              </a:p>
            </p:txBody>
          </p:sp>
          <p:sp>
            <p:nvSpPr>
              <p:cNvPr id="20" name="Rounded Rectangle 19"/>
              <p:cNvSpPr/>
              <p:nvPr/>
            </p:nvSpPr>
            <p:spPr>
              <a:xfrm>
                <a:off x="5745930" y="3502688"/>
                <a:ext cx="1087145" cy="579680"/>
              </a:xfrm>
              <a:prstGeom prst="roundRect">
                <a:avLst/>
              </a:prstGeom>
              <a:solidFill>
                <a:srgbClr val="00B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33"/>
                  <a:t>Run Jenkins Build on Develop</a:t>
                </a:r>
              </a:p>
            </p:txBody>
          </p:sp>
        </p:grpSp>
        <p:cxnSp>
          <p:nvCxnSpPr>
            <p:cNvPr id="12" name="Elbow Connector 11"/>
            <p:cNvCxnSpPr>
              <a:endCxn id="20" idx="0"/>
            </p:cNvCxnSpPr>
            <p:nvPr/>
          </p:nvCxnSpPr>
          <p:spPr>
            <a:xfrm rot="16200000" flipH="1">
              <a:off x="7972536" y="1675092"/>
              <a:ext cx="482309" cy="629"/>
            </a:xfrm>
            <a:prstGeom prst="bentConnector3">
              <a:avLst/>
            </a:prstGeom>
            <a:grpFill/>
            <a:ln>
              <a:tailEnd type="triangle"/>
            </a:ln>
            <a:effectLst/>
          </p:spPr>
          <p:style>
            <a:lnRef idx="2">
              <a:schemeClr val="accent5"/>
            </a:lnRef>
            <a:fillRef idx="0">
              <a:schemeClr val="accent5"/>
            </a:fillRef>
            <a:effectRef idx="1">
              <a:schemeClr val="accent5"/>
            </a:effectRef>
            <a:fontRef idx="minor">
              <a:schemeClr val="tx1"/>
            </a:fontRef>
          </p:style>
        </p:cxnSp>
        <p:cxnSp>
          <p:nvCxnSpPr>
            <p:cNvPr id="13" name="Elbow Connector 12"/>
            <p:cNvCxnSpPr>
              <a:stCxn id="10" idx="3"/>
              <a:endCxn id="19" idx="1"/>
            </p:cNvCxnSpPr>
            <p:nvPr/>
          </p:nvCxnSpPr>
          <p:spPr>
            <a:xfrm flipV="1">
              <a:off x="7164496" y="1167929"/>
              <a:ext cx="505936" cy="251758"/>
            </a:xfrm>
            <a:prstGeom prst="bentConnector3">
              <a:avLst/>
            </a:prstGeom>
            <a:grpFill/>
            <a:ln w="28575">
              <a:tailEnd type="triangle"/>
            </a:ln>
          </p:spPr>
          <p:style>
            <a:lnRef idx="1">
              <a:schemeClr val="accent5"/>
            </a:lnRef>
            <a:fillRef idx="0">
              <a:schemeClr val="accent5"/>
            </a:fillRef>
            <a:effectRef idx="0">
              <a:schemeClr val="accent5"/>
            </a:effectRef>
            <a:fontRef idx="minor">
              <a:schemeClr val="tx1"/>
            </a:fontRef>
          </p:style>
        </p:cxnSp>
        <p:cxnSp>
          <p:nvCxnSpPr>
            <p:cNvPr id="14" name="Elbow Connector 13"/>
            <p:cNvCxnSpPr>
              <a:endCxn id="8" idx="0"/>
            </p:cNvCxnSpPr>
            <p:nvPr/>
          </p:nvCxnSpPr>
          <p:spPr>
            <a:xfrm rot="16200000" flipH="1">
              <a:off x="2602194" y="1854303"/>
              <a:ext cx="381974" cy="629"/>
            </a:xfrm>
            <a:prstGeom prst="bentConnector3">
              <a:avLst/>
            </a:prstGeom>
            <a:grpFill/>
            <a:ln w="19050">
              <a:solidFill>
                <a:srgbClr val="C00000"/>
              </a:solidFill>
              <a:tailEnd type="triangle"/>
            </a:ln>
          </p:spPr>
          <p:style>
            <a:lnRef idx="1">
              <a:schemeClr val="accent2"/>
            </a:lnRef>
            <a:fillRef idx="0">
              <a:schemeClr val="accent2"/>
            </a:fillRef>
            <a:effectRef idx="0">
              <a:schemeClr val="accent2"/>
            </a:effectRef>
            <a:fontRef idx="minor">
              <a:schemeClr val="tx1"/>
            </a:fontRef>
          </p:style>
        </p:cxnSp>
        <p:cxnSp>
          <p:nvCxnSpPr>
            <p:cNvPr id="15" name="Elbow Connector 14"/>
            <p:cNvCxnSpPr/>
            <p:nvPr/>
          </p:nvCxnSpPr>
          <p:spPr>
            <a:xfrm>
              <a:off x="3350923" y="1419469"/>
              <a:ext cx="410053" cy="146"/>
            </a:xfrm>
            <a:prstGeom prst="bentConnector3">
              <a:avLst/>
            </a:prstGeom>
            <a:grpFill/>
            <a:ln>
              <a:tailEnd type="triangle"/>
            </a:ln>
          </p:spPr>
          <p:style>
            <a:lnRef idx="1">
              <a:schemeClr val="dk1"/>
            </a:lnRef>
            <a:fillRef idx="0">
              <a:schemeClr val="dk1"/>
            </a:fillRef>
            <a:effectRef idx="0">
              <a:schemeClr val="dk1"/>
            </a:effectRef>
            <a:fontRef idx="minor">
              <a:schemeClr val="tx1"/>
            </a:fontRef>
          </p:style>
        </p:cxnSp>
        <p:cxnSp>
          <p:nvCxnSpPr>
            <p:cNvPr id="16" name="Elbow Connector 15"/>
            <p:cNvCxnSpPr/>
            <p:nvPr/>
          </p:nvCxnSpPr>
          <p:spPr>
            <a:xfrm rot="10800000" flipV="1">
              <a:off x="3336439" y="1929799"/>
              <a:ext cx="3059102" cy="527792"/>
            </a:xfrm>
            <a:prstGeom prst="bentConnector3">
              <a:avLst>
                <a:gd name="adj1" fmla="val -105"/>
              </a:avLst>
            </a:prstGeom>
            <a:grpFill/>
            <a:ln w="19050">
              <a:solidFill>
                <a:srgbClr val="C00000"/>
              </a:solidFill>
              <a:tailEnd type="triangle"/>
            </a:ln>
          </p:spPr>
          <p:style>
            <a:lnRef idx="1">
              <a:schemeClr val="accent2"/>
            </a:lnRef>
            <a:fillRef idx="0">
              <a:schemeClr val="accent2"/>
            </a:fillRef>
            <a:effectRef idx="0">
              <a:schemeClr val="accent2"/>
            </a:effectRef>
            <a:fontRef idx="minor">
              <a:schemeClr val="tx1"/>
            </a:fontRef>
          </p:style>
        </p:cxnSp>
        <p:cxnSp>
          <p:nvCxnSpPr>
            <p:cNvPr id="17" name="Elbow Connector 16"/>
            <p:cNvCxnSpPr/>
            <p:nvPr/>
          </p:nvCxnSpPr>
          <p:spPr>
            <a:xfrm>
              <a:off x="1813011" y="1401260"/>
              <a:ext cx="410053" cy="146"/>
            </a:xfrm>
            <a:prstGeom prst="bentConnector3">
              <a:avLst/>
            </a:prstGeom>
            <a:grpFill/>
            <a:ln>
              <a:tailEnd type="triangle"/>
            </a:ln>
          </p:spPr>
          <p:style>
            <a:lnRef idx="1">
              <a:schemeClr val="dk1"/>
            </a:lnRef>
            <a:fillRef idx="0">
              <a:schemeClr val="dk1"/>
            </a:fillRef>
            <a:effectRef idx="0">
              <a:schemeClr val="dk1"/>
            </a:effectRef>
            <a:fontRef idx="minor">
              <a:schemeClr val="tx1"/>
            </a:fontRef>
          </p:style>
        </p:cxnSp>
        <p:cxnSp>
          <p:nvCxnSpPr>
            <p:cNvPr id="18" name="Elbow Connector 17"/>
            <p:cNvCxnSpPr/>
            <p:nvPr/>
          </p:nvCxnSpPr>
          <p:spPr>
            <a:xfrm>
              <a:off x="5256209" y="1419687"/>
              <a:ext cx="410053" cy="146"/>
            </a:xfrm>
            <a:prstGeom prst="bentConnector3">
              <a:avLst/>
            </a:prstGeom>
            <a:grpFill/>
            <a:ln>
              <a:tailEnd type="triangle"/>
            </a:ln>
          </p:spPr>
          <p:style>
            <a:lnRef idx="1">
              <a:schemeClr val="dk1"/>
            </a:lnRef>
            <a:fillRef idx="0">
              <a:schemeClr val="dk1"/>
            </a:fillRef>
            <a:effectRef idx="0">
              <a:schemeClr val="dk1"/>
            </a:effectRef>
            <a:fontRef idx="minor">
              <a:schemeClr val="tx1"/>
            </a:fontRef>
          </p:style>
        </p:cxnSp>
      </p:grpSp>
      <p:sp>
        <p:nvSpPr>
          <p:cNvPr id="21" name="Rounded Rectangle 20"/>
          <p:cNvSpPr/>
          <p:nvPr/>
        </p:nvSpPr>
        <p:spPr>
          <a:xfrm>
            <a:off x="657996" y="2544498"/>
            <a:ext cx="1375173" cy="1004101"/>
          </a:xfrm>
          <a:prstGeom prst="roundRect">
            <a:avLst/>
          </a:prstGeom>
          <a:solidFill>
            <a:srgbClr val="FFCB0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33"/>
              <a:t>Follow standard branching guidelines</a:t>
            </a:r>
          </a:p>
        </p:txBody>
      </p:sp>
    </p:spTree>
    <p:extLst>
      <p:ext uri="{BB962C8B-B14F-4D97-AF65-F5344CB8AC3E}">
        <p14:creationId xmlns:p14="http://schemas.microsoft.com/office/powerpoint/2010/main" val="38408431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190283" y="2915823"/>
            <a:ext cx="10985860" cy="494325"/>
          </a:xfrm>
        </p:spPr>
        <p:txBody>
          <a:bodyPr/>
          <a:lstStyle/>
          <a:p>
            <a:r>
              <a:rPr lang="en-US" sz="2400">
                <a:latin typeface="+mn-lt"/>
              </a:rPr>
              <a:t>Sub Practices and Maturity Steps</a:t>
            </a:r>
          </a:p>
        </p:txBody>
      </p:sp>
      <p:sp>
        <p:nvSpPr>
          <p:cNvPr id="5" name="Rectangle 3"/>
          <p:cNvSpPr>
            <a:spLocks noChangeArrowheads="1"/>
          </p:cNvSpPr>
          <p:nvPr/>
        </p:nvSpPr>
        <p:spPr bwMode="auto">
          <a:xfrm>
            <a:off x="-333928" y="3761841"/>
            <a:ext cx="246286" cy="6771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21920" tIns="60960" rIns="121920" bIns="60960" numCol="1" anchor="ctr" anchorCtr="0" compatLnSpc="1">
            <a:prstTxWarp prst="textNoShape">
              <a:avLst/>
            </a:prstTxWarp>
            <a:spAutoFit/>
          </a:bodyPr>
          <a:lstStyle/>
          <a:p>
            <a:pPr defTabSz="1219170" eaLnBrk="0" fontAlgn="base" hangingPunct="0">
              <a:spcBef>
                <a:spcPct val="0"/>
              </a:spcBef>
              <a:spcAft>
                <a:spcPct val="0"/>
              </a:spcAft>
            </a:pPr>
            <a:br>
              <a:rPr lang="en-US" altLang="en-US" sz="1200">
                <a:latin typeface="+mn-lt"/>
                <a:ea typeface="Calibri" panose="020F0502020204030204" pitchFamily="34" charset="0"/>
                <a:cs typeface="Times New Roman" panose="02020603050405020304" pitchFamily="18" charset="0"/>
              </a:rPr>
            </a:br>
            <a:endParaRPr lang="en-US" altLang="en-US" sz="600">
              <a:latin typeface="+mn-lt"/>
            </a:endParaRPr>
          </a:p>
          <a:p>
            <a:pPr defTabSz="1219170" eaLnBrk="0" fontAlgn="base" hangingPunct="0">
              <a:spcBef>
                <a:spcPct val="0"/>
              </a:spcBef>
              <a:spcAft>
                <a:spcPct val="0"/>
              </a:spcAft>
            </a:pPr>
            <a:endParaRPr lang="en-US" altLang="en-US" sz="1800">
              <a:latin typeface="+mn-lt"/>
            </a:endParaRPr>
          </a:p>
        </p:txBody>
      </p:sp>
      <p:sp>
        <p:nvSpPr>
          <p:cNvPr id="4" name="Rectangle 3"/>
          <p:cNvSpPr>
            <a:spLocks noChangeArrowheads="1"/>
          </p:cNvSpPr>
          <p:nvPr/>
        </p:nvSpPr>
        <p:spPr bwMode="auto">
          <a:xfrm>
            <a:off x="-333928" y="6516540"/>
            <a:ext cx="24628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21920" tIns="60960" rIns="121920" bIns="60960" numCol="1" anchor="ctr" anchorCtr="0" compatLnSpc="1">
            <a:prstTxWarp prst="textNoShape">
              <a:avLst/>
            </a:prstTxWarp>
            <a:spAutoFit/>
          </a:bodyPr>
          <a:lstStyle/>
          <a:p>
            <a:endParaRPr lang="en-US" sz="1800">
              <a:latin typeface="+mn-lt"/>
            </a:endParaRPr>
          </a:p>
        </p:txBody>
      </p:sp>
      <p:sp>
        <p:nvSpPr>
          <p:cNvPr id="2" name="TextBox 1"/>
          <p:cNvSpPr txBox="1"/>
          <p:nvPr/>
        </p:nvSpPr>
        <p:spPr>
          <a:xfrm>
            <a:off x="85344" y="3276422"/>
            <a:ext cx="12192000" cy="338554"/>
          </a:xfrm>
          <a:prstGeom prst="rect">
            <a:avLst/>
          </a:prstGeom>
          <a:noFill/>
        </p:spPr>
        <p:txBody>
          <a:bodyPr wrap="square" rtlCol="0">
            <a:spAutoFit/>
          </a:bodyPr>
          <a:lstStyle/>
          <a:p>
            <a:r>
              <a:rPr lang="en-US" sz="1600">
                <a:latin typeface="+mn-lt"/>
              </a:rPr>
              <a:t>Based on above metrics, self-assessment by team would provide insight on the maturity level of the team, and also steps to get to next level. </a:t>
            </a:r>
          </a:p>
        </p:txBody>
      </p:sp>
      <p:graphicFrame>
        <p:nvGraphicFramePr>
          <p:cNvPr id="3" name="Table 2"/>
          <p:cNvGraphicFramePr>
            <a:graphicFrameLocks noGrp="1"/>
          </p:cNvGraphicFramePr>
          <p:nvPr>
            <p:extLst>
              <p:ext uri="{D42A27DB-BD31-4B8C-83A1-F6EECF244321}">
                <p14:modId xmlns:p14="http://schemas.microsoft.com/office/powerpoint/2010/main" val="3747756651"/>
              </p:ext>
            </p:extLst>
          </p:nvPr>
        </p:nvGraphicFramePr>
        <p:xfrm>
          <a:off x="223359" y="3665165"/>
          <a:ext cx="8550138" cy="486834"/>
        </p:xfrm>
        <a:graphic>
          <a:graphicData uri="http://schemas.openxmlformats.org/drawingml/2006/table">
            <a:tbl>
              <a:tblPr/>
              <a:tblGrid>
                <a:gridCol w="3158192">
                  <a:extLst>
                    <a:ext uri="{9D8B030D-6E8A-4147-A177-3AD203B41FA5}">
                      <a16:colId xmlns:a16="http://schemas.microsoft.com/office/drawing/2014/main" val="2388310789"/>
                    </a:ext>
                  </a:extLst>
                </a:gridCol>
                <a:gridCol w="2082665">
                  <a:extLst>
                    <a:ext uri="{9D8B030D-6E8A-4147-A177-3AD203B41FA5}">
                      <a16:colId xmlns:a16="http://schemas.microsoft.com/office/drawing/2014/main" val="2272553438"/>
                    </a:ext>
                  </a:extLst>
                </a:gridCol>
                <a:gridCol w="1890205">
                  <a:extLst>
                    <a:ext uri="{9D8B030D-6E8A-4147-A177-3AD203B41FA5}">
                      <a16:colId xmlns:a16="http://schemas.microsoft.com/office/drawing/2014/main" val="1907368572"/>
                    </a:ext>
                  </a:extLst>
                </a:gridCol>
                <a:gridCol w="1419076">
                  <a:extLst>
                    <a:ext uri="{9D8B030D-6E8A-4147-A177-3AD203B41FA5}">
                      <a16:colId xmlns:a16="http://schemas.microsoft.com/office/drawing/2014/main" val="1811606009"/>
                    </a:ext>
                  </a:extLst>
                </a:gridCol>
              </a:tblGrid>
              <a:tr h="243417">
                <a:tc rowSpan="2">
                  <a:txBody>
                    <a:bodyPr/>
                    <a:lstStyle/>
                    <a:p>
                      <a:pPr algn="ctr" fontAlgn="ctr"/>
                      <a:r>
                        <a:rPr lang="en-US" sz="1500" b="1" i="0" u="none" strike="noStrike">
                          <a:solidFill>
                            <a:srgbClr val="000000"/>
                          </a:solidFill>
                          <a:effectLst/>
                          <a:latin typeface="Calibri" panose="020F0502020204030204" pitchFamily="34" charset="0"/>
                        </a:rPr>
                        <a:t>ASCI DevOps Maturity Level</a:t>
                      </a:r>
                    </a:p>
                  </a:txBody>
                  <a:tcPr marL="12171" marR="12171" marT="121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a:txBody>
                    <a:bodyPr/>
                    <a:lstStyle/>
                    <a:p>
                      <a:pPr algn="ctr" fontAlgn="b"/>
                      <a:r>
                        <a:rPr lang="en-US" sz="1500" b="1" i="0" u="none" strike="noStrike">
                          <a:solidFill>
                            <a:srgbClr val="000000"/>
                          </a:solidFill>
                          <a:effectLst/>
                          <a:latin typeface="Calibri" panose="020F0502020204030204" pitchFamily="34" charset="0"/>
                        </a:rPr>
                        <a:t>Application Count</a:t>
                      </a:r>
                    </a:p>
                  </a:txBody>
                  <a:tcPr marL="12171" marR="12171" marT="1217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a:txBody>
                    <a:bodyPr/>
                    <a:lstStyle/>
                    <a:p>
                      <a:pPr algn="ctr" fontAlgn="b"/>
                      <a:r>
                        <a:rPr lang="en-US" sz="1500" b="1" i="0" u="none" strike="noStrike">
                          <a:solidFill>
                            <a:srgbClr val="000000"/>
                          </a:solidFill>
                          <a:effectLst/>
                          <a:latin typeface="Calibri" panose="020F0502020204030204" pitchFamily="34" charset="0"/>
                        </a:rPr>
                        <a:t>Overall Score</a:t>
                      </a:r>
                    </a:p>
                  </a:txBody>
                  <a:tcPr marL="12171" marR="12171" marT="1217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a:txBody>
                    <a:bodyPr/>
                    <a:lstStyle/>
                    <a:p>
                      <a:pPr algn="ctr" fontAlgn="b"/>
                      <a:r>
                        <a:rPr lang="en-US" sz="1500" b="1" i="0" u="none" strike="noStrike">
                          <a:solidFill>
                            <a:srgbClr val="000000"/>
                          </a:solidFill>
                          <a:effectLst/>
                          <a:latin typeface="Calibri" panose="020F0502020204030204" pitchFamily="34" charset="0"/>
                        </a:rPr>
                        <a:t>Level of Maturity</a:t>
                      </a:r>
                    </a:p>
                  </a:txBody>
                  <a:tcPr marL="12171" marR="12171" marT="1217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extLst>
                  <a:ext uri="{0D108BD9-81ED-4DB2-BD59-A6C34878D82A}">
                    <a16:rowId xmlns:a16="http://schemas.microsoft.com/office/drawing/2014/main" val="3060079397"/>
                  </a:ext>
                </a:extLst>
              </a:tr>
              <a:tr h="243417">
                <a:tc vMerge="1">
                  <a:txBody>
                    <a:bodyPr/>
                    <a:lstStyle/>
                    <a:p>
                      <a:endParaRPr lang="en-US"/>
                    </a:p>
                  </a:txBody>
                  <a:tcPr/>
                </a:tc>
                <a:tc>
                  <a:txBody>
                    <a:bodyPr/>
                    <a:lstStyle/>
                    <a:p>
                      <a:pPr algn="ctr" fontAlgn="b"/>
                      <a:r>
                        <a:rPr lang="en-US" sz="1500" b="1" i="0" u="none" strike="noStrike">
                          <a:solidFill>
                            <a:srgbClr val="000000"/>
                          </a:solidFill>
                          <a:effectLst/>
                          <a:latin typeface="Calibri" panose="020F0502020204030204" pitchFamily="34" charset="0"/>
                        </a:rPr>
                        <a:t>990</a:t>
                      </a:r>
                    </a:p>
                  </a:txBody>
                  <a:tcPr marL="12171" marR="12171" marT="1217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500" b="1" i="0" u="none" strike="noStrike">
                          <a:solidFill>
                            <a:srgbClr val="000000"/>
                          </a:solidFill>
                          <a:effectLst/>
                          <a:latin typeface="Calibri" panose="020F0502020204030204" pitchFamily="34" charset="0"/>
                        </a:rPr>
                        <a:t>15</a:t>
                      </a:r>
                    </a:p>
                  </a:txBody>
                  <a:tcPr marL="12171" marR="12171" marT="1217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500" b="1" i="0" u="none" strike="noStrike">
                          <a:solidFill>
                            <a:srgbClr val="000000"/>
                          </a:solidFill>
                          <a:effectLst/>
                          <a:latin typeface="Calibri" panose="020F0502020204030204" pitchFamily="34" charset="0"/>
                        </a:rPr>
                        <a:t>Level 2</a:t>
                      </a:r>
                    </a:p>
                  </a:txBody>
                  <a:tcPr marL="12171" marR="12171" marT="1217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654349259"/>
                  </a:ext>
                </a:extLst>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753574861"/>
              </p:ext>
            </p:extLst>
          </p:nvPr>
        </p:nvGraphicFramePr>
        <p:xfrm>
          <a:off x="9225844" y="3662185"/>
          <a:ext cx="2438400" cy="1206500"/>
        </p:xfrm>
        <a:graphic>
          <a:graphicData uri="http://schemas.openxmlformats.org/drawingml/2006/table">
            <a:tbl>
              <a:tblPr/>
              <a:tblGrid>
                <a:gridCol w="812800">
                  <a:extLst>
                    <a:ext uri="{9D8B030D-6E8A-4147-A177-3AD203B41FA5}">
                      <a16:colId xmlns:a16="http://schemas.microsoft.com/office/drawing/2014/main" val="3921122666"/>
                    </a:ext>
                  </a:extLst>
                </a:gridCol>
                <a:gridCol w="812800">
                  <a:extLst>
                    <a:ext uri="{9D8B030D-6E8A-4147-A177-3AD203B41FA5}">
                      <a16:colId xmlns:a16="http://schemas.microsoft.com/office/drawing/2014/main" val="2892061541"/>
                    </a:ext>
                  </a:extLst>
                </a:gridCol>
                <a:gridCol w="812800">
                  <a:extLst>
                    <a:ext uri="{9D8B030D-6E8A-4147-A177-3AD203B41FA5}">
                      <a16:colId xmlns:a16="http://schemas.microsoft.com/office/drawing/2014/main" val="3839329335"/>
                    </a:ext>
                  </a:extLst>
                </a:gridCol>
              </a:tblGrid>
              <a:tr h="183811">
                <a:tc gridSpan="3">
                  <a:txBody>
                    <a:bodyPr/>
                    <a:lstStyle/>
                    <a:p>
                      <a:pPr algn="ctr" fontAlgn="b"/>
                      <a:r>
                        <a:rPr lang="en-US" sz="1500" b="1" i="0" u="none" strike="noStrike">
                          <a:solidFill>
                            <a:srgbClr val="000000"/>
                          </a:solidFill>
                          <a:effectLst/>
                          <a:latin typeface="Calibri" panose="020F0502020204030204" pitchFamily="34" charset="0"/>
                        </a:rPr>
                        <a:t>Maturity Level Legends</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431483036"/>
                  </a:ext>
                </a:extLst>
              </a:tr>
              <a:tr h="211896">
                <a:tc>
                  <a:txBody>
                    <a:bodyPr/>
                    <a:lstStyle/>
                    <a:p>
                      <a:pPr algn="ctr" fontAlgn="b"/>
                      <a:r>
                        <a:rPr lang="en-US" sz="1500" b="1" i="0" u="none" strike="noStrike">
                          <a:solidFill>
                            <a:srgbClr val="000000"/>
                          </a:solidFill>
                          <a:effectLst/>
                          <a:latin typeface="Calibri" panose="020F0502020204030204" pitchFamily="34"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ctr" fontAlgn="b"/>
                      <a:r>
                        <a:rPr lang="en-US" sz="1500" b="1" i="0" u="none" strike="noStrike">
                          <a:solidFill>
                            <a:srgbClr val="000000"/>
                          </a:solidFill>
                          <a:effectLst/>
                          <a:latin typeface="Calibri" panose="020F0502020204030204" pitchFamily="34" charset="0"/>
                        </a:rPr>
                        <a:t>Level 1</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500" b="1" i="0" u="none" strike="noStrike">
                          <a:solidFill>
                            <a:srgbClr val="000000"/>
                          </a:solidFill>
                          <a:effectLst/>
                          <a:latin typeface="Calibri" panose="020F0502020204030204" pitchFamily="34" charset="0"/>
                        </a:rPr>
                        <a:t>0-10</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22655961"/>
                  </a:ext>
                </a:extLst>
              </a:tr>
              <a:tr h="183811">
                <a:tc>
                  <a:txBody>
                    <a:bodyPr/>
                    <a:lstStyle/>
                    <a:p>
                      <a:pPr algn="ctr" fontAlgn="b"/>
                      <a:r>
                        <a:rPr lang="en-US" sz="1500" b="1" i="0" u="none" strike="noStrike">
                          <a:solidFill>
                            <a:srgbClr val="000000"/>
                          </a:solidFill>
                          <a:effectLst/>
                          <a:latin typeface="Calibri" panose="020F0502020204030204" pitchFamily="34"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60000"/>
                        <a:lumOff val="40000"/>
                      </a:schemeClr>
                    </a:solidFill>
                  </a:tcPr>
                </a:tc>
                <a:tc>
                  <a:txBody>
                    <a:bodyPr/>
                    <a:lstStyle/>
                    <a:p>
                      <a:pPr algn="ctr" fontAlgn="b"/>
                      <a:r>
                        <a:rPr lang="en-US" sz="1500" b="1" i="0" u="none" strike="noStrike">
                          <a:solidFill>
                            <a:srgbClr val="000000"/>
                          </a:solidFill>
                          <a:effectLst/>
                          <a:latin typeface="Calibri" panose="020F0502020204030204" pitchFamily="34" charset="0"/>
                        </a:rPr>
                        <a:t>Level 2</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500" b="1" i="0" u="none" strike="noStrike">
                          <a:solidFill>
                            <a:srgbClr val="000000"/>
                          </a:solidFill>
                          <a:effectLst/>
                          <a:latin typeface="Calibri" panose="020F0502020204030204" pitchFamily="34" charset="0"/>
                        </a:rPr>
                        <a:t>10-20</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65332920"/>
                  </a:ext>
                </a:extLst>
              </a:tr>
              <a:tr h="183811">
                <a:tc>
                  <a:txBody>
                    <a:bodyPr/>
                    <a:lstStyle/>
                    <a:p>
                      <a:pPr algn="ctr" fontAlgn="b"/>
                      <a:r>
                        <a:rPr lang="en-US" sz="1500" b="1" i="0" u="none" strike="noStrike">
                          <a:solidFill>
                            <a:srgbClr val="000000"/>
                          </a:solidFill>
                          <a:effectLst/>
                          <a:latin typeface="Calibri" panose="020F0502020204030204" pitchFamily="34"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fontAlgn="b"/>
                      <a:r>
                        <a:rPr lang="en-US" sz="1500" b="1" i="0" u="none" strike="noStrike">
                          <a:solidFill>
                            <a:srgbClr val="000000"/>
                          </a:solidFill>
                          <a:effectLst/>
                          <a:latin typeface="Calibri" panose="020F0502020204030204" pitchFamily="34" charset="0"/>
                        </a:rPr>
                        <a:t>Level 3</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500" b="1" i="0" u="none" strike="noStrike">
                          <a:solidFill>
                            <a:srgbClr val="000000"/>
                          </a:solidFill>
                          <a:effectLst/>
                          <a:latin typeface="Calibri" panose="020F0502020204030204" pitchFamily="34" charset="0"/>
                        </a:rPr>
                        <a:t>20-30</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50909122"/>
                  </a:ext>
                </a:extLst>
              </a:tr>
              <a:tr h="183811">
                <a:tc>
                  <a:txBody>
                    <a:bodyPr/>
                    <a:lstStyle/>
                    <a:p>
                      <a:pPr algn="ctr" fontAlgn="b"/>
                      <a:r>
                        <a:rPr lang="en-US" sz="1500" b="1" i="0" u="none" strike="noStrike">
                          <a:solidFill>
                            <a:srgbClr val="000000"/>
                          </a:solidFill>
                          <a:effectLst/>
                          <a:latin typeface="Calibri" panose="020F0502020204030204" pitchFamily="34"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tc>
                  <a:txBody>
                    <a:bodyPr/>
                    <a:lstStyle/>
                    <a:p>
                      <a:pPr algn="ctr" fontAlgn="b"/>
                      <a:r>
                        <a:rPr lang="en-US" sz="1500" b="1" i="0" u="none" strike="noStrike">
                          <a:solidFill>
                            <a:srgbClr val="000000"/>
                          </a:solidFill>
                          <a:effectLst/>
                          <a:latin typeface="Calibri" panose="020F0502020204030204" pitchFamily="34" charset="0"/>
                        </a:rPr>
                        <a:t>Level 4</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500" b="1" i="0" u="none" strike="noStrike">
                          <a:solidFill>
                            <a:srgbClr val="000000"/>
                          </a:solidFill>
                          <a:effectLst/>
                          <a:latin typeface="Calibri" panose="020F0502020204030204" pitchFamily="34" charset="0"/>
                        </a:rPr>
                        <a:t>30-40</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50157186"/>
                  </a:ext>
                </a:extLst>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81444103"/>
              </p:ext>
            </p:extLst>
          </p:nvPr>
        </p:nvGraphicFramePr>
        <p:xfrm>
          <a:off x="223359" y="4265435"/>
          <a:ext cx="8550138" cy="2324679"/>
        </p:xfrm>
        <a:graphic>
          <a:graphicData uri="http://schemas.openxmlformats.org/drawingml/2006/table">
            <a:tbl>
              <a:tblPr/>
              <a:tblGrid>
                <a:gridCol w="1126389">
                  <a:extLst>
                    <a:ext uri="{9D8B030D-6E8A-4147-A177-3AD203B41FA5}">
                      <a16:colId xmlns:a16="http://schemas.microsoft.com/office/drawing/2014/main" val="274949833"/>
                    </a:ext>
                  </a:extLst>
                </a:gridCol>
                <a:gridCol w="3535296">
                  <a:extLst>
                    <a:ext uri="{9D8B030D-6E8A-4147-A177-3AD203B41FA5}">
                      <a16:colId xmlns:a16="http://schemas.microsoft.com/office/drawing/2014/main" val="2264731611"/>
                    </a:ext>
                  </a:extLst>
                </a:gridCol>
                <a:gridCol w="1327130">
                  <a:extLst>
                    <a:ext uri="{9D8B030D-6E8A-4147-A177-3AD203B41FA5}">
                      <a16:colId xmlns:a16="http://schemas.microsoft.com/office/drawing/2014/main" val="3518715972"/>
                    </a:ext>
                  </a:extLst>
                </a:gridCol>
                <a:gridCol w="1282520">
                  <a:extLst>
                    <a:ext uri="{9D8B030D-6E8A-4147-A177-3AD203B41FA5}">
                      <a16:colId xmlns:a16="http://schemas.microsoft.com/office/drawing/2014/main" val="3834893049"/>
                    </a:ext>
                  </a:extLst>
                </a:gridCol>
                <a:gridCol w="1278803">
                  <a:extLst>
                    <a:ext uri="{9D8B030D-6E8A-4147-A177-3AD203B41FA5}">
                      <a16:colId xmlns:a16="http://schemas.microsoft.com/office/drawing/2014/main" val="3350761077"/>
                    </a:ext>
                  </a:extLst>
                </a:gridCol>
              </a:tblGrid>
              <a:tr h="742819">
                <a:tc gridSpan="5">
                  <a:txBody>
                    <a:bodyPr/>
                    <a:lstStyle/>
                    <a:p>
                      <a:pPr algn="l" fontAlgn="b"/>
                      <a:endParaRPr lang="en-US" sz="1600" b="1" i="0" u="none" strike="noStrike">
                        <a:solidFill>
                          <a:srgbClr val="FFFFFF"/>
                        </a:solidFill>
                        <a:effectLst/>
                        <a:latin typeface="Calibri" panose="020F0502020204030204" pitchFamily="34" charset="0"/>
                      </a:endParaRPr>
                    </a:p>
                    <a:p>
                      <a:pPr algn="l" fontAlgn="b"/>
                      <a:r>
                        <a:rPr lang="en-US" sz="1600" b="1" i="0" u="none" strike="noStrike">
                          <a:solidFill>
                            <a:srgbClr val="FFFFFF"/>
                          </a:solidFill>
                          <a:effectLst/>
                          <a:latin typeface="Calibri" panose="020F0502020204030204" pitchFamily="34" charset="0"/>
                        </a:rPr>
                        <a:t>Engagement Wise DevOps Maturity Level</a:t>
                      </a:r>
                      <a:endParaRPr lang="en-US" sz="1300" b="0" i="0" u="none" strike="noStrike">
                        <a:solidFill>
                          <a:srgbClr val="000000"/>
                        </a:solidFill>
                        <a:effectLst/>
                        <a:latin typeface="Calibri" panose="020F0502020204030204" pitchFamily="34" charset="0"/>
                      </a:endParaRPr>
                    </a:p>
                    <a:p>
                      <a:pPr algn="l" fontAlgn="b"/>
                      <a:endParaRPr lang="en-US" sz="1600" b="1" i="0" u="none" strike="noStrike">
                        <a:solidFill>
                          <a:srgbClr val="FFFFFF"/>
                        </a:solidFill>
                        <a:effectLst/>
                        <a:latin typeface="Calibri" panose="020F0502020204030204" pitchFamily="34" charset="0"/>
                      </a:endParaRPr>
                    </a:p>
                  </a:txBody>
                  <a:tcPr marL="11299" marR="11299" marT="1129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2060"/>
                    </a:solidFill>
                  </a:tcPr>
                </a:tc>
                <a:tc hMerge="1">
                  <a:txBody>
                    <a:bodyPr/>
                    <a:lstStyle/>
                    <a:p>
                      <a:endParaRPr lang="en-US"/>
                    </a:p>
                  </a:txBody>
                  <a:tcPr/>
                </a:tc>
                <a:tc hMerge="1">
                  <a:txBody>
                    <a:bodyPr/>
                    <a:lstStyle/>
                    <a:p>
                      <a:pPr algn="l" fontAlgn="b"/>
                      <a:endParaRPr lang="en-US" sz="1000" b="0" i="0" u="none" strike="noStrike">
                        <a:solidFill>
                          <a:srgbClr val="000000"/>
                        </a:solidFill>
                        <a:effectLst/>
                        <a:latin typeface="Calibri" panose="020F0502020204030204" pitchFamily="34" charset="0"/>
                      </a:endParaRPr>
                    </a:p>
                  </a:txBody>
                  <a:tcPr marL="8474" marR="8474" marT="84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l" fontAlgn="b"/>
                      <a:endParaRPr lang="en-US" sz="1000" b="0" i="0" u="none" strike="noStrike">
                        <a:solidFill>
                          <a:srgbClr val="000000"/>
                        </a:solidFill>
                        <a:effectLst/>
                        <a:latin typeface="Calibri" panose="020F0502020204030204" pitchFamily="34" charset="0"/>
                      </a:endParaRPr>
                    </a:p>
                  </a:txBody>
                  <a:tcPr marL="8474" marR="8474" marT="847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l" fontAlgn="b"/>
                      <a:endParaRPr lang="en-US" sz="1000" b="0" i="0" u="none" strike="noStrike">
                        <a:solidFill>
                          <a:srgbClr val="000000"/>
                        </a:solidFill>
                        <a:effectLst/>
                        <a:latin typeface="Calibri" panose="020F0502020204030204" pitchFamily="34" charset="0"/>
                      </a:endParaRPr>
                    </a:p>
                  </a:txBody>
                  <a:tcPr marL="8474" marR="8474" marT="847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57720423"/>
                  </a:ext>
                </a:extLst>
              </a:tr>
              <a:tr h="225980">
                <a:tc>
                  <a:txBody>
                    <a:bodyPr/>
                    <a:lstStyle/>
                    <a:p>
                      <a:pPr algn="ctr" fontAlgn="b"/>
                      <a:r>
                        <a:rPr lang="en-US" sz="1300" b="1" i="0" u="none" strike="noStrike">
                          <a:solidFill>
                            <a:srgbClr val="000000"/>
                          </a:solidFill>
                          <a:effectLst/>
                          <a:latin typeface="Calibri" panose="020F0502020204030204" pitchFamily="34" charset="0"/>
                        </a:rPr>
                        <a:t>Engagment</a:t>
                      </a:r>
                    </a:p>
                  </a:txBody>
                  <a:tcPr marL="11299" marR="11299" marT="1129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BC2E6"/>
                    </a:solidFill>
                  </a:tcPr>
                </a:tc>
                <a:tc>
                  <a:txBody>
                    <a:bodyPr/>
                    <a:lstStyle/>
                    <a:p>
                      <a:pPr algn="ctr" fontAlgn="b"/>
                      <a:r>
                        <a:rPr lang="en-US" sz="1300" b="1" i="0" u="none" strike="noStrike">
                          <a:solidFill>
                            <a:srgbClr val="000000"/>
                          </a:solidFill>
                          <a:effectLst/>
                          <a:latin typeface="Calibri" panose="020F0502020204030204" pitchFamily="34" charset="0"/>
                        </a:rPr>
                        <a:t>Technologies</a:t>
                      </a:r>
                    </a:p>
                  </a:txBody>
                  <a:tcPr marL="11299" marR="11299" marT="1129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BC2E6"/>
                    </a:solidFill>
                  </a:tcPr>
                </a:tc>
                <a:tc>
                  <a:txBody>
                    <a:bodyPr/>
                    <a:lstStyle/>
                    <a:p>
                      <a:pPr algn="ctr" fontAlgn="b"/>
                      <a:r>
                        <a:rPr lang="en-US" sz="1300" b="1" i="0" u="none" strike="noStrike">
                          <a:solidFill>
                            <a:srgbClr val="000000"/>
                          </a:solidFill>
                          <a:effectLst/>
                          <a:latin typeface="Calibri" panose="020F0502020204030204" pitchFamily="34" charset="0"/>
                        </a:rPr>
                        <a:t>Application Count</a:t>
                      </a:r>
                    </a:p>
                  </a:txBody>
                  <a:tcPr marL="11299" marR="11299" marT="1129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BC2E6"/>
                    </a:solidFill>
                  </a:tcPr>
                </a:tc>
                <a:tc>
                  <a:txBody>
                    <a:bodyPr/>
                    <a:lstStyle/>
                    <a:p>
                      <a:pPr algn="ctr" fontAlgn="b"/>
                      <a:r>
                        <a:rPr lang="en-US" sz="1300" b="1" i="0" u="none" strike="noStrike">
                          <a:solidFill>
                            <a:srgbClr val="000000"/>
                          </a:solidFill>
                          <a:effectLst/>
                          <a:latin typeface="Calibri" panose="020F0502020204030204" pitchFamily="34" charset="0"/>
                        </a:rPr>
                        <a:t>Maturity Score</a:t>
                      </a:r>
                    </a:p>
                  </a:txBody>
                  <a:tcPr marL="11299" marR="11299" marT="1129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BC2E6"/>
                    </a:solidFill>
                  </a:tcPr>
                </a:tc>
                <a:tc>
                  <a:txBody>
                    <a:bodyPr/>
                    <a:lstStyle/>
                    <a:p>
                      <a:pPr algn="ctr" fontAlgn="b"/>
                      <a:r>
                        <a:rPr lang="en-US" sz="1300" b="1" i="0" u="none" strike="noStrike">
                          <a:solidFill>
                            <a:srgbClr val="000000"/>
                          </a:solidFill>
                          <a:effectLst/>
                          <a:latin typeface="Calibri" panose="020F0502020204030204" pitchFamily="34" charset="0"/>
                        </a:rPr>
                        <a:t>Level of Maturity</a:t>
                      </a:r>
                    </a:p>
                  </a:txBody>
                  <a:tcPr marL="11299" marR="11299" marT="1129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BC2E6"/>
                    </a:solidFill>
                  </a:tcPr>
                </a:tc>
                <a:extLst>
                  <a:ext uri="{0D108BD9-81ED-4DB2-BD59-A6C34878D82A}">
                    <a16:rowId xmlns:a16="http://schemas.microsoft.com/office/drawing/2014/main" val="2359024341"/>
                  </a:ext>
                </a:extLst>
              </a:tr>
              <a:tr h="225980">
                <a:tc>
                  <a:txBody>
                    <a:bodyPr/>
                    <a:lstStyle/>
                    <a:p>
                      <a:pPr algn="ctr" fontAlgn="b"/>
                      <a:r>
                        <a:rPr lang="en-US" sz="1200" b="1" i="0" u="none" strike="noStrike">
                          <a:solidFill>
                            <a:srgbClr val="000000"/>
                          </a:solidFill>
                          <a:effectLst/>
                          <a:latin typeface="Calibri" panose="020F0502020204030204" pitchFamily="34" charset="0"/>
                        </a:rPr>
                        <a:t>DS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1" i="0" u="none" strike="noStrike">
                          <a:solidFill>
                            <a:srgbClr val="000000"/>
                          </a:solidFill>
                          <a:effectLst/>
                          <a:latin typeface="Calibri" panose="020F0502020204030204" pitchFamily="34" charset="0"/>
                        </a:rPr>
                        <a:t>Java</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1" i="0" u="none" strike="noStrike">
                          <a:solidFill>
                            <a:srgbClr val="000000"/>
                          </a:solidFill>
                          <a:effectLst/>
                          <a:latin typeface="Calibri" panose="020F0502020204030204" pitchFamily="34" charset="0"/>
                        </a:rPr>
                        <a:t>215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1" i="0" u="none" strike="noStrike">
                          <a:solidFill>
                            <a:srgbClr val="000000"/>
                          </a:solidFill>
                          <a:effectLst/>
                          <a:latin typeface="Calibri" panose="020F0502020204030204" pitchFamily="34" charset="0"/>
                        </a:rPr>
                        <a:t>31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300" b="1" i="0" u="none" strike="noStrike">
                          <a:solidFill>
                            <a:srgbClr val="000000"/>
                          </a:solidFill>
                          <a:effectLst/>
                          <a:latin typeface="Calibri" panose="020F0502020204030204" pitchFamily="34" charset="0"/>
                        </a:rPr>
                        <a:t>Level 4</a:t>
                      </a:r>
                    </a:p>
                  </a:txBody>
                  <a:tcPr marL="11299" marR="11299" marT="1129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extLst>
                  <a:ext uri="{0D108BD9-81ED-4DB2-BD59-A6C34878D82A}">
                    <a16:rowId xmlns:a16="http://schemas.microsoft.com/office/drawing/2014/main" val="3263318629"/>
                  </a:ext>
                </a:extLst>
              </a:tr>
              <a:tr h="225980">
                <a:tc>
                  <a:txBody>
                    <a:bodyPr/>
                    <a:lstStyle/>
                    <a:p>
                      <a:pPr algn="ctr" fontAlgn="b"/>
                      <a:r>
                        <a:rPr lang="en-US" sz="1200" b="1" i="0" u="none" strike="noStrike">
                          <a:solidFill>
                            <a:srgbClr val="000000"/>
                          </a:solidFill>
                          <a:effectLst/>
                          <a:latin typeface="Calibri" panose="020F0502020204030204" pitchFamily="34" charset="0"/>
                        </a:rPr>
                        <a:t>ISS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1" i="0" u="none" strike="noStrike">
                          <a:solidFill>
                            <a:srgbClr val="000000"/>
                          </a:solidFill>
                          <a:effectLst/>
                          <a:latin typeface="Calibri" panose="020F0502020204030204" pitchFamily="34" charset="0"/>
                        </a:rPr>
                        <a:t>Java, DotNet, Informatica, ESB, Mainframe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1" i="0" u="none" strike="noStrike">
                          <a:solidFill>
                            <a:srgbClr val="000000"/>
                          </a:solidFill>
                          <a:effectLst/>
                          <a:latin typeface="Calibri" panose="020F0502020204030204" pitchFamily="34" charset="0"/>
                        </a:rPr>
                        <a:t>114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1" i="0" u="none" strike="noStrike">
                          <a:solidFill>
                            <a:srgbClr val="000000"/>
                          </a:solidFill>
                          <a:effectLst/>
                          <a:latin typeface="Calibri" panose="020F0502020204030204" pitchFamily="34" charset="0"/>
                        </a:rPr>
                        <a:t>11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300" b="1" i="0" u="none" strike="noStrike">
                          <a:solidFill>
                            <a:srgbClr val="000000"/>
                          </a:solidFill>
                          <a:effectLst/>
                          <a:latin typeface="Calibri" panose="020F0502020204030204" pitchFamily="34" charset="0"/>
                        </a:rPr>
                        <a:t>Level 2</a:t>
                      </a:r>
                    </a:p>
                  </a:txBody>
                  <a:tcPr marL="11299" marR="11299" marT="1129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706513575"/>
                  </a:ext>
                </a:extLst>
              </a:tr>
              <a:tr h="225980">
                <a:tc>
                  <a:txBody>
                    <a:bodyPr/>
                    <a:lstStyle/>
                    <a:p>
                      <a:pPr algn="ctr" fontAlgn="b"/>
                      <a:r>
                        <a:rPr lang="en-US" sz="1200" b="1" i="0" u="none" strike="noStrike">
                          <a:solidFill>
                            <a:srgbClr val="000000"/>
                          </a:solidFill>
                          <a:effectLst/>
                          <a:latin typeface="Calibri" panose="020F0502020204030204" pitchFamily="34" charset="0"/>
                        </a:rPr>
                        <a:t>ICAS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1" i="0" u="none" strike="noStrike">
                          <a:solidFill>
                            <a:srgbClr val="000000"/>
                          </a:solidFill>
                          <a:effectLst/>
                          <a:latin typeface="Calibri" panose="020F0502020204030204" pitchFamily="34" charset="0"/>
                        </a:rPr>
                        <a:t>Informatica, DotNet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1" i="0" u="none" strike="noStrike">
                          <a:solidFill>
                            <a:srgbClr val="000000"/>
                          </a:solidFill>
                          <a:effectLst/>
                          <a:latin typeface="Calibri" panose="020F0502020204030204" pitchFamily="34" charset="0"/>
                        </a:rPr>
                        <a:t>51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1" i="0" u="none" strike="noStrike">
                          <a:solidFill>
                            <a:srgbClr val="000000"/>
                          </a:solidFill>
                          <a:effectLst/>
                          <a:latin typeface="Calibri" panose="020F0502020204030204" pitchFamily="34" charset="0"/>
                        </a:rPr>
                        <a:t>12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300" b="1" i="0" u="none" strike="noStrike">
                          <a:solidFill>
                            <a:srgbClr val="000000"/>
                          </a:solidFill>
                          <a:effectLst/>
                          <a:latin typeface="Calibri" panose="020F0502020204030204" pitchFamily="34" charset="0"/>
                        </a:rPr>
                        <a:t>Level 2</a:t>
                      </a:r>
                    </a:p>
                  </a:txBody>
                  <a:tcPr marL="11299" marR="11299" marT="1129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425969546"/>
                  </a:ext>
                </a:extLst>
              </a:tr>
              <a:tr h="225980">
                <a:tc>
                  <a:txBody>
                    <a:bodyPr/>
                    <a:lstStyle/>
                    <a:p>
                      <a:pPr algn="ctr" fontAlgn="b"/>
                      <a:r>
                        <a:rPr lang="en-US" sz="1200" b="1" i="0" u="none" strike="noStrike">
                          <a:solidFill>
                            <a:srgbClr val="000000"/>
                          </a:solidFill>
                          <a:effectLst/>
                          <a:latin typeface="Calibri" panose="020F0502020204030204" pitchFamily="34" charset="0"/>
                        </a:rPr>
                        <a:t>GnC</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fr-FR" sz="1200" b="1" i="0" u="none" strike="noStrike">
                          <a:solidFill>
                            <a:srgbClr val="000000"/>
                          </a:solidFill>
                          <a:effectLst/>
                          <a:latin typeface="Calibri" panose="020F0502020204030204" pitchFamily="34" charset="0"/>
                        </a:rPr>
                        <a:t>JAVA, </a:t>
                      </a:r>
                      <a:r>
                        <a:rPr lang="fr-FR" sz="1200" b="1" i="0" u="none" strike="noStrike" err="1">
                          <a:solidFill>
                            <a:srgbClr val="000000"/>
                          </a:solidFill>
                          <a:effectLst/>
                          <a:latin typeface="Calibri" panose="020F0502020204030204" pitchFamily="34" charset="0"/>
                        </a:rPr>
                        <a:t>dotNet</a:t>
                      </a:r>
                      <a:r>
                        <a:rPr lang="fr-FR" sz="1200" b="1" i="0" u="none" strike="noStrike">
                          <a:solidFill>
                            <a:srgbClr val="000000"/>
                          </a:solidFill>
                          <a:effectLst/>
                          <a:latin typeface="Calibri" panose="020F0502020204030204" pitchFamily="34" charset="0"/>
                        </a:rPr>
                        <a:t>, </a:t>
                      </a:r>
                      <a:r>
                        <a:rPr lang="fr-FR" sz="1200" b="1" i="0" u="none" strike="noStrike" err="1">
                          <a:solidFill>
                            <a:srgbClr val="000000"/>
                          </a:solidFill>
                          <a:effectLst/>
                          <a:latin typeface="Calibri" panose="020F0502020204030204" pitchFamily="34" charset="0"/>
                        </a:rPr>
                        <a:t>Salesforce</a:t>
                      </a:r>
                      <a:r>
                        <a:rPr lang="fr-FR" sz="1200" b="1" i="0" u="none" strike="noStrike">
                          <a:solidFill>
                            <a:srgbClr val="000000"/>
                          </a:solidFill>
                          <a:effectLst/>
                          <a:latin typeface="Calibri" panose="020F0502020204030204" pitchFamily="34" charset="0"/>
                        </a:rPr>
                        <a:t>, Mainframe, cobol</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1" i="0" u="none" strike="noStrike">
                          <a:solidFill>
                            <a:srgbClr val="000000"/>
                          </a:solidFill>
                          <a:effectLst/>
                          <a:latin typeface="Calibri" panose="020F0502020204030204" pitchFamily="34" charset="0"/>
                        </a:rPr>
                        <a:t>28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1" i="0" u="none" strike="noStrike">
                          <a:solidFill>
                            <a:srgbClr val="000000"/>
                          </a:solidFill>
                          <a:effectLst/>
                          <a:latin typeface="Calibri" panose="020F0502020204030204" pitchFamily="34" charset="0"/>
                        </a:rPr>
                        <a:t>13.5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300" b="1" i="0" u="none" strike="noStrike">
                          <a:solidFill>
                            <a:srgbClr val="000000"/>
                          </a:solidFill>
                          <a:effectLst/>
                          <a:latin typeface="Calibri" panose="020F0502020204030204" pitchFamily="34" charset="0"/>
                        </a:rPr>
                        <a:t>Level 2</a:t>
                      </a:r>
                    </a:p>
                  </a:txBody>
                  <a:tcPr marL="11299" marR="11299" marT="1129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1328327080"/>
                  </a:ext>
                </a:extLst>
              </a:tr>
              <a:tr h="225980">
                <a:tc>
                  <a:txBody>
                    <a:bodyPr/>
                    <a:lstStyle/>
                    <a:p>
                      <a:pPr algn="ctr" fontAlgn="b"/>
                      <a:r>
                        <a:rPr lang="en-US" sz="1200" b="1" i="0" u="none" strike="noStrike">
                          <a:solidFill>
                            <a:srgbClr val="000000"/>
                          </a:solidFill>
                          <a:effectLst/>
                          <a:latin typeface="Calibri" panose="020F0502020204030204" pitchFamily="34" charset="0"/>
                        </a:rPr>
                        <a:t>DA</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it-IT" sz="1200" b="1" i="0" u="none" strike="noStrike">
                          <a:solidFill>
                            <a:srgbClr val="000000"/>
                          </a:solidFill>
                          <a:effectLst/>
                          <a:latin typeface="Calibri" panose="020F0502020204030204" pitchFamily="34" charset="0"/>
                        </a:rPr>
                        <a:t>Java, Scala, AWS, Python, Informatica, Tableau, .Net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1" i="0" u="none" strike="noStrike">
                          <a:solidFill>
                            <a:srgbClr val="000000"/>
                          </a:solidFill>
                          <a:effectLst/>
                          <a:latin typeface="Calibri" panose="020F0502020204030204" pitchFamily="34" charset="0"/>
                        </a:rPr>
                        <a:t>54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1" i="0" u="none" strike="noStrike">
                          <a:solidFill>
                            <a:srgbClr val="000000"/>
                          </a:solidFill>
                          <a:effectLst/>
                          <a:latin typeface="Calibri" panose="020F0502020204030204" pitchFamily="34" charset="0"/>
                        </a:rPr>
                        <a:t>10.5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300" b="1" i="0" u="none" strike="noStrike">
                          <a:solidFill>
                            <a:srgbClr val="000000"/>
                          </a:solidFill>
                          <a:effectLst/>
                          <a:latin typeface="Calibri" panose="020F0502020204030204" pitchFamily="34" charset="0"/>
                        </a:rPr>
                        <a:t>Level 2</a:t>
                      </a:r>
                    </a:p>
                  </a:txBody>
                  <a:tcPr marL="11299" marR="11299" marT="1129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659442661"/>
                  </a:ext>
                </a:extLst>
              </a:tr>
              <a:tr h="225980">
                <a:tc>
                  <a:txBody>
                    <a:bodyPr/>
                    <a:lstStyle/>
                    <a:p>
                      <a:pPr algn="ctr" fontAlgn="b"/>
                      <a:r>
                        <a:rPr lang="en-US" sz="1200" b="1" i="0" u="none" strike="noStrike">
                          <a:solidFill>
                            <a:srgbClr val="000000"/>
                          </a:solidFill>
                          <a:effectLst/>
                          <a:latin typeface="Calibri" panose="020F0502020204030204" pitchFamily="34" charset="0"/>
                        </a:rPr>
                        <a:t>AOS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1" i="0" u="none" strike="noStrike">
                          <a:solidFill>
                            <a:srgbClr val="000000"/>
                          </a:solidFill>
                          <a:effectLst/>
                          <a:latin typeface="Calibri" panose="020F0502020204030204" pitchFamily="34" charset="0"/>
                        </a:rPr>
                        <a:t>Java, </a:t>
                      </a:r>
                      <a:r>
                        <a:rPr lang="en-US" sz="1200" b="1" i="0" u="none" strike="noStrike" err="1">
                          <a:solidFill>
                            <a:srgbClr val="000000"/>
                          </a:solidFill>
                          <a:effectLst/>
                          <a:latin typeface="Calibri" panose="020F0502020204030204" pitchFamily="34" charset="0"/>
                        </a:rPr>
                        <a:t>DOtNet</a:t>
                      </a:r>
                      <a:r>
                        <a:rPr lang="en-US" sz="1200" b="1" i="0" u="none" strike="noStrike">
                          <a:solidFill>
                            <a:srgbClr val="000000"/>
                          </a:solidFill>
                          <a:effectLst/>
                          <a:latin typeface="Calibri" panose="020F0502020204030204" pitchFamily="34" charset="0"/>
                        </a:rPr>
                        <a:t>, Mainframe , Others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1" i="0" u="none" strike="noStrike">
                          <a:solidFill>
                            <a:srgbClr val="000000"/>
                          </a:solidFill>
                          <a:effectLst/>
                          <a:latin typeface="Calibri" panose="020F0502020204030204" pitchFamily="34" charset="0"/>
                        </a:rPr>
                        <a:t>528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1" i="0" u="none" strike="noStrike">
                          <a:solidFill>
                            <a:srgbClr val="000000"/>
                          </a:solidFill>
                          <a:effectLst/>
                          <a:latin typeface="Calibri" panose="020F0502020204030204" pitchFamily="34" charset="0"/>
                        </a:rPr>
                        <a:t>11.5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300" b="1" i="0" u="none" strike="noStrike">
                          <a:solidFill>
                            <a:srgbClr val="000000"/>
                          </a:solidFill>
                          <a:effectLst/>
                          <a:latin typeface="Calibri" panose="020F0502020204030204" pitchFamily="34" charset="0"/>
                        </a:rPr>
                        <a:t>Level 2</a:t>
                      </a:r>
                    </a:p>
                  </a:txBody>
                  <a:tcPr marL="11299" marR="11299" marT="1129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485080141"/>
                  </a:ext>
                </a:extLst>
              </a:tr>
            </a:tbl>
          </a:graphicData>
        </a:graphic>
      </p:graphicFrame>
      <p:sp>
        <p:nvSpPr>
          <p:cNvPr id="12" name="TextBox 11"/>
          <p:cNvSpPr txBox="1"/>
          <p:nvPr/>
        </p:nvSpPr>
        <p:spPr>
          <a:xfrm>
            <a:off x="9536053" y="5226764"/>
            <a:ext cx="1817981" cy="830997"/>
          </a:xfrm>
          <a:prstGeom prst="rect">
            <a:avLst/>
          </a:prstGeom>
          <a:noFill/>
        </p:spPr>
        <p:txBody>
          <a:bodyPr wrap="square" rtlCol="0">
            <a:spAutoFit/>
          </a:bodyPr>
          <a:lstStyle/>
          <a:p>
            <a:r>
              <a:rPr lang="en-US" sz="1600">
                <a:latin typeface="+mn-lt"/>
              </a:rPr>
              <a:t>For Detail Analysis please refer the attached sheet</a:t>
            </a:r>
          </a:p>
        </p:txBody>
      </p:sp>
      <p:graphicFrame>
        <p:nvGraphicFramePr>
          <p:cNvPr id="11" name="Object 10"/>
          <p:cNvGraphicFramePr>
            <a:graphicFrameLocks noChangeAspect="1"/>
          </p:cNvGraphicFramePr>
          <p:nvPr>
            <p:extLst>
              <p:ext uri="{D42A27DB-BD31-4B8C-83A1-F6EECF244321}">
                <p14:modId xmlns:p14="http://schemas.microsoft.com/office/powerpoint/2010/main" val="3919445408"/>
              </p:ext>
            </p:extLst>
          </p:nvPr>
        </p:nvGraphicFramePr>
        <p:xfrm>
          <a:off x="11050883" y="5330075"/>
          <a:ext cx="914400" cy="771525"/>
        </p:xfrm>
        <a:graphic>
          <a:graphicData uri="http://schemas.openxmlformats.org/presentationml/2006/ole">
            <mc:AlternateContent xmlns:mc="http://schemas.openxmlformats.org/markup-compatibility/2006">
              <mc:Choice xmlns:v="urn:schemas-microsoft-com:vml" Requires="v">
                <p:oleObj spid="_x0000_s245767" name="Worksheet" showAsIcon="1" r:id="rId3" imgW="914400" imgH="771480" progId="Excel.Sheet.12">
                  <p:embed/>
                </p:oleObj>
              </mc:Choice>
              <mc:Fallback>
                <p:oleObj name="Worksheet" showAsIcon="1" r:id="rId3" imgW="914400" imgH="771480" progId="Excel.Sheet.12">
                  <p:embed/>
                  <p:pic>
                    <p:nvPicPr>
                      <p:cNvPr id="11" name="Object 10"/>
                      <p:cNvPicPr/>
                      <p:nvPr/>
                    </p:nvPicPr>
                    <p:blipFill>
                      <a:blip r:embed="rId4"/>
                      <a:stretch>
                        <a:fillRect/>
                      </a:stretch>
                    </p:blipFill>
                    <p:spPr>
                      <a:xfrm>
                        <a:off x="11050883" y="5330075"/>
                        <a:ext cx="914400" cy="771525"/>
                      </a:xfrm>
                      <a:prstGeom prst="rect">
                        <a:avLst/>
                      </a:prstGeom>
                    </p:spPr>
                  </p:pic>
                </p:oleObj>
              </mc:Fallback>
            </mc:AlternateContent>
          </a:graphicData>
        </a:graphic>
      </p:graphicFrame>
      <p:sp>
        <p:nvSpPr>
          <p:cNvPr id="30" name="TextBox 29"/>
          <p:cNvSpPr txBox="1"/>
          <p:nvPr/>
        </p:nvSpPr>
        <p:spPr>
          <a:xfrm>
            <a:off x="85344" y="292224"/>
            <a:ext cx="11306285" cy="379656"/>
          </a:xfrm>
          <a:prstGeom prst="rect">
            <a:avLst/>
          </a:prstGeom>
          <a:noFill/>
        </p:spPr>
        <p:txBody>
          <a:bodyPr wrap="square" rtlCol="0">
            <a:spAutoFit/>
          </a:bodyPr>
          <a:lstStyle/>
          <a:p>
            <a:pPr lvl="0" defTabSz="1219170">
              <a:defRPr/>
            </a:pPr>
            <a:r>
              <a:rPr lang="en-US" sz="1867" kern="0">
                <a:solidFill>
                  <a:prstClr val="black"/>
                </a:solidFill>
                <a:cs typeface="Times New Roman" panose="02020603050405020304" pitchFamily="18" charset="0"/>
              </a:rPr>
              <a:t>Majorly used tools as a part of </a:t>
            </a:r>
            <a:r>
              <a:rPr lang="en-US" sz="1867" b="1" kern="0">
                <a:solidFill>
                  <a:prstClr val="black"/>
                </a:solidFill>
                <a:cs typeface="Times New Roman" panose="02020603050405020304" pitchFamily="18" charset="0"/>
              </a:rPr>
              <a:t>CI and CD technology wise</a:t>
            </a:r>
            <a:endParaRPr lang="en-CA" sz="1867" b="1" kern="0">
              <a:solidFill>
                <a:prstClr val="black"/>
              </a:solidFill>
              <a:cs typeface="Times New Roman" panose="02020603050405020304" pitchFamily="18" charset="0"/>
            </a:endParaRPr>
          </a:p>
        </p:txBody>
      </p:sp>
      <p:graphicFrame>
        <p:nvGraphicFramePr>
          <p:cNvPr id="31" name="Table 30"/>
          <p:cNvGraphicFramePr>
            <a:graphicFrameLocks noGrp="1"/>
          </p:cNvGraphicFramePr>
          <p:nvPr>
            <p:extLst>
              <p:ext uri="{D42A27DB-BD31-4B8C-83A1-F6EECF244321}">
                <p14:modId xmlns:p14="http://schemas.microsoft.com/office/powerpoint/2010/main" val="3319794692"/>
              </p:ext>
            </p:extLst>
          </p:nvPr>
        </p:nvGraphicFramePr>
        <p:xfrm>
          <a:off x="282559" y="861134"/>
          <a:ext cx="11514032" cy="2019300"/>
        </p:xfrm>
        <a:graphic>
          <a:graphicData uri="http://schemas.openxmlformats.org/drawingml/2006/table">
            <a:tbl>
              <a:tblPr firstRow="1" bandRow="1">
                <a:tableStyleId>{69012ECD-51FC-41F1-AA8D-1B2483CD663E}</a:tableStyleId>
              </a:tblPr>
              <a:tblGrid>
                <a:gridCol w="778145">
                  <a:extLst>
                    <a:ext uri="{9D8B030D-6E8A-4147-A177-3AD203B41FA5}">
                      <a16:colId xmlns:a16="http://schemas.microsoft.com/office/drawing/2014/main" val="1063597492"/>
                    </a:ext>
                  </a:extLst>
                </a:gridCol>
                <a:gridCol w="780288">
                  <a:extLst>
                    <a:ext uri="{9D8B030D-6E8A-4147-A177-3AD203B41FA5}">
                      <a16:colId xmlns:a16="http://schemas.microsoft.com/office/drawing/2014/main" val="3102443562"/>
                    </a:ext>
                  </a:extLst>
                </a:gridCol>
                <a:gridCol w="829056">
                  <a:extLst>
                    <a:ext uri="{9D8B030D-6E8A-4147-A177-3AD203B41FA5}">
                      <a16:colId xmlns:a16="http://schemas.microsoft.com/office/drawing/2014/main" val="622114804"/>
                    </a:ext>
                  </a:extLst>
                </a:gridCol>
                <a:gridCol w="913019">
                  <a:extLst>
                    <a:ext uri="{9D8B030D-6E8A-4147-A177-3AD203B41FA5}">
                      <a16:colId xmlns:a16="http://schemas.microsoft.com/office/drawing/2014/main" val="169071410"/>
                    </a:ext>
                  </a:extLst>
                </a:gridCol>
                <a:gridCol w="976741">
                  <a:extLst>
                    <a:ext uri="{9D8B030D-6E8A-4147-A177-3AD203B41FA5}">
                      <a16:colId xmlns:a16="http://schemas.microsoft.com/office/drawing/2014/main" val="2000001914"/>
                    </a:ext>
                  </a:extLst>
                </a:gridCol>
                <a:gridCol w="853440">
                  <a:extLst>
                    <a:ext uri="{9D8B030D-6E8A-4147-A177-3AD203B41FA5}">
                      <a16:colId xmlns:a16="http://schemas.microsoft.com/office/drawing/2014/main" val="1778994925"/>
                    </a:ext>
                  </a:extLst>
                </a:gridCol>
                <a:gridCol w="1011936">
                  <a:extLst>
                    <a:ext uri="{9D8B030D-6E8A-4147-A177-3AD203B41FA5}">
                      <a16:colId xmlns:a16="http://schemas.microsoft.com/office/drawing/2014/main" val="4269102741"/>
                    </a:ext>
                  </a:extLst>
                </a:gridCol>
                <a:gridCol w="1072896">
                  <a:extLst>
                    <a:ext uri="{9D8B030D-6E8A-4147-A177-3AD203B41FA5}">
                      <a16:colId xmlns:a16="http://schemas.microsoft.com/office/drawing/2014/main" val="380456491"/>
                    </a:ext>
                  </a:extLst>
                </a:gridCol>
                <a:gridCol w="1067752">
                  <a:extLst>
                    <a:ext uri="{9D8B030D-6E8A-4147-A177-3AD203B41FA5}">
                      <a16:colId xmlns:a16="http://schemas.microsoft.com/office/drawing/2014/main" val="1635026817"/>
                    </a:ext>
                  </a:extLst>
                </a:gridCol>
                <a:gridCol w="1256665">
                  <a:extLst>
                    <a:ext uri="{9D8B030D-6E8A-4147-A177-3AD203B41FA5}">
                      <a16:colId xmlns:a16="http://schemas.microsoft.com/office/drawing/2014/main" val="2346262284"/>
                    </a:ext>
                  </a:extLst>
                </a:gridCol>
                <a:gridCol w="1114737">
                  <a:extLst>
                    <a:ext uri="{9D8B030D-6E8A-4147-A177-3AD203B41FA5}">
                      <a16:colId xmlns:a16="http://schemas.microsoft.com/office/drawing/2014/main" val="2492311805"/>
                    </a:ext>
                  </a:extLst>
                </a:gridCol>
                <a:gridCol w="859357">
                  <a:extLst>
                    <a:ext uri="{9D8B030D-6E8A-4147-A177-3AD203B41FA5}">
                      <a16:colId xmlns:a16="http://schemas.microsoft.com/office/drawing/2014/main" val="1156335176"/>
                    </a:ext>
                  </a:extLst>
                </a:gridCol>
              </a:tblGrid>
              <a:tr h="350907">
                <a:tc>
                  <a:txBody>
                    <a:bodyPr/>
                    <a:lstStyle>
                      <a:lvl1pPr marL="0" algn="l" defTabSz="457200" rtl="0" eaLnBrk="1" latinLnBrk="0" hangingPunct="1">
                        <a:defRPr sz="1800" b="1" kern="1200">
                          <a:solidFill>
                            <a:schemeClr val="lt1"/>
                          </a:solidFill>
                          <a:latin typeface="Calibri" panose="020F0502020204030204"/>
                        </a:defRPr>
                      </a:lvl1pPr>
                      <a:lvl2pPr marL="457200" algn="l" defTabSz="457200" rtl="0" eaLnBrk="1" latinLnBrk="0" hangingPunct="1">
                        <a:defRPr sz="1800" b="1" kern="1200">
                          <a:solidFill>
                            <a:schemeClr val="lt1"/>
                          </a:solidFill>
                          <a:latin typeface="Calibri" panose="020F0502020204030204"/>
                        </a:defRPr>
                      </a:lvl2pPr>
                      <a:lvl3pPr marL="914400" algn="l" defTabSz="457200" rtl="0" eaLnBrk="1" latinLnBrk="0" hangingPunct="1">
                        <a:defRPr sz="1800" b="1" kern="1200">
                          <a:solidFill>
                            <a:schemeClr val="lt1"/>
                          </a:solidFill>
                          <a:latin typeface="Calibri" panose="020F0502020204030204"/>
                        </a:defRPr>
                      </a:lvl3pPr>
                      <a:lvl4pPr marL="1371600" algn="l" defTabSz="457200" rtl="0" eaLnBrk="1" latinLnBrk="0" hangingPunct="1">
                        <a:defRPr sz="1800" b="1" kern="1200">
                          <a:solidFill>
                            <a:schemeClr val="lt1"/>
                          </a:solidFill>
                          <a:latin typeface="Calibri" panose="020F0502020204030204"/>
                        </a:defRPr>
                      </a:lvl4pPr>
                      <a:lvl5pPr marL="1828800" algn="l" defTabSz="457200" rtl="0" eaLnBrk="1" latinLnBrk="0" hangingPunct="1">
                        <a:defRPr sz="1800" b="1" kern="1200">
                          <a:solidFill>
                            <a:schemeClr val="lt1"/>
                          </a:solidFill>
                          <a:latin typeface="Calibri" panose="020F0502020204030204"/>
                        </a:defRPr>
                      </a:lvl5pPr>
                      <a:lvl6pPr marL="2286000" algn="l" defTabSz="457200" rtl="0" eaLnBrk="1" latinLnBrk="0" hangingPunct="1">
                        <a:defRPr sz="1800" b="1" kern="1200">
                          <a:solidFill>
                            <a:schemeClr val="lt1"/>
                          </a:solidFill>
                          <a:latin typeface="Calibri" panose="020F0502020204030204"/>
                        </a:defRPr>
                      </a:lvl6pPr>
                      <a:lvl7pPr marL="2743200" algn="l" defTabSz="457200" rtl="0" eaLnBrk="1" latinLnBrk="0" hangingPunct="1">
                        <a:defRPr sz="1800" b="1" kern="1200">
                          <a:solidFill>
                            <a:schemeClr val="lt1"/>
                          </a:solidFill>
                          <a:latin typeface="Calibri" panose="020F0502020204030204"/>
                        </a:defRPr>
                      </a:lvl7pPr>
                      <a:lvl8pPr marL="3200400" algn="l" defTabSz="457200" rtl="0" eaLnBrk="1" latinLnBrk="0" hangingPunct="1">
                        <a:defRPr sz="1800" b="1" kern="1200">
                          <a:solidFill>
                            <a:schemeClr val="lt1"/>
                          </a:solidFill>
                          <a:latin typeface="Calibri" panose="020F0502020204030204"/>
                        </a:defRPr>
                      </a:lvl8pPr>
                      <a:lvl9pPr marL="3657600" algn="l" defTabSz="457200" rtl="0" eaLnBrk="1" latinLnBrk="0" hangingPunct="1">
                        <a:defRPr sz="1800" b="1" kern="1200">
                          <a:solidFill>
                            <a:schemeClr val="lt1"/>
                          </a:solidFill>
                          <a:latin typeface="Calibri" panose="020F0502020204030204"/>
                        </a:defRPr>
                      </a:lvl9pPr>
                    </a:lstStyle>
                    <a:p>
                      <a:r>
                        <a:rPr lang="en-US" sz="1000" kern="1200"/>
                        <a:t>Technology</a:t>
                      </a:r>
                    </a:p>
                    <a:p>
                      <a:endParaRPr lang="en-US" sz="1000">
                        <a:solidFill>
                          <a:schemeClr val="tx1"/>
                        </a:solidFill>
                        <a:latin typeface="+mn-lt"/>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457200" rtl="0" eaLnBrk="1" latinLnBrk="0" hangingPunct="1">
                        <a:defRPr sz="1800" b="1" kern="1200">
                          <a:solidFill>
                            <a:schemeClr val="lt1"/>
                          </a:solidFill>
                          <a:latin typeface="Calibri" panose="020F0502020204030204"/>
                        </a:defRPr>
                      </a:lvl1pPr>
                      <a:lvl2pPr marL="457200" algn="l" defTabSz="457200" rtl="0" eaLnBrk="1" latinLnBrk="0" hangingPunct="1">
                        <a:defRPr sz="1800" b="1" kern="1200">
                          <a:solidFill>
                            <a:schemeClr val="lt1"/>
                          </a:solidFill>
                          <a:latin typeface="Calibri" panose="020F0502020204030204"/>
                        </a:defRPr>
                      </a:lvl2pPr>
                      <a:lvl3pPr marL="914400" algn="l" defTabSz="457200" rtl="0" eaLnBrk="1" latinLnBrk="0" hangingPunct="1">
                        <a:defRPr sz="1800" b="1" kern="1200">
                          <a:solidFill>
                            <a:schemeClr val="lt1"/>
                          </a:solidFill>
                          <a:latin typeface="Calibri" panose="020F0502020204030204"/>
                        </a:defRPr>
                      </a:lvl3pPr>
                      <a:lvl4pPr marL="1371600" algn="l" defTabSz="457200" rtl="0" eaLnBrk="1" latinLnBrk="0" hangingPunct="1">
                        <a:defRPr sz="1800" b="1" kern="1200">
                          <a:solidFill>
                            <a:schemeClr val="lt1"/>
                          </a:solidFill>
                          <a:latin typeface="Calibri" panose="020F0502020204030204"/>
                        </a:defRPr>
                      </a:lvl4pPr>
                      <a:lvl5pPr marL="1828800" algn="l" defTabSz="457200" rtl="0" eaLnBrk="1" latinLnBrk="0" hangingPunct="1">
                        <a:defRPr sz="1800" b="1" kern="1200">
                          <a:solidFill>
                            <a:schemeClr val="lt1"/>
                          </a:solidFill>
                          <a:latin typeface="Calibri" panose="020F0502020204030204"/>
                        </a:defRPr>
                      </a:lvl5pPr>
                      <a:lvl6pPr marL="2286000" algn="l" defTabSz="457200" rtl="0" eaLnBrk="1" latinLnBrk="0" hangingPunct="1">
                        <a:defRPr sz="1800" b="1" kern="1200">
                          <a:solidFill>
                            <a:schemeClr val="lt1"/>
                          </a:solidFill>
                          <a:latin typeface="Calibri" panose="020F0502020204030204"/>
                        </a:defRPr>
                      </a:lvl6pPr>
                      <a:lvl7pPr marL="2743200" algn="l" defTabSz="457200" rtl="0" eaLnBrk="1" latinLnBrk="0" hangingPunct="1">
                        <a:defRPr sz="1800" b="1" kern="1200">
                          <a:solidFill>
                            <a:schemeClr val="lt1"/>
                          </a:solidFill>
                          <a:latin typeface="Calibri" panose="020F0502020204030204"/>
                        </a:defRPr>
                      </a:lvl7pPr>
                      <a:lvl8pPr marL="3200400" algn="l" defTabSz="457200" rtl="0" eaLnBrk="1" latinLnBrk="0" hangingPunct="1">
                        <a:defRPr sz="1800" b="1" kern="1200">
                          <a:solidFill>
                            <a:schemeClr val="lt1"/>
                          </a:solidFill>
                          <a:latin typeface="Calibri" panose="020F0502020204030204"/>
                        </a:defRPr>
                      </a:lvl8pPr>
                      <a:lvl9pPr marL="3657600" algn="l" defTabSz="457200" rtl="0" eaLnBrk="1" latinLnBrk="0" hangingPunct="1">
                        <a:defRPr sz="1800" b="1" kern="1200">
                          <a:solidFill>
                            <a:schemeClr val="lt1"/>
                          </a:solidFill>
                          <a:latin typeface="Calibri" panose="020F0502020204030204"/>
                        </a:defRPr>
                      </a:lvl9pPr>
                    </a:lstStyle>
                    <a:p>
                      <a:pPr marL="0" algn="ctr" defTabSz="457200" rtl="0" eaLnBrk="1" latinLnBrk="0" hangingPunct="1"/>
                      <a:r>
                        <a:rPr lang="en-US" sz="1050" kern="1200"/>
                        <a:t>Source</a:t>
                      </a:r>
                      <a:r>
                        <a:rPr lang="en-US" sz="1050" kern="1200" baseline="0"/>
                        <a:t> Code Management</a:t>
                      </a:r>
                      <a:endParaRPr lang="en-US" sz="1050" b="1" kern="1200">
                        <a:solidFill>
                          <a:schemeClr val="tx1"/>
                        </a:solidFill>
                        <a:latin typeface="+mn-lt"/>
                        <a:ea typeface="+mn-ea"/>
                        <a:cs typeface="+mn-cs"/>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457200" rtl="0" eaLnBrk="1" latinLnBrk="0" hangingPunct="1"/>
                      <a:r>
                        <a:rPr lang="en-US" sz="1050" b="1" kern="1200" err="1">
                          <a:solidFill>
                            <a:schemeClr val="lt1"/>
                          </a:solidFill>
                          <a:latin typeface="Calibri" panose="020F0502020204030204"/>
                          <a:ea typeface="+mn-ea"/>
                          <a:cs typeface="+mn-cs"/>
                        </a:rPr>
                        <a:t>Git</a:t>
                      </a:r>
                      <a:r>
                        <a:rPr lang="en-US" sz="1050" b="1" kern="1200">
                          <a:solidFill>
                            <a:schemeClr val="lt1"/>
                          </a:solidFill>
                          <a:latin typeface="Calibri" panose="020F0502020204030204"/>
                          <a:ea typeface="+mn-ea"/>
                          <a:cs typeface="+mn-cs"/>
                        </a:rPr>
                        <a:t> Client GUI</a:t>
                      </a: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457200" rtl="0" eaLnBrk="1" latinLnBrk="0" hangingPunct="1">
                        <a:defRPr sz="1800" b="1" kern="1200">
                          <a:solidFill>
                            <a:schemeClr val="lt1"/>
                          </a:solidFill>
                          <a:latin typeface="Calibri" panose="020F0502020204030204"/>
                        </a:defRPr>
                      </a:lvl1pPr>
                      <a:lvl2pPr marL="457200" algn="l" defTabSz="457200" rtl="0" eaLnBrk="1" latinLnBrk="0" hangingPunct="1">
                        <a:defRPr sz="1800" b="1" kern="1200">
                          <a:solidFill>
                            <a:schemeClr val="lt1"/>
                          </a:solidFill>
                          <a:latin typeface="Calibri" panose="020F0502020204030204"/>
                        </a:defRPr>
                      </a:lvl2pPr>
                      <a:lvl3pPr marL="914400" algn="l" defTabSz="457200" rtl="0" eaLnBrk="1" latinLnBrk="0" hangingPunct="1">
                        <a:defRPr sz="1800" b="1" kern="1200">
                          <a:solidFill>
                            <a:schemeClr val="lt1"/>
                          </a:solidFill>
                          <a:latin typeface="Calibri" panose="020F0502020204030204"/>
                        </a:defRPr>
                      </a:lvl3pPr>
                      <a:lvl4pPr marL="1371600" algn="l" defTabSz="457200" rtl="0" eaLnBrk="1" latinLnBrk="0" hangingPunct="1">
                        <a:defRPr sz="1800" b="1" kern="1200">
                          <a:solidFill>
                            <a:schemeClr val="lt1"/>
                          </a:solidFill>
                          <a:latin typeface="Calibri" panose="020F0502020204030204"/>
                        </a:defRPr>
                      </a:lvl4pPr>
                      <a:lvl5pPr marL="1828800" algn="l" defTabSz="457200" rtl="0" eaLnBrk="1" latinLnBrk="0" hangingPunct="1">
                        <a:defRPr sz="1800" b="1" kern="1200">
                          <a:solidFill>
                            <a:schemeClr val="lt1"/>
                          </a:solidFill>
                          <a:latin typeface="Calibri" panose="020F0502020204030204"/>
                        </a:defRPr>
                      </a:lvl5pPr>
                      <a:lvl6pPr marL="2286000" algn="l" defTabSz="457200" rtl="0" eaLnBrk="1" latinLnBrk="0" hangingPunct="1">
                        <a:defRPr sz="1800" b="1" kern="1200">
                          <a:solidFill>
                            <a:schemeClr val="lt1"/>
                          </a:solidFill>
                          <a:latin typeface="Calibri" panose="020F0502020204030204"/>
                        </a:defRPr>
                      </a:lvl6pPr>
                      <a:lvl7pPr marL="2743200" algn="l" defTabSz="457200" rtl="0" eaLnBrk="1" latinLnBrk="0" hangingPunct="1">
                        <a:defRPr sz="1800" b="1" kern="1200">
                          <a:solidFill>
                            <a:schemeClr val="lt1"/>
                          </a:solidFill>
                          <a:latin typeface="Calibri" panose="020F0502020204030204"/>
                        </a:defRPr>
                      </a:lvl7pPr>
                      <a:lvl8pPr marL="3200400" algn="l" defTabSz="457200" rtl="0" eaLnBrk="1" latinLnBrk="0" hangingPunct="1">
                        <a:defRPr sz="1800" b="1" kern="1200">
                          <a:solidFill>
                            <a:schemeClr val="lt1"/>
                          </a:solidFill>
                          <a:latin typeface="Calibri" panose="020F0502020204030204"/>
                        </a:defRPr>
                      </a:lvl8pPr>
                      <a:lvl9pPr marL="3657600" algn="l" defTabSz="457200" rtl="0" eaLnBrk="1" latinLnBrk="0" hangingPunct="1">
                        <a:defRPr sz="1800" b="1" kern="1200">
                          <a:solidFill>
                            <a:schemeClr val="lt1"/>
                          </a:solidFill>
                          <a:latin typeface="Calibri" panose="020F0502020204030204"/>
                        </a:defRPr>
                      </a:lvl9pPr>
                    </a:lstStyle>
                    <a:p>
                      <a:pPr algn="ctr"/>
                      <a:r>
                        <a:rPr lang="en-US" sz="1050"/>
                        <a:t>Build Tool</a:t>
                      </a: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457200" rtl="0" eaLnBrk="1" latinLnBrk="0" hangingPunct="1">
                        <a:defRPr sz="1800" b="1" kern="1200">
                          <a:solidFill>
                            <a:schemeClr val="lt1"/>
                          </a:solidFill>
                          <a:latin typeface="Calibri" panose="020F0502020204030204"/>
                        </a:defRPr>
                      </a:lvl1pPr>
                      <a:lvl2pPr marL="457200" algn="l" defTabSz="457200" rtl="0" eaLnBrk="1" latinLnBrk="0" hangingPunct="1">
                        <a:defRPr sz="1800" b="1" kern="1200">
                          <a:solidFill>
                            <a:schemeClr val="lt1"/>
                          </a:solidFill>
                          <a:latin typeface="Calibri" panose="020F0502020204030204"/>
                        </a:defRPr>
                      </a:lvl2pPr>
                      <a:lvl3pPr marL="914400" algn="l" defTabSz="457200" rtl="0" eaLnBrk="1" latinLnBrk="0" hangingPunct="1">
                        <a:defRPr sz="1800" b="1" kern="1200">
                          <a:solidFill>
                            <a:schemeClr val="lt1"/>
                          </a:solidFill>
                          <a:latin typeface="Calibri" panose="020F0502020204030204"/>
                        </a:defRPr>
                      </a:lvl3pPr>
                      <a:lvl4pPr marL="1371600" algn="l" defTabSz="457200" rtl="0" eaLnBrk="1" latinLnBrk="0" hangingPunct="1">
                        <a:defRPr sz="1800" b="1" kern="1200">
                          <a:solidFill>
                            <a:schemeClr val="lt1"/>
                          </a:solidFill>
                          <a:latin typeface="Calibri" panose="020F0502020204030204"/>
                        </a:defRPr>
                      </a:lvl4pPr>
                      <a:lvl5pPr marL="1828800" algn="l" defTabSz="457200" rtl="0" eaLnBrk="1" latinLnBrk="0" hangingPunct="1">
                        <a:defRPr sz="1800" b="1" kern="1200">
                          <a:solidFill>
                            <a:schemeClr val="lt1"/>
                          </a:solidFill>
                          <a:latin typeface="Calibri" panose="020F0502020204030204"/>
                        </a:defRPr>
                      </a:lvl5pPr>
                      <a:lvl6pPr marL="2286000" algn="l" defTabSz="457200" rtl="0" eaLnBrk="1" latinLnBrk="0" hangingPunct="1">
                        <a:defRPr sz="1800" b="1" kern="1200">
                          <a:solidFill>
                            <a:schemeClr val="lt1"/>
                          </a:solidFill>
                          <a:latin typeface="Calibri" panose="020F0502020204030204"/>
                        </a:defRPr>
                      </a:lvl6pPr>
                      <a:lvl7pPr marL="2743200" algn="l" defTabSz="457200" rtl="0" eaLnBrk="1" latinLnBrk="0" hangingPunct="1">
                        <a:defRPr sz="1800" b="1" kern="1200">
                          <a:solidFill>
                            <a:schemeClr val="lt1"/>
                          </a:solidFill>
                          <a:latin typeface="Calibri" panose="020F0502020204030204"/>
                        </a:defRPr>
                      </a:lvl7pPr>
                      <a:lvl8pPr marL="3200400" algn="l" defTabSz="457200" rtl="0" eaLnBrk="1" latinLnBrk="0" hangingPunct="1">
                        <a:defRPr sz="1800" b="1" kern="1200">
                          <a:solidFill>
                            <a:schemeClr val="lt1"/>
                          </a:solidFill>
                          <a:latin typeface="Calibri" panose="020F0502020204030204"/>
                        </a:defRPr>
                      </a:lvl8pPr>
                      <a:lvl9pPr marL="3657600" algn="l" defTabSz="457200" rtl="0" eaLnBrk="1" latinLnBrk="0" hangingPunct="1">
                        <a:defRPr sz="1800" b="1" kern="1200">
                          <a:solidFill>
                            <a:schemeClr val="lt1"/>
                          </a:solidFill>
                          <a:latin typeface="Calibri" panose="020F0502020204030204"/>
                        </a:defRPr>
                      </a:lvl9pPr>
                    </a:lstStyle>
                    <a:p>
                      <a:pPr marL="0" algn="ctr" defTabSz="457200" rtl="0" eaLnBrk="1" latinLnBrk="0" hangingPunct="1"/>
                      <a:r>
                        <a:rPr lang="en-US" sz="1050" kern="1200"/>
                        <a:t>Unit</a:t>
                      </a:r>
                      <a:r>
                        <a:rPr lang="en-US" sz="1050" kern="1200" baseline="0"/>
                        <a:t> Test Framework</a:t>
                      </a:r>
                      <a:endParaRPr lang="en-US" sz="1050" b="1" kern="1200">
                        <a:solidFill>
                          <a:schemeClr val="tx1"/>
                        </a:solidFill>
                        <a:latin typeface="+mn-lt"/>
                        <a:ea typeface="+mn-ea"/>
                        <a:cs typeface="+mn-cs"/>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50" kern="1200"/>
                        <a:t>Static Code Analysis</a:t>
                      </a:r>
                      <a:endParaRPr lang="en-US" sz="1050" b="1" kern="1200">
                        <a:solidFill>
                          <a:schemeClr val="tx1"/>
                        </a:solidFill>
                        <a:latin typeface="+mn-lt"/>
                        <a:ea typeface="+mn-ea"/>
                        <a:cs typeface="+mn-cs"/>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457200" rtl="0" eaLnBrk="1" latinLnBrk="0" hangingPunct="1">
                        <a:defRPr sz="1800" b="1" kern="1200">
                          <a:solidFill>
                            <a:schemeClr val="lt1"/>
                          </a:solidFill>
                          <a:latin typeface="Calibri" panose="020F0502020204030204"/>
                        </a:defRPr>
                      </a:lvl1pPr>
                      <a:lvl2pPr marL="457200" algn="l" defTabSz="457200" rtl="0" eaLnBrk="1" latinLnBrk="0" hangingPunct="1">
                        <a:defRPr sz="1800" b="1" kern="1200">
                          <a:solidFill>
                            <a:schemeClr val="lt1"/>
                          </a:solidFill>
                          <a:latin typeface="Calibri" panose="020F0502020204030204"/>
                        </a:defRPr>
                      </a:lvl2pPr>
                      <a:lvl3pPr marL="914400" algn="l" defTabSz="457200" rtl="0" eaLnBrk="1" latinLnBrk="0" hangingPunct="1">
                        <a:defRPr sz="1800" b="1" kern="1200">
                          <a:solidFill>
                            <a:schemeClr val="lt1"/>
                          </a:solidFill>
                          <a:latin typeface="Calibri" panose="020F0502020204030204"/>
                        </a:defRPr>
                      </a:lvl3pPr>
                      <a:lvl4pPr marL="1371600" algn="l" defTabSz="457200" rtl="0" eaLnBrk="1" latinLnBrk="0" hangingPunct="1">
                        <a:defRPr sz="1800" b="1" kern="1200">
                          <a:solidFill>
                            <a:schemeClr val="lt1"/>
                          </a:solidFill>
                          <a:latin typeface="Calibri" panose="020F0502020204030204"/>
                        </a:defRPr>
                      </a:lvl4pPr>
                      <a:lvl5pPr marL="1828800" algn="l" defTabSz="457200" rtl="0" eaLnBrk="1" latinLnBrk="0" hangingPunct="1">
                        <a:defRPr sz="1800" b="1" kern="1200">
                          <a:solidFill>
                            <a:schemeClr val="lt1"/>
                          </a:solidFill>
                          <a:latin typeface="Calibri" panose="020F0502020204030204"/>
                        </a:defRPr>
                      </a:lvl5pPr>
                      <a:lvl6pPr marL="2286000" algn="l" defTabSz="457200" rtl="0" eaLnBrk="1" latinLnBrk="0" hangingPunct="1">
                        <a:defRPr sz="1800" b="1" kern="1200">
                          <a:solidFill>
                            <a:schemeClr val="lt1"/>
                          </a:solidFill>
                          <a:latin typeface="Calibri" panose="020F0502020204030204"/>
                        </a:defRPr>
                      </a:lvl6pPr>
                      <a:lvl7pPr marL="2743200" algn="l" defTabSz="457200" rtl="0" eaLnBrk="1" latinLnBrk="0" hangingPunct="1">
                        <a:defRPr sz="1800" b="1" kern="1200">
                          <a:solidFill>
                            <a:schemeClr val="lt1"/>
                          </a:solidFill>
                          <a:latin typeface="Calibri" panose="020F0502020204030204"/>
                        </a:defRPr>
                      </a:lvl7pPr>
                      <a:lvl8pPr marL="3200400" algn="l" defTabSz="457200" rtl="0" eaLnBrk="1" latinLnBrk="0" hangingPunct="1">
                        <a:defRPr sz="1800" b="1" kern="1200">
                          <a:solidFill>
                            <a:schemeClr val="lt1"/>
                          </a:solidFill>
                          <a:latin typeface="Calibri" panose="020F0502020204030204"/>
                        </a:defRPr>
                      </a:lvl8pPr>
                      <a:lvl9pPr marL="3657600" algn="l" defTabSz="457200" rtl="0" eaLnBrk="1" latinLnBrk="0" hangingPunct="1">
                        <a:defRPr sz="1800" b="1" kern="1200">
                          <a:solidFill>
                            <a:schemeClr val="lt1"/>
                          </a:solidFill>
                          <a:latin typeface="Calibri" panose="020F0502020204030204"/>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50" kern="1200"/>
                        <a:t>Artifact Management</a:t>
                      </a:r>
                      <a:endParaRPr lang="en-US" sz="1050" b="1" kern="1200">
                        <a:solidFill>
                          <a:schemeClr val="tx1"/>
                        </a:solidFill>
                        <a:latin typeface="Calibri" panose="020F0502020204030204"/>
                        <a:ea typeface="+mn-ea"/>
                        <a:cs typeface="+mn-cs"/>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457200" rtl="0" eaLnBrk="1" latinLnBrk="0" hangingPunct="1">
                        <a:defRPr sz="1800" b="1" kern="1200">
                          <a:solidFill>
                            <a:schemeClr val="lt1"/>
                          </a:solidFill>
                          <a:latin typeface="Calibri" panose="020F0502020204030204"/>
                        </a:defRPr>
                      </a:lvl1pPr>
                      <a:lvl2pPr marL="457200" algn="l" defTabSz="457200" rtl="0" eaLnBrk="1" latinLnBrk="0" hangingPunct="1">
                        <a:defRPr sz="1800" b="1" kern="1200">
                          <a:solidFill>
                            <a:schemeClr val="lt1"/>
                          </a:solidFill>
                          <a:latin typeface="Calibri" panose="020F0502020204030204"/>
                        </a:defRPr>
                      </a:lvl2pPr>
                      <a:lvl3pPr marL="914400" algn="l" defTabSz="457200" rtl="0" eaLnBrk="1" latinLnBrk="0" hangingPunct="1">
                        <a:defRPr sz="1800" b="1" kern="1200">
                          <a:solidFill>
                            <a:schemeClr val="lt1"/>
                          </a:solidFill>
                          <a:latin typeface="Calibri" panose="020F0502020204030204"/>
                        </a:defRPr>
                      </a:lvl3pPr>
                      <a:lvl4pPr marL="1371600" algn="l" defTabSz="457200" rtl="0" eaLnBrk="1" latinLnBrk="0" hangingPunct="1">
                        <a:defRPr sz="1800" b="1" kern="1200">
                          <a:solidFill>
                            <a:schemeClr val="lt1"/>
                          </a:solidFill>
                          <a:latin typeface="Calibri" panose="020F0502020204030204"/>
                        </a:defRPr>
                      </a:lvl4pPr>
                      <a:lvl5pPr marL="1828800" algn="l" defTabSz="457200" rtl="0" eaLnBrk="1" latinLnBrk="0" hangingPunct="1">
                        <a:defRPr sz="1800" b="1" kern="1200">
                          <a:solidFill>
                            <a:schemeClr val="lt1"/>
                          </a:solidFill>
                          <a:latin typeface="Calibri" panose="020F0502020204030204"/>
                        </a:defRPr>
                      </a:lvl5pPr>
                      <a:lvl6pPr marL="2286000" algn="l" defTabSz="457200" rtl="0" eaLnBrk="1" latinLnBrk="0" hangingPunct="1">
                        <a:defRPr sz="1800" b="1" kern="1200">
                          <a:solidFill>
                            <a:schemeClr val="lt1"/>
                          </a:solidFill>
                          <a:latin typeface="Calibri" panose="020F0502020204030204"/>
                        </a:defRPr>
                      </a:lvl6pPr>
                      <a:lvl7pPr marL="2743200" algn="l" defTabSz="457200" rtl="0" eaLnBrk="1" latinLnBrk="0" hangingPunct="1">
                        <a:defRPr sz="1800" b="1" kern="1200">
                          <a:solidFill>
                            <a:schemeClr val="lt1"/>
                          </a:solidFill>
                          <a:latin typeface="Calibri" panose="020F0502020204030204"/>
                        </a:defRPr>
                      </a:lvl7pPr>
                      <a:lvl8pPr marL="3200400" algn="l" defTabSz="457200" rtl="0" eaLnBrk="1" latinLnBrk="0" hangingPunct="1">
                        <a:defRPr sz="1800" b="1" kern="1200">
                          <a:solidFill>
                            <a:schemeClr val="lt1"/>
                          </a:solidFill>
                          <a:latin typeface="Calibri" panose="020F0502020204030204"/>
                        </a:defRPr>
                      </a:lvl8pPr>
                      <a:lvl9pPr marL="3657600" algn="l" defTabSz="457200" rtl="0" eaLnBrk="1" latinLnBrk="0" hangingPunct="1">
                        <a:defRPr sz="1800" b="1" kern="1200">
                          <a:solidFill>
                            <a:schemeClr val="lt1"/>
                          </a:solidFill>
                          <a:latin typeface="Calibri" panose="020F0502020204030204"/>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50" kern="1200"/>
                        <a:t>CI Server</a:t>
                      </a:r>
                    </a:p>
                    <a:p>
                      <a:pPr marL="0" marR="0" lvl="0" indent="0" algn="ctr" defTabSz="457200" rtl="0" eaLnBrk="1" fontAlgn="auto" latinLnBrk="0" hangingPunct="1">
                        <a:lnSpc>
                          <a:spcPct val="100000"/>
                        </a:lnSpc>
                        <a:spcBef>
                          <a:spcPts val="0"/>
                        </a:spcBef>
                        <a:spcAft>
                          <a:spcPts val="0"/>
                        </a:spcAft>
                        <a:buClrTx/>
                        <a:buSzTx/>
                        <a:buFontTx/>
                        <a:buNone/>
                        <a:tabLst/>
                        <a:defRPr/>
                      </a:pPr>
                      <a:r>
                        <a:rPr lang="en-US" sz="1050" kern="1200"/>
                        <a:t> Orchestration</a:t>
                      </a:r>
                      <a:endParaRPr lang="en-US" sz="1050" b="1" kern="1200">
                        <a:solidFill>
                          <a:schemeClr val="tx1"/>
                        </a:solidFill>
                        <a:latin typeface="+mn-lt"/>
                        <a:ea typeface="+mn-ea"/>
                        <a:cs typeface="+mn-cs"/>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algn="ctr"/>
                      <a:r>
                        <a:rPr lang="en-US" sz="1050">
                          <a:solidFill>
                            <a:schemeClr val="bg1"/>
                          </a:solidFill>
                          <a:latin typeface="+mn-lt"/>
                        </a:rPr>
                        <a:t>Deployment</a:t>
                      </a:r>
                      <a:endParaRPr lang="en-US" sz="1050">
                        <a:solidFill>
                          <a:schemeClr val="tx1"/>
                        </a:solidFill>
                        <a:latin typeface="+mn-lt"/>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lvl1pPr marL="0" algn="l" defTabSz="457200" rtl="0" eaLnBrk="1" latinLnBrk="0" hangingPunct="1">
                        <a:defRPr sz="1800" b="1" kern="1200">
                          <a:solidFill>
                            <a:schemeClr val="lt1"/>
                          </a:solidFill>
                          <a:latin typeface="Calibri" panose="020F0502020204030204"/>
                        </a:defRPr>
                      </a:lvl1pPr>
                      <a:lvl2pPr marL="457200" algn="l" defTabSz="457200" rtl="0" eaLnBrk="1" latinLnBrk="0" hangingPunct="1">
                        <a:defRPr sz="1800" b="1" kern="1200">
                          <a:solidFill>
                            <a:schemeClr val="lt1"/>
                          </a:solidFill>
                          <a:latin typeface="Calibri" panose="020F0502020204030204"/>
                        </a:defRPr>
                      </a:lvl2pPr>
                      <a:lvl3pPr marL="914400" algn="l" defTabSz="457200" rtl="0" eaLnBrk="1" latinLnBrk="0" hangingPunct="1">
                        <a:defRPr sz="1800" b="1" kern="1200">
                          <a:solidFill>
                            <a:schemeClr val="lt1"/>
                          </a:solidFill>
                          <a:latin typeface="Calibri" panose="020F0502020204030204"/>
                        </a:defRPr>
                      </a:lvl3pPr>
                      <a:lvl4pPr marL="1371600" algn="l" defTabSz="457200" rtl="0" eaLnBrk="1" latinLnBrk="0" hangingPunct="1">
                        <a:defRPr sz="1800" b="1" kern="1200">
                          <a:solidFill>
                            <a:schemeClr val="lt1"/>
                          </a:solidFill>
                          <a:latin typeface="Calibri" panose="020F0502020204030204"/>
                        </a:defRPr>
                      </a:lvl4pPr>
                      <a:lvl5pPr marL="1828800" algn="l" defTabSz="457200" rtl="0" eaLnBrk="1" latinLnBrk="0" hangingPunct="1">
                        <a:defRPr sz="1800" b="1" kern="1200">
                          <a:solidFill>
                            <a:schemeClr val="lt1"/>
                          </a:solidFill>
                          <a:latin typeface="Calibri" panose="020F0502020204030204"/>
                        </a:defRPr>
                      </a:lvl5pPr>
                      <a:lvl6pPr marL="2286000" algn="l" defTabSz="457200" rtl="0" eaLnBrk="1" latinLnBrk="0" hangingPunct="1">
                        <a:defRPr sz="1800" b="1" kern="1200">
                          <a:solidFill>
                            <a:schemeClr val="lt1"/>
                          </a:solidFill>
                          <a:latin typeface="Calibri" panose="020F0502020204030204"/>
                        </a:defRPr>
                      </a:lvl6pPr>
                      <a:lvl7pPr marL="2743200" algn="l" defTabSz="457200" rtl="0" eaLnBrk="1" latinLnBrk="0" hangingPunct="1">
                        <a:defRPr sz="1800" b="1" kern="1200">
                          <a:solidFill>
                            <a:schemeClr val="lt1"/>
                          </a:solidFill>
                          <a:latin typeface="Calibri" panose="020F0502020204030204"/>
                        </a:defRPr>
                      </a:lvl7pPr>
                      <a:lvl8pPr marL="3200400" algn="l" defTabSz="457200" rtl="0" eaLnBrk="1" latinLnBrk="0" hangingPunct="1">
                        <a:defRPr sz="1800" b="1" kern="1200">
                          <a:solidFill>
                            <a:schemeClr val="lt1"/>
                          </a:solidFill>
                          <a:latin typeface="Calibri" panose="020F0502020204030204"/>
                        </a:defRPr>
                      </a:lvl8pPr>
                      <a:lvl9pPr marL="3657600" algn="l" defTabSz="457200" rtl="0" eaLnBrk="1" latinLnBrk="0" hangingPunct="1">
                        <a:defRPr sz="1800" b="1" kern="1200">
                          <a:solidFill>
                            <a:schemeClr val="lt1"/>
                          </a:solidFill>
                          <a:latin typeface="Calibri" panose="020F0502020204030204"/>
                        </a:defRPr>
                      </a:lvl9pPr>
                    </a:lstStyle>
                    <a:p>
                      <a:pPr algn="ctr"/>
                      <a:endParaRPr lang="en-US" sz="1050">
                        <a:solidFill>
                          <a:schemeClr val="tx1"/>
                        </a:solidFill>
                        <a:latin typeface="+mn-lt"/>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50"/>
                        <a:t>AWS  Deployment Service</a:t>
                      </a:r>
                      <a:endParaRPr lang="en-US" sz="1050">
                        <a:solidFill>
                          <a:schemeClr val="tx1"/>
                        </a:solidFill>
                        <a:latin typeface="+mn-lt"/>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457200" rtl="0" eaLnBrk="1" latinLnBrk="0" hangingPunct="1">
                        <a:defRPr sz="1800" b="1" kern="1200">
                          <a:solidFill>
                            <a:schemeClr val="lt1"/>
                          </a:solidFill>
                          <a:latin typeface="Calibri" panose="020F0502020204030204"/>
                        </a:defRPr>
                      </a:lvl1pPr>
                      <a:lvl2pPr marL="457200" algn="l" defTabSz="457200" rtl="0" eaLnBrk="1" latinLnBrk="0" hangingPunct="1">
                        <a:defRPr sz="1800" b="1" kern="1200">
                          <a:solidFill>
                            <a:schemeClr val="lt1"/>
                          </a:solidFill>
                          <a:latin typeface="Calibri" panose="020F0502020204030204"/>
                        </a:defRPr>
                      </a:lvl2pPr>
                      <a:lvl3pPr marL="914400" algn="l" defTabSz="457200" rtl="0" eaLnBrk="1" latinLnBrk="0" hangingPunct="1">
                        <a:defRPr sz="1800" b="1" kern="1200">
                          <a:solidFill>
                            <a:schemeClr val="lt1"/>
                          </a:solidFill>
                          <a:latin typeface="Calibri" panose="020F0502020204030204"/>
                        </a:defRPr>
                      </a:lvl3pPr>
                      <a:lvl4pPr marL="1371600" algn="l" defTabSz="457200" rtl="0" eaLnBrk="1" latinLnBrk="0" hangingPunct="1">
                        <a:defRPr sz="1800" b="1" kern="1200">
                          <a:solidFill>
                            <a:schemeClr val="lt1"/>
                          </a:solidFill>
                          <a:latin typeface="Calibri" panose="020F0502020204030204"/>
                        </a:defRPr>
                      </a:lvl4pPr>
                      <a:lvl5pPr marL="1828800" algn="l" defTabSz="457200" rtl="0" eaLnBrk="1" latinLnBrk="0" hangingPunct="1">
                        <a:defRPr sz="1800" b="1" kern="1200">
                          <a:solidFill>
                            <a:schemeClr val="lt1"/>
                          </a:solidFill>
                          <a:latin typeface="Calibri" panose="020F0502020204030204"/>
                        </a:defRPr>
                      </a:lvl5pPr>
                      <a:lvl6pPr marL="2286000" algn="l" defTabSz="457200" rtl="0" eaLnBrk="1" latinLnBrk="0" hangingPunct="1">
                        <a:defRPr sz="1800" b="1" kern="1200">
                          <a:solidFill>
                            <a:schemeClr val="lt1"/>
                          </a:solidFill>
                          <a:latin typeface="Calibri" panose="020F0502020204030204"/>
                        </a:defRPr>
                      </a:lvl6pPr>
                      <a:lvl7pPr marL="2743200" algn="l" defTabSz="457200" rtl="0" eaLnBrk="1" latinLnBrk="0" hangingPunct="1">
                        <a:defRPr sz="1800" b="1" kern="1200">
                          <a:solidFill>
                            <a:schemeClr val="lt1"/>
                          </a:solidFill>
                          <a:latin typeface="Calibri" panose="020F0502020204030204"/>
                        </a:defRPr>
                      </a:lvl7pPr>
                      <a:lvl8pPr marL="3200400" algn="l" defTabSz="457200" rtl="0" eaLnBrk="1" latinLnBrk="0" hangingPunct="1">
                        <a:defRPr sz="1800" b="1" kern="1200">
                          <a:solidFill>
                            <a:schemeClr val="lt1"/>
                          </a:solidFill>
                          <a:latin typeface="Calibri" panose="020F0502020204030204"/>
                        </a:defRPr>
                      </a:lvl8pPr>
                      <a:lvl9pPr marL="3657600" algn="l" defTabSz="457200" rtl="0" eaLnBrk="1" latinLnBrk="0" hangingPunct="1">
                        <a:defRPr sz="1800" b="1" kern="1200">
                          <a:solidFill>
                            <a:schemeClr val="lt1"/>
                          </a:solidFill>
                          <a:latin typeface="Calibri" panose="020F0502020204030204"/>
                        </a:defRPr>
                      </a:lvl9pPr>
                    </a:lstStyle>
                    <a:p>
                      <a:pPr algn="ctr"/>
                      <a:r>
                        <a:rPr lang="en-US" sz="1050"/>
                        <a:t>AWS Storage Service</a:t>
                      </a:r>
                      <a:endParaRPr lang="en-US" sz="1050">
                        <a:solidFill>
                          <a:schemeClr val="tx1"/>
                        </a:solidFill>
                        <a:latin typeface="+mn-lt"/>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91919082"/>
                  </a:ext>
                </a:extLst>
              </a:tr>
              <a:tr h="350907">
                <a:tc>
                  <a:txBody>
                    <a:bodyPr/>
                    <a:lstStyle>
                      <a:lvl1pPr marL="0" algn="l" defTabSz="457200" rtl="0" eaLnBrk="1" latinLnBrk="0" hangingPunct="1">
                        <a:defRPr sz="1800" kern="1200">
                          <a:solidFill>
                            <a:schemeClr val="dk1"/>
                          </a:solidFill>
                          <a:latin typeface="Calibri" panose="020F0502020204030204"/>
                        </a:defRPr>
                      </a:lvl1pPr>
                      <a:lvl2pPr marL="457200" algn="l" defTabSz="457200" rtl="0" eaLnBrk="1" latinLnBrk="0" hangingPunct="1">
                        <a:defRPr sz="1800" kern="1200">
                          <a:solidFill>
                            <a:schemeClr val="dk1"/>
                          </a:solidFill>
                          <a:latin typeface="Calibri" panose="020F0502020204030204"/>
                        </a:defRPr>
                      </a:lvl2pPr>
                      <a:lvl3pPr marL="914400" algn="l" defTabSz="457200" rtl="0" eaLnBrk="1" latinLnBrk="0" hangingPunct="1">
                        <a:defRPr sz="1800" kern="1200">
                          <a:solidFill>
                            <a:schemeClr val="dk1"/>
                          </a:solidFill>
                          <a:latin typeface="Calibri" panose="020F0502020204030204"/>
                        </a:defRPr>
                      </a:lvl3pPr>
                      <a:lvl4pPr marL="1371600" algn="l" defTabSz="457200" rtl="0" eaLnBrk="1" latinLnBrk="0" hangingPunct="1">
                        <a:defRPr sz="1800" kern="1200">
                          <a:solidFill>
                            <a:schemeClr val="dk1"/>
                          </a:solidFill>
                          <a:latin typeface="Calibri" panose="020F0502020204030204"/>
                        </a:defRPr>
                      </a:lvl4pPr>
                      <a:lvl5pPr marL="1828800" algn="l" defTabSz="457200" rtl="0" eaLnBrk="1" latinLnBrk="0" hangingPunct="1">
                        <a:defRPr sz="1800" kern="1200">
                          <a:solidFill>
                            <a:schemeClr val="dk1"/>
                          </a:solidFill>
                          <a:latin typeface="Calibri" panose="020F0502020204030204"/>
                        </a:defRPr>
                      </a:lvl5pPr>
                      <a:lvl6pPr marL="2286000" algn="l" defTabSz="457200" rtl="0" eaLnBrk="1" latinLnBrk="0" hangingPunct="1">
                        <a:defRPr sz="1800" kern="1200">
                          <a:solidFill>
                            <a:schemeClr val="dk1"/>
                          </a:solidFill>
                          <a:latin typeface="Calibri" panose="020F0502020204030204"/>
                        </a:defRPr>
                      </a:lvl6pPr>
                      <a:lvl7pPr marL="2743200" algn="l" defTabSz="457200" rtl="0" eaLnBrk="1" latinLnBrk="0" hangingPunct="1">
                        <a:defRPr sz="1800" kern="1200">
                          <a:solidFill>
                            <a:schemeClr val="dk1"/>
                          </a:solidFill>
                          <a:latin typeface="Calibri" panose="020F0502020204030204"/>
                        </a:defRPr>
                      </a:lvl7pPr>
                      <a:lvl8pPr marL="3200400" algn="l" defTabSz="457200" rtl="0" eaLnBrk="1" latinLnBrk="0" hangingPunct="1">
                        <a:defRPr sz="1800" kern="1200">
                          <a:solidFill>
                            <a:schemeClr val="dk1"/>
                          </a:solidFill>
                          <a:latin typeface="Calibri" panose="020F0502020204030204"/>
                        </a:defRPr>
                      </a:lvl8pPr>
                      <a:lvl9pPr marL="3657600" algn="l" defTabSz="457200" rtl="0" eaLnBrk="1" latinLnBrk="0" hangingPunct="1">
                        <a:defRPr sz="1800" kern="1200">
                          <a:solidFill>
                            <a:schemeClr val="dk1"/>
                          </a:solidFill>
                          <a:latin typeface="Calibri" panose="020F0502020204030204"/>
                        </a:defRPr>
                      </a:lvl9pPr>
                    </a:lstStyle>
                    <a:p>
                      <a:r>
                        <a:rPr lang="en-US" sz="1000" b="1"/>
                        <a:t>Scala</a:t>
                      </a:r>
                      <a:endParaRPr lang="en-US" sz="1000" b="1">
                        <a:latin typeface="+mn-lt"/>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3">
                  <a:txBody>
                    <a:bodyPr/>
                    <a:lstStyle>
                      <a:lvl1pPr marL="0" algn="l" defTabSz="457200" rtl="0" eaLnBrk="1" latinLnBrk="0" hangingPunct="1">
                        <a:defRPr sz="1800" kern="1200">
                          <a:solidFill>
                            <a:schemeClr val="dk1"/>
                          </a:solidFill>
                          <a:latin typeface="Calibri" panose="020F0502020204030204"/>
                        </a:defRPr>
                      </a:lvl1pPr>
                      <a:lvl2pPr marL="457200" algn="l" defTabSz="457200" rtl="0" eaLnBrk="1" latinLnBrk="0" hangingPunct="1">
                        <a:defRPr sz="1800" kern="1200">
                          <a:solidFill>
                            <a:schemeClr val="dk1"/>
                          </a:solidFill>
                          <a:latin typeface="Calibri" panose="020F0502020204030204"/>
                        </a:defRPr>
                      </a:lvl2pPr>
                      <a:lvl3pPr marL="914400" algn="l" defTabSz="457200" rtl="0" eaLnBrk="1" latinLnBrk="0" hangingPunct="1">
                        <a:defRPr sz="1800" kern="1200">
                          <a:solidFill>
                            <a:schemeClr val="dk1"/>
                          </a:solidFill>
                          <a:latin typeface="Calibri" panose="020F0502020204030204"/>
                        </a:defRPr>
                      </a:lvl3pPr>
                      <a:lvl4pPr marL="1371600" algn="l" defTabSz="457200" rtl="0" eaLnBrk="1" latinLnBrk="0" hangingPunct="1">
                        <a:defRPr sz="1800" kern="1200">
                          <a:solidFill>
                            <a:schemeClr val="dk1"/>
                          </a:solidFill>
                          <a:latin typeface="Calibri" panose="020F0502020204030204"/>
                        </a:defRPr>
                      </a:lvl4pPr>
                      <a:lvl5pPr marL="1828800" algn="l" defTabSz="457200" rtl="0" eaLnBrk="1" latinLnBrk="0" hangingPunct="1">
                        <a:defRPr sz="1800" kern="1200">
                          <a:solidFill>
                            <a:schemeClr val="dk1"/>
                          </a:solidFill>
                          <a:latin typeface="Calibri" panose="020F0502020204030204"/>
                        </a:defRPr>
                      </a:lvl5pPr>
                      <a:lvl6pPr marL="2286000" algn="l" defTabSz="457200" rtl="0" eaLnBrk="1" latinLnBrk="0" hangingPunct="1">
                        <a:defRPr sz="1800" kern="1200">
                          <a:solidFill>
                            <a:schemeClr val="dk1"/>
                          </a:solidFill>
                          <a:latin typeface="Calibri" panose="020F0502020204030204"/>
                        </a:defRPr>
                      </a:lvl6pPr>
                      <a:lvl7pPr marL="2743200" algn="l" defTabSz="457200" rtl="0" eaLnBrk="1" latinLnBrk="0" hangingPunct="1">
                        <a:defRPr sz="1800" kern="1200">
                          <a:solidFill>
                            <a:schemeClr val="dk1"/>
                          </a:solidFill>
                          <a:latin typeface="Calibri" panose="020F0502020204030204"/>
                        </a:defRPr>
                      </a:lvl7pPr>
                      <a:lvl8pPr marL="3200400" algn="l" defTabSz="457200" rtl="0" eaLnBrk="1" latinLnBrk="0" hangingPunct="1">
                        <a:defRPr sz="1800" kern="1200">
                          <a:solidFill>
                            <a:schemeClr val="dk1"/>
                          </a:solidFill>
                          <a:latin typeface="Calibri" panose="020F0502020204030204"/>
                        </a:defRPr>
                      </a:lvl8pPr>
                      <a:lvl9pPr marL="3657600" algn="l" defTabSz="457200" rtl="0" eaLnBrk="1" latinLnBrk="0" hangingPunct="1">
                        <a:defRPr sz="1800" kern="1200">
                          <a:solidFill>
                            <a:schemeClr val="dk1"/>
                          </a:solidFill>
                          <a:latin typeface="Calibri" panose="020F0502020204030204"/>
                        </a:defRPr>
                      </a:lvl9pPr>
                    </a:lstStyle>
                    <a:p>
                      <a:pPr algn="ctr"/>
                      <a:r>
                        <a:rPr lang="en-US" sz="1050" b="1" kern="1200" err="1">
                          <a:solidFill>
                            <a:schemeClr val="dk1"/>
                          </a:solidFill>
                          <a:latin typeface="Calibri" panose="020F0502020204030204"/>
                          <a:ea typeface="+mn-ea"/>
                          <a:cs typeface="+mn-cs"/>
                        </a:rPr>
                        <a:t>BitBucket</a:t>
                      </a:r>
                      <a:endParaRPr lang="en-US" sz="1050" b="1" kern="1200">
                        <a:solidFill>
                          <a:schemeClr val="dk1"/>
                        </a:solidFill>
                        <a:latin typeface="Calibri" panose="020F0502020204030204"/>
                        <a:ea typeface="+mn-ea"/>
                        <a:cs typeface="+mn-cs"/>
                      </a:endParaRPr>
                    </a:p>
                    <a:p>
                      <a:pPr algn="ctr"/>
                      <a:r>
                        <a:rPr lang="en-US" sz="900"/>
                        <a:t>(Approved)</a:t>
                      </a:r>
                      <a:endParaRPr lang="en-US" sz="900">
                        <a:solidFill>
                          <a:schemeClr val="bg1"/>
                        </a:solidFill>
                        <a:latin typeface="+mn-lt"/>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3">
                  <a:txBody>
                    <a:bodyPr/>
                    <a:lstStyle/>
                    <a:p>
                      <a:pPr algn="ctr"/>
                      <a:endParaRPr lang="en-US" sz="1050" b="1" kern="1200">
                        <a:solidFill>
                          <a:schemeClr val="dk1"/>
                        </a:solidFill>
                        <a:latin typeface="+mn-lt"/>
                        <a:ea typeface="+mn-ea"/>
                        <a:cs typeface="+mn-cs"/>
                      </a:endParaRPr>
                    </a:p>
                    <a:p>
                      <a:pPr algn="ctr"/>
                      <a:r>
                        <a:rPr lang="en-US" sz="1050" b="1" kern="1200">
                          <a:solidFill>
                            <a:schemeClr val="dk1"/>
                          </a:solidFill>
                          <a:latin typeface="+mn-lt"/>
                          <a:ea typeface="+mn-ea"/>
                          <a:cs typeface="+mn-cs"/>
                        </a:rPr>
                        <a:t>Source</a:t>
                      </a:r>
                    </a:p>
                    <a:p>
                      <a:pPr algn="ctr"/>
                      <a:r>
                        <a:rPr lang="en-US" sz="1050" b="1" kern="1200">
                          <a:solidFill>
                            <a:schemeClr val="dk1"/>
                          </a:solidFill>
                          <a:latin typeface="+mn-lt"/>
                          <a:ea typeface="+mn-ea"/>
                          <a:cs typeface="+mn-cs"/>
                        </a:rPr>
                        <a:t>Tree</a:t>
                      </a:r>
                    </a:p>
                    <a:p>
                      <a:pPr algn="ctr"/>
                      <a:r>
                        <a:rPr lang="en-US" sz="900"/>
                        <a:t>(Approved)</a:t>
                      </a:r>
                      <a:endParaRPr lang="en-US" sz="900">
                        <a:solidFill>
                          <a:schemeClr val="bg1"/>
                        </a:solidFill>
                        <a:latin typeface="+mn-lt"/>
                      </a:endParaRPr>
                    </a:p>
                    <a:p>
                      <a:pPr algn="ctr"/>
                      <a:endParaRPr lang="en-US" sz="900">
                        <a:solidFill>
                          <a:schemeClr val="bg1"/>
                        </a:solidFill>
                        <a:latin typeface="+mn-lt"/>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457200" rtl="0" eaLnBrk="1" latinLnBrk="0" hangingPunct="1">
                        <a:defRPr sz="1800" kern="1200">
                          <a:solidFill>
                            <a:schemeClr val="dk1"/>
                          </a:solidFill>
                          <a:latin typeface="Calibri" panose="020F0502020204030204"/>
                        </a:defRPr>
                      </a:lvl1pPr>
                      <a:lvl2pPr marL="457200" algn="l" defTabSz="457200" rtl="0" eaLnBrk="1" latinLnBrk="0" hangingPunct="1">
                        <a:defRPr sz="1800" kern="1200">
                          <a:solidFill>
                            <a:schemeClr val="dk1"/>
                          </a:solidFill>
                          <a:latin typeface="Calibri" panose="020F0502020204030204"/>
                        </a:defRPr>
                      </a:lvl2pPr>
                      <a:lvl3pPr marL="914400" algn="l" defTabSz="457200" rtl="0" eaLnBrk="1" latinLnBrk="0" hangingPunct="1">
                        <a:defRPr sz="1800" kern="1200">
                          <a:solidFill>
                            <a:schemeClr val="dk1"/>
                          </a:solidFill>
                          <a:latin typeface="Calibri" panose="020F0502020204030204"/>
                        </a:defRPr>
                      </a:lvl3pPr>
                      <a:lvl4pPr marL="1371600" algn="l" defTabSz="457200" rtl="0" eaLnBrk="1" latinLnBrk="0" hangingPunct="1">
                        <a:defRPr sz="1800" kern="1200">
                          <a:solidFill>
                            <a:schemeClr val="dk1"/>
                          </a:solidFill>
                          <a:latin typeface="Calibri" panose="020F0502020204030204"/>
                        </a:defRPr>
                      </a:lvl4pPr>
                      <a:lvl5pPr marL="1828800" algn="l" defTabSz="457200" rtl="0" eaLnBrk="1" latinLnBrk="0" hangingPunct="1">
                        <a:defRPr sz="1800" kern="1200">
                          <a:solidFill>
                            <a:schemeClr val="dk1"/>
                          </a:solidFill>
                          <a:latin typeface="Calibri" panose="020F0502020204030204"/>
                        </a:defRPr>
                      </a:lvl5pPr>
                      <a:lvl6pPr marL="2286000" algn="l" defTabSz="457200" rtl="0" eaLnBrk="1" latinLnBrk="0" hangingPunct="1">
                        <a:defRPr sz="1800" kern="1200">
                          <a:solidFill>
                            <a:schemeClr val="dk1"/>
                          </a:solidFill>
                          <a:latin typeface="Calibri" panose="020F0502020204030204"/>
                        </a:defRPr>
                      </a:lvl6pPr>
                      <a:lvl7pPr marL="2743200" algn="l" defTabSz="457200" rtl="0" eaLnBrk="1" latinLnBrk="0" hangingPunct="1">
                        <a:defRPr sz="1800" kern="1200">
                          <a:solidFill>
                            <a:schemeClr val="dk1"/>
                          </a:solidFill>
                          <a:latin typeface="Calibri" panose="020F0502020204030204"/>
                        </a:defRPr>
                      </a:lvl7pPr>
                      <a:lvl8pPr marL="3200400" algn="l" defTabSz="457200" rtl="0" eaLnBrk="1" latinLnBrk="0" hangingPunct="1">
                        <a:defRPr sz="1800" kern="1200">
                          <a:solidFill>
                            <a:schemeClr val="dk1"/>
                          </a:solidFill>
                          <a:latin typeface="Calibri" panose="020F0502020204030204"/>
                        </a:defRPr>
                      </a:lvl8pPr>
                      <a:lvl9pPr marL="3657600" algn="l" defTabSz="457200" rtl="0" eaLnBrk="1" latinLnBrk="0" hangingPunct="1">
                        <a:defRPr sz="1800" kern="1200">
                          <a:solidFill>
                            <a:schemeClr val="dk1"/>
                          </a:solidFill>
                          <a:latin typeface="Calibri" panose="020F0502020204030204"/>
                        </a:defRPr>
                      </a:lvl9pPr>
                    </a:lstStyle>
                    <a:p>
                      <a:pPr algn="ctr"/>
                      <a:r>
                        <a:rPr lang="en-US" sz="1050" b="1"/>
                        <a:t>SBT</a:t>
                      </a:r>
                      <a:endParaRPr lang="en-US" sz="900" b="1"/>
                    </a:p>
                    <a:p>
                      <a:pPr marL="0" marR="0" lvl="0" indent="0" algn="ctr" defTabSz="457200" rtl="0" eaLnBrk="1" fontAlgn="auto" latinLnBrk="0" hangingPunct="1">
                        <a:lnSpc>
                          <a:spcPct val="100000"/>
                        </a:lnSpc>
                        <a:spcBef>
                          <a:spcPts val="0"/>
                        </a:spcBef>
                        <a:spcAft>
                          <a:spcPts val="0"/>
                        </a:spcAft>
                        <a:buClrTx/>
                        <a:buSzTx/>
                        <a:buFontTx/>
                        <a:buNone/>
                        <a:tabLst/>
                        <a:defRPr/>
                      </a:pPr>
                      <a:r>
                        <a:rPr lang="en-US" sz="900" kern="1200"/>
                        <a:t>(Approved)</a:t>
                      </a:r>
                      <a:endParaRPr lang="en-US" sz="900" kern="1200">
                        <a:solidFill>
                          <a:schemeClr val="bg1"/>
                        </a:solidFill>
                        <a:latin typeface="+mn-lt"/>
                        <a:ea typeface="+mn-ea"/>
                        <a:cs typeface="+mn-cs"/>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457200" rtl="0" eaLnBrk="1" latinLnBrk="0" hangingPunct="1">
                        <a:defRPr sz="1800" kern="1200">
                          <a:solidFill>
                            <a:schemeClr val="dk1"/>
                          </a:solidFill>
                          <a:latin typeface="Calibri" panose="020F0502020204030204"/>
                        </a:defRPr>
                      </a:lvl1pPr>
                      <a:lvl2pPr marL="457200" algn="l" defTabSz="457200" rtl="0" eaLnBrk="1" latinLnBrk="0" hangingPunct="1">
                        <a:defRPr sz="1800" kern="1200">
                          <a:solidFill>
                            <a:schemeClr val="dk1"/>
                          </a:solidFill>
                          <a:latin typeface="Calibri" panose="020F0502020204030204"/>
                        </a:defRPr>
                      </a:lvl2pPr>
                      <a:lvl3pPr marL="914400" algn="l" defTabSz="457200" rtl="0" eaLnBrk="1" latinLnBrk="0" hangingPunct="1">
                        <a:defRPr sz="1800" kern="1200">
                          <a:solidFill>
                            <a:schemeClr val="dk1"/>
                          </a:solidFill>
                          <a:latin typeface="Calibri" panose="020F0502020204030204"/>
                        </a:defRPr>
                      </a:lvl3pPr>
                      <a:lvl4pPr marL="1371600" algn="l" defTabSz="457200" rtl="0" eaLnBrk="1" latinLnBrk="0" hangingPunct="1">
                        <a:defRPr sz="1800" kern="1200">
                          <a:solidFill>
                            <a:schemeClr val="dk1"/>
                          </a:solidFill>
                          <a:latin typeface="Calibri" panose="020F0502020204030204"/>
                        </a:defRPr>
                      </a:lvl4pPr>
                      <a:lvl5pPr marL="1828800" algn="l" defTabSz="457200" rtl="0" eaLnBrk="1" latinLnBrk="0" hangingPunct="1">
                        <a:defRPr sz="1800" kern="1200">
                          <a:solidFill>
                            <a:schemeClr val="dk1"/>
                          </a:solidFill>
                          <a:latin typeface="Calibri" panose="020F0502020204030204"/>
                        </a:defRPr>
                      </a:lvl5pPr>
                      <a:lvl6pPr marL="2286000" algn="l" defTabSz="457200" rtl="0" eaLnBrk="1" latinLnBrk="0" hangingPunct="1">
                        <a:defRPr sz="1800" kern="1200">
                          <a:solidFill>
                            <a:schemeClr val="dk1"/>
                          </a:solidFill>
                          <a:latin typeface="Calibri" panose="020F0502020204030204"/>
                        </a:defRPr>
                      </a:lvl6pPr>
                      <a:lvl7pPr marL="2743200" algn="l" defTabSz="457200" rtl="0" eaLnBrk="1" latinLnBrk="0" hangingPunct="1">
                        <a:defRPr sz="1800" kern="1200">
                          <a:solidFill>
                            <a:schemeClr val="dk1"/>
                          </a:solidFill>
                          <a:latin typeface="Calibri" panose="020F0502020204030204"/>
                        </a:defRPr>
                      </a:lvl7pPr>
                      <a:lvl8pPr marL="3200400" algn="l" defTabSz="457200" rtl="0" eaLnBrk="1" latinLnBrk="0" hangingPunct="1">
                        <a:defRPr sz="1800" kern="1200">
                          <a:solidFill>
                            <a:schemeClr val="dk1"/>
                          </a:solidFill>
                          <a:latin typeface="Calibri" panose="020F0502020204030204"/>
                        </a:defRPr>
                      </a:lvl8pPr>
                      <a:lvl9pPr marL="3657600" algn="l" defTabSz="457200" rtl="0" eaLnBrk="1" latinLnBrk="0" hangingPunct="1">
                        <a:defRPr sz="1800" kern="1200">
                          <a:solidFill>
                            <a:schemeClr val="dk1"/>
                          </a:solidFill>
                          <a:latin typeface="Calibri" panose="020F0502020204030204"/>
                        </a:defRPr>
                      </a:lvl9pPr>
                    </a:lstStyle>
                    <a:p>
                      <a:pPr algn="ctr"/>
                      <a:r>
                        <a:rPr lang="en-US" sz="1050" b="1" err="1"/>
                        <a:t>ScalaTest</a:t>
                      </a:r>
                      <a:endParaRPr lang="en-US" sz="900" b="1"/>
                    </a:p>
                    <a:p>
                      <a:pPr marL="0" marR="0" lvl="0" indent="0" algn="ctr" defTabSz="457200" rtl="0" eaLnBrk="1" fontAlgn="auto" latinLnBrk="0" hangingPunct="1">
                        <a:lnSpc>
                          <a:spcPct val="100000"/>
                        </a:lnSpc>
                        <a:spcBef>
                          <a:spcPts val="0"/>
                        </a:spcBef>
                        <a:spcAft>
                          <a:spcPts val="0"/>
                        </a:spcAft>
                        <a:buClrTx/>
                        <a:buSzTx/>
                        <a:buFontTx/>
                        <a:buNone/>
                        <a:tabLst/>
                        <a:defRPr/>
                      </a:pPr>
                      <a:r>
                        <a:rPr lang="en-US" sz="900" kern="1200"/>
                        <a:t>(Approved)</a:t>
                      </a:r>
                      <a:endParaRPr lang="en-US" sz="900" kern="1200">
                        <a:solidFill>
                          <a:schemeClr val="bg1"/>
                        </a:solidFill>
                        <a:latin typeface="+mn-lt"/>
                        <a:ea typeface="+mn-ea"/>
                        <a:cs typeface="+mn-cs"/>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3">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b="1" kern="1200" err="1">
                          <a:solidFill>
                            <a:schemeClr val="dk1"/>
                          </a:solidFill>
                          <a:latin typeface="+mn-lt"/>
                          <a:ea typeface="+mn-ea"/>
                          <a:cs typeface="+mn-cs"/>
                        </a:rPr>
                        <a:t>SonarQube</a:t>
                      </a:r>
                      <a:br>
                        <a:rPr lang="en-US" sz="1000" b="1" kern="1200">
                          <a:solidFill>
                            <a:schemeClr val="dk1"/>
                          </a:solidFill>
                          <a:latin typeface="+mn-lt"/>
                          <a:ea typeface="+mn-ea"/>
                          <a:cs typeface="+mn-cs"/>
                        </a:rPr>
                      </a:br>
                      <a:r>
                        <a:rPr lang="en-US" sz="1000" kern="1200"/>
                        <a:t>(Approved)</a:t>
                      </a:r>
                      <a:endParaRPr lang="en-US" sz="1000" kern="1200">
                        <a:solidFill>
                          <a:schemeClr val="bg1"/>
                        </a:solidFill>
                        <a:latin typeface="+mn-lt"/>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lang="en-US" sz="800" kern="1200">
                        <a:solidFill>
                          <a:schemeClr val="bg1"/>
                        </a:solidFill>
                        <a:latin typeface="Calibri" panose="020F0502020204030204"/>
                        <a:ea typeface="+mn-ea"/>
                        <a:cs typeface="+mn-cs"/>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3">
                  <a:txBody>
                    <a:bodyPr/>
                    <a:lstStyle>
                      <a:lvl1pPr marL="0" algn="l" defTabSz="457200" rtl="0" eaLnBrk="1" latinLnBrk="0" hangingPunct="1">
                        <a:defRPr sz="1800" kern="1200">
                          <a:solidFill>
                            <a:schemeClr val="dk1"/>
                          </a:solidFill>
                          <a:latin typeface="Calibri" panose="020F0502020204030204"/>
                        </a:defRPr>
                      </a:lvl1pPr>
                      <a:lvl2pPr marL="457200" algn="l" defTabSz="457200" rtl="0" eaLnBrk="1" latinLnBrk="0" hangingPunct="1">
                        <a:defRPr sz="1800" kern="1200">
                          <a:solidFill>
                            <a:schemeClr val="dk1"/>
                          </a:solidFill>
                          <a:latin typeface="Calibri" panose="020F0502020204030204"/>
                        </a:defRPr>
                      </a:lvl2pPr>
                      <a:lvl3pPr marL="914400" algn="l" defTabSz="457200" rtl="0" eaLnBrk="1" latinLnBrk="0" hangingPunct="1">
                        <a:defRPr sz="1800" kern="1200">
                          <a:solidFill>
                            <a:schemeClr val="dk1"/>
                          </a:solidFill>
                          <a:latin typeface="Calibri" panose="020F0502020204030204"/>
                        </a:defRPr>
                      </a:lvl3pPr>
                      <a:lvl4pPr marL="1371600" algn="l" defTabSz="457200" rtl="0" eaLnBrk="1" latinLnBrk="0" hangingPunct="1">
                        <a:defRPr sz="1800" kern="1200">
                          <a:solidFill>
                            <a:schemeClr val="dk1"/>
                          </a:solidFill>
                          <a:latin typeface="Calibri" panose="020F0502020204030204"/>
                        </a:defRPr>
                      </a:lvl4pPr>
                      <a:lvl5pPr marL="1828800" algn="l" defTabSz="457200" rtl="0" eaLnBrk="1" latinLnBrk="0" hangingPunct="1">
                        <a:defRPr sz="1800" kern="1200">
                          <a:solidFill>
                            <a:schemeClr val="dk1"/>
                          </a:solidFill>
                          <a:latin typeface="Calibri" panose="020F0502020204030204"/>
                        </a:defRPr>
                      </a:lvl5pPr>
                      <a:lvl6pPr marL="2286000" algn="l" defTabSz="457200" rtl="0" eaLnBrk="1" latinLnBrk="0" hangingPunct="1">
                        <a:defRPr sz="1800" kern="1200">
                          <a:solidFill>
                            <a:schemeClr val="dk1"/>
                          </a:solidFill>
                          <a:latin typeface="Calibri" panose="020F0502020204030204"/>
                        </a:defRPr>
                      </a:lvl6pPr>
                      <a:lvl7pPr marL="2743200" algn="l" defTabSz="457200" rtl="0" eaLnBrk="1" latinLnBrk="0" hangingPunct="1">
                        <a:defRPr sz="1800" kern="1200">
                          <a:solidFill>
                            <a:schemeClr val="dk1"/>
                          </a:solidFill>
                          <a:latin typeface="Calibri" panose="020F0502020204030204"/>
                        </a:defRPr>
                      </a:lvl7pPr>
                      <a:lvl8pPr marL="3200400" algn="l" defTabSz="457200" rtl="0" eaLnBrk="1" latinLnBrk="0" hangingPunct="1">
                        <a:defRPr sz="1800" kern="1200">
                          <a:solidFill>
                            <a:schemeClr val="dk1"/>
                          </a:solidFill>
                          <a:latin typeface="Calibri" panose="020F0502020204030204"/>
                        </a:defRPr>
                      </a:lvl8pPr>
                      <a:lvl9pPr marL="3657600" algn="l" defTabSz="457200" rtl="0" eaLnBrk="1" latinLnBrk="0" hangingPunct="1">
                        <a:defRPr sz="1800" kern="1200">
                          <a:solidFill>
                            <a:schemeClr val="dk1"/>
                          </a:solidFill>
                          <a:latin typeface="Calibri" panose="020F0502020204030204"/>
                        </a:defRPr>
                      </a:lvl9pPr>
                    </a:lstStyle>
                    <a:p>
                      <a:pPr marL="0" algn="ctr" defTabSz="457200" rtl="0" eaLnBrk="1" latinLnBrk="0" hangingPunct="1"/>
                      <a:r>
                        <a:rPr lang="en-US" sz="1050" b="1" kern="1200" err="1">
                          <a:solidFill>
                            <a:schemeClr val="dk1"/>
                          </a:solidFill>
                          <a:latin typeface="Calibri" panose="020F0502020204030204"/>
                          <a:ea typeface="+mn-ea"/>
                          <a:cs typeface="+mn-cs"/>
                        </a:rPr>
                        <a:t>Jfrog</a:t>
                      </a:r>
                      <a:r>
                        <a:rPr lang="en-US" sz="1050" b="1" kern="1200">
                          <a:solidFill>
                            <a:schemeClr val="dk1"/>
                          </a:solidFill>
                          <a:latin typeface="Calibri" panose="020F0502020204030204"/>
                          <a:ea typeface="+mn-ea"/>
                          <a:cs typeface="+mn-cs"/>
                        </a:rPr>
                        <a:t> </a:t>
                      </a:r>
                      <a:r>
                        <a:rPr lang="en-US" sz="1050" b="1" kern="1200" err="1">
                          <a:solidFill>
                            <a:schemeClr val="dk1"/>
                          </a:solidFill>
                          <a:latin typeface="Calibri" panose="020F0502020204030204"/>
                          <a:ea typeface="+mn-ea"/>
                          <a:cs typeface="+mn-cs"/>
                        </a:rPr>
                        <a:t>Artifactory</a:t>
                      </a:r>
                      <a:endParaRPr lang="en-US" sz="1050" b="1" kern="1200">
                        <a:solidFill>
                          <a:schemeClr val="dk1"/>
                        </a:solidFill>
                        <a:latin typeface="Calibri" panose="020F0502020204030204"/>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lang="en-US" sz="800" kern="1200"/>
                        <a:t>(Approved)</a:t>
                      </a:r>
                      <a:endParaRPr lang="en-US" sz="800" kern="1200">
                        <a:solidFill>
                          <a:schemeClr val="bg1"/>
                        </a:solidFill>
                        <a:latin typeface="Calibri" panose="020F0502020204030204"/>
                        <a:ea typeface="+mn-ea"/>
                        <a:cs typeface="+mn-cs"/>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3">
                  <a:txBody>
                    <a:bodyPr/>
                    <a:lstStyle>
                      <a:lvl1pPr marL="0" algn="l" defTabSz="457200" rtl="0" eaLnBrk="1" latinLnBrk="0" hangingPunct="1">
                        <a:defRPr sz="1800" kern="1200">
                          <a:solidFill>
                            <a:schemeClr val="dk1"/>
                          </a:solidFill>
                          <a:latin typeface="Calibri" panose="020F0502020204030204"/>
                        </a:defRPr>
                      </a:lvl1pPr>
                      <a:lvl2pPr marL="457200" algn="l" defTabSz="457200" rtl="0" eaLnBrk="1" latinLnBrk="0" hangingPunct="1">
                        <a:defRPr sz="1800" kern="1200">
                          <a:solidFill>
                            <a:schemeClr val="dk1"/>
                          </a:solidFill>
                          <a:latin typeface="Calibri" panose="020F0502020204030204"/>
                        </a:defRPr>
                      </a:lvl2pPr>
                      <a:lvl3pPr marL="914400" algn="l" defTabSz="457200" rtl="0" eaLnBrk="1" latinLnBrk="0" hangingPunct="1">
                        <a:defRPr sz="1800" kern="1200">
                          <a:solidFill>
                            <a:schemeClr val="dk1"/>
                          </a:solidFill>
                          <a:latin typeface="Calibri" panose="020F0502020204030204"/>
                        </a:defRPr>
                      </a:lvl3pPr>
                      <a:lvl4pPr marL="1371600" algn="l" defTabSz="457200" rtl="0" eaLnBrk="1" latinLnBrk="0" hangingPunct="1">
                        <a:defRPr sz="1800" kern="1200">
                          <a:solidFill>
                            <a:schemeClr val="dk1"/>
                          </a:solidFill>
                          <a:latin typeface="Calibri" panose="020F0502020204030204"/>
                        </a:defRPr>
                      </a:lvl4pPr>
                      <a:lvl5pPr marL="1828800" algn="l" defTabSz="457200" rtl="0" eaLnBrk="1" latinLnBrk="0" hangingPunct="1">
                        <a:defRPr sz="1800" kern="1200">
                          <a:solidFill>
                            <a:schemeClr val="dk1"/>
                          </a:solidFill>
                          <a:latin typeface="Calibri" panose="020F0502020204030204"/>
                        </a:defRPr>
                      </a:lvl5pPr>
                      <a:lvl6pPr marL="2286000" algn="l" defTabSz="457200" rtl="0" eaLnBrk="1" latinLnBrk="0" hangingPunct="1">
                        <a:defRPr sz="1800" kern="1200">
                          <a:solidFill>
                            <a:schemeClr val="dk1"/>
                          </a:solidFill>
                          <a:latin typeface="Calibri" panose="020F0502020204030204"/>
                        </a:defRPr>
                      </a:lvl6pPr>
                      <a:lvl7pPr marL="2743200" algn="l" defTabSz="457200" rtl="0" eaLnBrk="1" latinLnBrk="0" hangingPunct="1">
                        <a:defRPr sz="1800" kern="1200">
                          <a:solidFill>
                            <a:schemeClr val="dk1"/>
                          </a:solidFill>
                          <a:latin typeface="Calibri" panose="020F0502020204030204"/>
                        </a:defRPr>
                      </a:lvl7pPr>
                      <a:lvl8pPr marL="3200400" algn="l" defTabSz="457200" rtl="0" eaLnBrk="1" latinLnBrk="0" hangingPunct="1">
                        <a:defRPr sz="1800" kern="1200">
                          <a:solidFill>
                            <a:schemeClr val="dk1"/>
                          </a:solidFill>
                          <a:latin typeface="Calibri" panose="020F0502020204030204"/>
                        </a:defRPr>
                      </a:lvl8pPr>
                      <a:lvl9pPr marL="3657600" algn="l" defTabSz="457200" rtl="0" eaLnBrk="1" latinLnBrk="0" hangingPunct="1">
                        <a:defRPr sz="1800" kern="1200">
                          <a:solidFill>
                            <a:schemeClr val="dk1"/>
                          </a:solidFill>
                          <a:latin typeface="Calibri" panose="020F0502020204030204"/>
                        </a:defRPr>
                      </a:lvl9pPr>
                    </a:lstStyle>
                    <a:p>
                      <a:pPr algn="ctr"/>
                      <a:r>
                        <a:rPr lang="en-US" sz="1050" b="1"/>
                        <a:t>Jenkins</a:t>
                      </a:r>
                      <a:endParaRPr lang="en-US" sz="900" b="1"/>
                    </a:p>
                    <a:p>
                      <a:pPr marL="0" marR="0" lvl="0" indent="0" algn="ctr" defTabSz="457200" rtl="0" eaLnBrk="1" fontAlgn="auto" latinLnBrk="0" hangingPunct="1">
                        <a:lnSpc>
                          <a:spcPct val="100000"/>
                        </a:lnSpc>
                        <a:spcBef>
                          <a:spcPts val="0"/>
                        </a:spcBef>
                        <a:spcAft>
                          <a:spcPts val="0"/>
                        </a:spcAft>
                        <a:buClrTx/>
                        <a:buSzTx/>
                        <a:buFontTx/>
                        <a:buNone/>
                        <a:tabLst/>
                        <a:defRPr/>
                      </a:pPr>
                      <a:r>
                        <a:rPr lang="en-US" sz="900" kern="1200"/>
                        <a:t>(Approved)</a:t>
                      </a:r>
                      <a:endParaRPr lang="en-US" sz="900" kern="1200">
                        <a:solidFill>
                          <a:schemeClr val="bg1"/>
                        </a:solidFill>
                        <a:latin typeface="+mn-lt"/>
                        <a:ea typeface="+mn-ea"/>
                        <a:cs typeface="+mn-cs"/>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3">
                  <a:txBody>
                    <a:bodyPr/>
                    <a:lstStyle>
                      <a:lvl1pPr marL="0" algn="l" defTabSz="457200" rtl="0" eaLnBrk="1" latinLnBrk="0" hangingPunct="1">
                        <a:defRPr sz="1800" kern="1200">
                          <a:solidFill>
                            <a:schemeClr val="dk1"/>
                          </a:solidFill>
                          <a:latin typeface="Calibri" panose="020F0502020204030204"/>
                        </a:defRPr>
                      </a:lvl1pPr>
                      <a:lvl2pPr marL="457200" algn="l" defTabSz="457200" rtl="0" eaLnBrk="1" latinLnBrk="0" hangingPunct="1">
                        <a:defRPr sz="1800" kern="1200">
                          <a:solidFill>
                            <a:schemeClr val="dk1"/>
                          </a:solidFill>
                          <a:latin typeface="Calibri" panose="020F0502020204030204"/>
                        </a:defRPr>
                      </a:lvl2pPr>
                      <a:lvl3pPr marL="914400" algn="l" defTabSz="457200" rtl="0" eaLnBrk="1" latinLnBrk="0" hangingPunct="1">
                        <a:defRPr sz="1800" kern="1200">
                          <a:solidFill>
                            <a:schemeClr val="dk1"/>
                          </a:solidFill>
                          <a:latin typeface="Calibri" panose="020F0502020204030204"/>
                        </a:defRPr>
                      </a:lvl3pPr>
                      <a:lvl4pPr marL="1371600" algn="l" defTabSz="457200" rtl="0" eaLnBrk="1" latinLnBrk="0" hangingPunct="1">
                        <a:defRPr sz="1800" kern="1200">
                          <a:solidFill>
                            <a:schemeClr val="dk1"/>
                          </a:solidFill>
                          <a:latin typeface="Calibri" panose="020F0502020204030204"/>
                        </a:defRPr>
                      </a:lvl4pPr>
                      <a:lvl5pPr marL="1828800" algn="l" defTabSz="457200" rtl="0" eaLnBrk="1" latinLnBrk="0" hangingPunct="1">
                        <a:defRPr sz="1800" kern="1200">
                          <a:solidFill>
                            <a:schemeClr val="dk1"/>
                          </a:solidFill>
                          <a:latin typeface="Calibri" panose="020F0502020204030204"/>
                        </a:defRPr>
                      </a:lvl5pPr>
                      <a:lvl6pPr marL="2286000" algn="l" defTabSz="457200" rtl="0" eaLnBrk="1" latinLnBrk="0" hangingPunct="1">
                        <a:defRPr sz="1800" kern="1200">
                          <a:solidFill>
                            <a:schemeClr val="dk1"/>
                          </a:solidFill>
                          <a:latin typeface="Calibri" panose="020F0502020204030204"/>
                        </a:defRPr>
                      </a:lvl6pPr>
                      <a:lvl7pPr marL="2743200" algn="l" defTabSz="457200" rtl="0" eaLnBrk="1" latinLnBrk="0" hangingPunct="1">
                        <a:defRPr sz="1800" kern="1200">
                          <a:solidFill>
                            <a:schemeClr val="dk1"/>
                          </a:solidFill>
                          <a:latin typeface="Calibri" panose="020F0502020204030204"/>
                        </a:defRPr>
                      </a:lvl7pPr>
                      <a:lvl8pPr marL="3200400" algn="l" defTabSz="457200" rtl="0" eaLnBrk="1" latinLnBrk="0" hangingPunct="1">
                        <a:defRPr sz="1800" kern="1200">
                          <a:solidFill>
                            <a:schemeClr val="dk1"/>
                          </a:solidFill>
                          <a:latin typeface="Calibri" panose="020F0502020204030204"/>
                        </a:defRPr>
                      </a:lvl8pPr>
                      <a:lvl9pPr marL="3657600" algn="l" defTabSz="457200" rtl="0" eaLnBrk="1" latinLnBrk="0" hangingPunct="1">
                        <a:defRPr sz="1800" kern="1200">
                          <a:solidFill>
                            <a:schemeClr val="dk1"/>
                          </a:solidFill>
                          <a:latin typeface="Calibri" panose="020F0502020204030204"/>
                        </a:defRPr>
                      </a:lvl9pPr>
                    </a:lstStyle>
                    <a:p>
                      <a:pPr marL="0" algn="ctr" defTabSz="457200" rtl="0" eaLnBrk="1" latinLnBrk="0" hangingPunct="1"/>
                      <a:r>
                        <a:rPr lang="en-US" sz="1050" b="1" kern="1200" err="1">
                          <a:solidFill>
                            <a:schemeClr val="dk1"/>
                          </a:solidFill>
                          <a:latin typeface="Calibri" panose="020F0502020204030204"/>
                          <a:ea typeface="+mn-ea"/>
                          <a:cs typeface="+mn-cs"/>
                        </a:rPr>
                        <a:t>Ansible</a:t>
                      </a:r>
                      <a:r>
                        <a:rPr lang="en-US" sz="1050" b="1" kern="1200">
                          <a:solidFill>
                            <a:schemeClr val="dk1"/>
                          </a:solidFill>
                          <a:latin typeface="Calibri" panose="020F0502020204030204"/>
                          <a:ea typeface="+mn-ea"/>
                          <a:cs typeface="+mn-cs"/>
                        </a:rPr>
                        <a:t>/</a:t>
                      </a:r>
                    </a:p>
                    <a:p>
                      <a:pPr marL="0" algn="ctr" defTabSz="457200" rtl="0" eaLnBrk="1" latinLnBrk="0" hangingPunct="1"/>
                      <a:r>
                        <a:rPr lang="en-US" sz="1050" b="1" kern="1200" err="1">
                          <a:solidFill>
                            <a:schemeClr val="dk1"/>
                          </a:solidFill>
                          <a:latin typeface="Calibri" panose="020F0502020204030204"/>
                          <a:ea typeface="+mn-ea"/>
                          <a:cs typeface="+mn-cs"/>
                        </a:rPr>
                        <a:t>Ansible</a:t>
                      </a:r>
                      <a:r>
                        <a:rPr lang="en-US" sz="1050" b="1" kern="1200">
                          <a:solidFill>
                            <a:schemeClr val="dk1"/>
                          </a:solidFill>
                          <a:latin typeface="Calibri" panose="020F0502020204030204"/>
                          <a:ea typeface="+mn-ea"/>
                          <a:cs typeface="+mn-cs"/>
                        </a:rPr>
                        <a:t> Tower</a:t>
                      </a:r>
                      <a:endParaRPr lang="en-US" sz="900" kern="1200">
                        <a:solidFill>
                          <a:schemeClr val="bg1"/>
                        </a:solidFill>
                        <a:latin typeface="+mn-lt"/>
                        <a:ea typeface="+mn-ea"/>
                        <a:cs typeface="+mn-cs"/>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3">
                  <a:txBody>
                    <a:bodyPr/>
                    <a:lstStyle>
                      <a:lvl1pPr marL="0" algn="l" defTabSz="457200" rtl="0" eaLnBrk="1" latinLnBrk="0" hangingPunct="1">
                        <a:defRPr sz="1800" kern="1200">
                          <a:solidFill>
                            <a:schemeClr val="dk1"/>
                          </a:solidFill>
                          <a:latin typeface="Calibri" panose="020F0502020204030204"/>
                        </a:defRPr>
                      </a:lvl1pPr>
                      <a:lvl2pPr marL="457200" algn="l" defTabSz="457200" rtl="0" eaLnBrk="1" latinLnBrk="0" hangingPunct="1">
                        <a:defRPr sz="1800" kern="1200">
                          <a:solidFill>
                            <a:schemeClr val="dk1"/>
                          </a:solidFill>
                          <a:latin typeface="Calibri" panose="020F0502020204030204"/>
                        </a:defRPr>
                      </a:lvl2pPr>
                      <a:lvl3pPr marL="914400" algn="l" defTabSz="457200" rtl="0" eaLnBrk="1" latinLnBrk="0" hangingPunct="1">
                        <a:defRPr sz="1800" kern="1200">
                          <a:solidFill>
                            <a:schemeClr val="dk1"/>
                          </a:solidFill>
                          <a:latin typeface="Calibri" panose="020F0502020204030204"/>
                        </a:defRPr>
                      </a:lvl3pPr>
                      <a:lvl4pPr marL="1371600" algn="l" defTabSz="457200" rtl="0" eaLnBrk="1" latinLnBrk="0" hangingPunct="1">
                        <a:defRPr sz="1800" kern="1200">
                          <a:solidFill>
                            <a:schemeClr val="dk1"/>
                          </a:solidFill>
                          <a:latin typeface="Calibri" panose="020F0502020204030204"/>
                        </a:defRPr>
                      </a:lvl4pPr>
                      <a:lvl5pPr marL="1828800" algn="l" defTabSz="457200" rtl="0" eaLnBrk="1" latinLnBrk="0" hangingPunct="1">
                        <a:defRPr sz="1800" kern="1200">
                          <a:solidFill>
                            <a:schemeClr val="dk1"/>
                          </a:solidFill>
                          <a:latin typeface="Calibri" panose="020F0502020204030204"/>
                        </a:defRPr>
                      </a:lvl5pPr>
                      <a:lvl6pPr marL="2286000" algn="l" defTabSz="457200" rtl="0" eaLnBrk="1" latinLnBrk="0" hangingPunct="1">
                        <a:defRPr sz="1800" kern="1200">
                          <a:solidFill>
                            <a:schemeClr val="dk1"/>
                          </a:solidFill>
                          <a:latin typeface="Calibri" panose="020F0502020204030204"/>
                        </a:defRPr>
                      </a:lvl6pPr>
                      <a:lvl7pPr marL="2743200" algn="l" defTabSz="457200" rtl="0" eaLnBrk="1" latinLnBrk="0" hangingPunct="1">
                        <a:defRPr sz="1800" kern="1200">
                          <a:solidFill>
                            <a:schemeClr val="dk1"/>
                          </a:solidFill>
                          <a:latin typeface="Calibri" panose="020F0502020204030204"/>
                        </a:defRPr>
                      </a:lvl7pPr>
                      <a:lvl8pPr marL="3200400" algn="l" defTabSz="457200" rtl="0" eaLnBrk="1" latinLnBrk="0" hangingPunct="1">
                        <a:defRPr sz="1800" kern="1200">
                          <a:solidFill>
                            <a:schemeClr val="dk1"/>
                          </a:solidFill>
                          <a:latin typeface="Calibri" panose="020F0502020204030204"/>
                        </a:defRPr>
                      </a:lvl8pPr>
                      <a:lvl9pPr marL="3657600" algn="l" defTabSz="457200" rtl="0" eaLnBrk="1" latinLnBrk="0" hangingPunct="1">
                        <a:defRPr sz="1800" kern="1200">
                          <a:solidFill>
                            <a:schemeClr val="dk1"/>
                          </a:solidFill>
                          <a:latin typeface="Calibri" panose="020F0502020204030204"/>
                        </a:defRPr>
                      </a:lvl9pPr>
                    </a:lstStyle>
                    <a:p>
                      <a:pPr marL="0" algn="ctr" defTabSz="457200" rtl="0" eaLnBrk="1" latinLnBrk="0" hangingPunct="1"/>
                      <a:r>
                        <a:rPr lang="en-US" sz="1050" b="1" kern="1200">
                          <a:solidFill>
                            <a:schemeClr val="dk1"/>
                          </a:solidFill>
                          <a:latin typeface="Calibri" panose="020F0502020204030204"/>
                          <a:ea typeface="+mn-ea"/>
                          <a:cs typeface="+mn-cs"/>
                        </a:rPr>
                        <a:t>CDD </a:t>
                      </a:r>
                    </a:p>
                    <a:p>
                      <a:pPr marL="0" algn="ctr" defTabSz="457200" rtl="0" eaLnBrk="1" latinLnBrk="0" hangingPunct="1"/>
                      <a:r>
                        <a:rPr lang="en-US" sz="1050" b="1" kern="1200">
                          <a:solidFill>
                            <a:schemeClr val="dk1"/>
                          </a:solidFill>
                          <a:latin typeface="Calibri" panose="020F0502020204030204"/>
                          <a:ea typeface="+mn-ea"/>
                          <a:cs typeface="+mn-cs"/>
                        </a:rPr>
                        <a:t>(</a:t>
                      </a:r>
                      <a:r>
                        <a:rPr lang="en-US" sz="1050" b="1" kern="1200" err="1">
                          <a:solidFill>
                            <a:schemeClr val="dk1"/>
                          </a:solidFill>
                          <a:latin typeface="Calibri" panose="020F0502020204030204"/>
                          <a:ea typeface="+mn-ea"/>
                          <a:cs typeface="+mn-cs"/>
                        </a:rPr>
                        <a:t>Contineous</a:t>
                      </a:r>
                      <a:r>
                        <a:rPr lang="en-US" sz="1050" b="1" kern="1200">
                          <a:solidFill>
                            <a:schemeClr val="dk1"/>
                          </a:solidFill>
                          <a:latin typeface="Calibri" panose="020F0502020204030204"/>
                          <a:ea typeface="+mn-ea"/>
                          <a:cs typeface="+mn-cs"/>
                        </a:rPr>
                        <a:t> </a:t>
                      </a:r>
                    </a:p>
                    <a:p>
                      <a:pPr marL="0" algn="ctr" defTabSz="457200" rtl="0" eaLnBrk="1" latinLnBrk="0" hangingPunct="1"/>
                      <a:r>
                        <a:rPr lang="en-US" sz="1050" b="1" kern="1200">
                          <a:solidFill>
                            <a:schemeClr val="dk1"/>
                          </a:solidFill>
                          <a:latin typeface="Calibri" panose="020F0502020204030204"/>
                          <a:ea typeface="+mn-ea"/>
                          <a:cs typeface="+mn-cs"/>
                        </a:rPr>
                        <a:t>Delivery Director)</a:t>
                      </a:r>
                      <a:endParaRPr lang="en-US" sz="900" kern="1200">
                        <a:solidFill>
                          <a:schemeClr val="bg1"/>
                        </a:solidFill>
                        <a:latin typeface="+mn-lt"/>
                        <a:ea typeface="+mn-ea"/>
                        <a:cs typeface="+mn-cs"/>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3">
                  <a:txBody>
                    <a:bodyPr/>
                    <a:lstStyle>
                      <a:lvl1pPr marL="0" algn="l" defTabSz="457200" rtl="0" eaLnBrk="1" latinLnBrk="0" hangingPunct="1">
                        <a:defRPr sz="1800" kern="1200">
                          <a:solidFill>
                            <a:schemeClr val="dk1"/>
                          </a:solidFill>
                          <a:latin typeface="Calibri" panose="020F0502020204030204"/>
                        </a:defRPr>
                      </a:lvl1pPr>
                      <a:lvl2pPr marL="457200" algn="l" defTabSz="457200" rtl="0" eaLnBrk="1" latinLnBrk="0" hangingPunct="1">
                        <a:defRPr sz="1800" kern="1200">
                          <a:solidFill>
                            <a:schemeClr val="dk1"/>
                          </a:solidFill>
                          <a:latin typeface="Calibri" panose="020F0502020204030204"/>
                        </a:defRPr>
                      </a:lvl2pPr>
                      <a:lvl3pPr marL="914400" algn="l" defTabSz="457200" rtl="0" eaLnBrk="1" latinLnBrk="0" hangingPunct="1">
                        <a:defRPr sz="1800" kern="1200">
                          <a:solidFill>
                            <a:schemeClr val="dk1"/>
                          </a:solidFill>
                          <a:latin typeface="Calibri" panose="020F0502020204030204"/>
                        </a:defRPr>
                      </a:lvl3pPr>
                      <a:lvl4pPr marL="1371600" algn="l" defTabSz="457200" rtl="0" eaLnBrk="1" latinLnBrk="0" hangingPunct="1">
                        <a:defRPr sz="1800" kern="1200">
                          <a:solidFill>
                            <a:schemeClr val="dk1"/>
                          </a:solidFill>
                          <a:latin typeface="Calibri" panose="020F0502020204030204"/>
                        </a:defRPr>
                      </a:lvl4pPr>
                      <a:lvl5pPr marL="1828800" algn="l" defTabSz="457200" rtl="0" eaLnBrk="1" latinLnBrk="0" hangingPunct="1">
                        <a:defRPr sz="1800" kern="1200">
                          <a:solidFill>
                            <a:schemeClr val="dk1"/>
                          </a:solidFill>
                          <a:latin typeface="Calibri" panose="020F0502020204030204"/>
                        </a:defRPr>
                      </a:lvl5pPr>
                      <a:lvl6pPr marL="2286000" algn="l" defTabSz="457200" rtl="0" eaLnBrk="1" latinLnBrk="0" hangingPunct="1">
                        <a:defRPr sz="1800" kern="1200">
                          <a:solidFill>
                            <a:schemeClr val="dk1"/>
                          </a:solidFill>
                          <a:latin typeface="Calibri" panose="020F0502020204030204"/>
                        </a:defRPr>
                      </a:lvl6pPr>
                      <a:lvl7pPr marL="2743200" algn="l" defTabSz="457200" rtl="0" eaLnBrk="1" latinLnBrk="0" hangingPunct="1">
                        <a:defRPr sz="1800" kern="1200">
                          <a:solidFill>
                            <a:schemeClr val="dk1"/>
                          </a:solidFill>
                          <a:latin typeface="Calibri" panose="020F0502020204030204"/>
                        </a:defRPr>
                      </a:lvl7pPr>
                      <a:lvl8pPr marL="3200400" algn="l" defTabSz="457200" rtl="0" eaLnBrk="1" latinLnBrk="0" hangingPunct="1">
                        <a:defRPr sz="1800" kern="1200">
                          <a:solidFill>
                            <a:schemeClr val="dk1"/>
                          </a:solidFill>
                          <a:latin typeface="Calibri" panose="020F0502020204030204"/>
                        </a:defRPr>
                      </a:lvl8pPr>
                      <a:lvl9pPr marL="3657600" algn="l" defTabSz="457200" rtl="0" eaLnBrk="1" latinLnBrk="0" hangingPunct="1">
                        <a:defRPr sz="1800" kern="1200">
                          <a:solidFill>
                            <a:schemeClr val="dk1"/>
                          </a:solidFill>
                          <a:latin typeface="Calibri" panose="020F0502020204030204"/>
                        </a:defRPr>
                      </a:lvl9pPr>
                    </a:lstStyle>
                    <a:p>
                      <a:pPr marL="0" algn="ctr" defTabSz="457200" rtl="0" eaLnBrk="1" latinLnBrk="0" hangingPunct="1"/>
                      <a:endParaRPr lang="en-US" sz="1050" b="1" kern="1200">
                        <a:solidFill>
                          <a:schemeClr val="dk1"/>
                        </a:solidFill>
                        <a:latin typeface="Calibri" panose="020F0502020204030204"/>
                        <a:ea typeface="+mn-ea"/>
                        <a:cs typeface="+mn-cs"/>
                      </a:endParaRPr>
                    </a:p>
                    <a:p>
                      <a:pPr marL="0" algn="ctr" defTabSz="457200" rtl="0" eaLnBrk="1" latinLnBrk="0" hangingPunct="1"/>
                      <a:endParaRPr lang="en-US" sz="1050" b="1" kern="1200">
                        <a:solidFill>
                          <a:schemeClr val="dk1"/>
                        </a:solidFill>
                        <a:latin typeface="Calibri" panose="020F0502020204030204"/>
                        <a:ea typeface="+mn-ea"/>
                        <a:cs typeface="+mn-cs"/>
                      </a:endParaRPr>
                    </a:p>
                    <a:p>
                      <a:pPr marL="0" algn="ctr" defTabSz="457200" rtl="0" eaLnBrk="1" latinLnBrk="0" hangingPunct="1"/>
                      <a:r>
                        <a:rPr lang="en-US" sz="1050" b="1" kern="1200">
                          <a:solidFill>
                            <a:schemeClr val="dk1"/>
                          </a:solidFill>
                          <a:latin typeface="Calibri" panose="020F0502020204030204"/>
                          <a:ea typeface="+mn-ea"/>
                          <a:cs typeface="+mn-cs"/>
                        </a:rPr>
                        <a:t>AWS Code Deploy</a:t>
                      </a:r>
                    </a:p>
                    <a:p>
                      <a:pPr marL="0" marR="0" lvl="0" indent="0" algn="ctr" defTabSz="457200" rtl="0" eaLnBrk="1" fontAlgn="auto" latinLnBrk="0" hangingPunct="1">
                        <a:lnSpc>
                          <a:spcPct val="100000"/>
                        </a:lnSpc>
                        <a:spcBef>
                          <a:spcPts val="0"/>
                        </a:spcBef>
                        <a:spcAft>
                          <a:spcPts val="0"/>
                        </a:spcAft>
                        <a:buClrTx/>
                        <a:buSzTx/>
                        <a:buFontTx/>
                        <a:buNone/>
                        <a:tabLst/>
                        <a:defRPr/>
                      </a:pPr>
                      <a:r>
                        <a:rPr lang="en-US" sz="900" kern="1200"/>
                        <a:t>(Approval</a:t>
                      </a:r>
                      <a:r>
                        <a:rPr lang="en-US" sz="900" kern="1200" baseline="0"/>
                        <a:t> request </a:t>
                      </a:r>
                    </a:p>
                    <a:p>
                      <a:pPr marL="0" marR="0" lvl="0" indent="0" algn="ctr" defTabSz="457200" rtl="0" eaLnBrk="1" fontAlgn="auto" latinLnBrk="0" hangingPunct="1">
                        <a:lnSpc>
                          <a:spcPct val="100000"/>
                        </a:lnSpc>
                        <a:spcBef>
                          <a:spcPts val="0"/>
                        </a:spcBef>
                        <a:spcAft>
                          <a:spcPts val="0"/>
                        </a:spcAft>
                        <a:buClrTx/>
                        <a:buSzTx/>
                        <a:buFontTx/>
                        <a:buNone/>
                        <a:tabLst/>
                        <a:defRPr/>
                      </a:pPr>
                      <a:r>
                        <a:rPr lang="en-US" sz="900" kern="1200" baseline="0"/>
                        <a:t>Submitted, awaited</a:t>
                      </a:r>
                      <a:r>
                        <a:rPr lang="en-US" sz="900" kern="1200"/>
                        <a:t>)</a:t>
                      </a:r>
                      <a:endParaRPr lang="en-US" sz="900" kern="1200">
                        <a:solidFill>
                          <a:schemeClr val="bg1"/>
                        </a:solidFill>
                        <a:latin typeface="+mn-lt"/>
                        <a:ea typeface="+mn-ea"/>
                        <a:cs typeface="+mn-cs"/>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rowSpan="3">
                  <a:txBody>
                    <a:bodyPr/>
                    <a:lstStyle>
                      <a:lvl1pPr marL="0" algn="l" defTabSz="457200" rtl="0" eaLnBrk="1" latinLnBrk="0" hangingPunct="1">
                        <a:defRPr sz="1800" kern="1200">
                          <a:solidFill>
                            <a:schemeClr val="dk1"/>
                          </a:solidFill>
                          <a:latin typeface="Calibri" panose="020F0502020204030204"/>
                        </a:defRPr>
                      </a:lvl1pPr>
                      <a:lvl2pPr marL="457200" algn="l" defTabSz="457200" rtl="0" eaLnBrk="1" latinLnBrk="0" hangingPunct="1">
                        <a:defRPr sz="1800" kern="1200">
                          <a:solidFill>
                            <a:schemeClr val="dk1"/>
                          </a:solidFill>
                          <a:latin typeface="Calibri" panose="020F0502020204030204"/>
                        </a:defRPr>
                      </a:lvl2pPr>
                      <a:lvl3pPr marL="914400" algn="l" defTabSz="457200" rtl="0" eaLnBrk="1" latinLnBrk="0" hangingPunct="1">
                        <a:defRPr sz="1800" kern="1200">
                          <a:solidFill>
                            <a:schemeClr val="dk1"/>
                          </a:solidFill>
                          <a:latin typeface="Calibri" panose="020F0502020204030204"/>
                        </a:defRPr>
                      </a:lvl3pPr>
                      <a:lvl4pPr marL="1371600" algn="l" defTabSz="457200" rtl="0" eaLnBrk="1" latinLnBrk="0" hangingPunct="1">
                        <a:defRPr sz="1800" kern="1200">
                          <a:solidFill>
                            <a:schemeClr val="dk1"/>
                          </a:solidFill>
                          <a:latin typeface="Calibri" panose="020F0502020204030204"/>
                        </a:defRPr>
                      </a:lvl4pPr>
                      <a:lvl5pPr marL="1828800" algn="l" defTabSz="457200" rtl="0" eaLnBrk="1" latinLnBrk="0" hangingPunct="1">
                        <a:defRPr sz="1800" kern="1200">
                          <a:solidFill>
                            <a:schemeClr val="dk1"/>
                          </a:solidFill>
                          <a:latin typeface="Calibri" panose="020F0502020204030204"/>
                        </a:defRPr>
                      </a:lvl5pPr>
                      <a:lvl6pPr marL="2286000" algn="l" defTabSz="457200" rtl="0" eaLnBrk="1" latinLnBrk="0" hangingPunct="1">
                        <a:defRPr sz="1800" kern="1200">
                          <a:solidFill>
                            <a:schemeClr val="dk1"/>
                          </a:solidFill>
                          <a:latin typeface="Calibri" panose="020F0502020204030204"/>
                        </a:defRPr>
                      </a:lvl6pPr>
                      <a:lvl7pPr marL="2743200" algn="l" defTabSz="457200" rtl="0" eaLnBrk="1" latinLnBrk="0" hangingPunct="1">
                        <a:defRPr sz="1800" kern="1200">
                          <a:solidFill>
                            <a:schemeClr val="dk1"/>
                          </a:solidFill>
                          <a:latin typeface="Calibri" panose="020F0502020204030204"/>
                        </a:defRPr>
                      </a:lvl7pPr>
                      <a:lvl8pPr marL="3200400" algn="l" defTabSz="457200" rtl="0" eaLnBrk="1" latinLnBrk="0" hangingPunct="1">
                        <a:defRPr sz="1800" kern="1200">
                          <a:solidFill>
                            <a:schemeClr val="dk1"/>
                          </a:solidFill>
                          <a:latin typeface="Calibri" panose="020F0502020204030204"/>
                        </a:defRPr>
                      </a:lvl8pPr>
                      <a:lvl9pPr marL="3657600" algn="l" defTabSz="457200" rtl="0" eaLnBrk="1" latinLnBrk="0" hangingPunct="1">
                        <a:defRPr sz="1800" kern="1200">
                          <a:solidFill>
                            <a:schemeClr val="dk1"/>
                          </a:solidFill>
                          <a:latin typeface="Calibri" panose="020F0502020204030204"/>
                        </a:defRPr>
                      </a:lvl9pPr>
                    </a:lstStyle>
                    <a:p>
                      <a:pPr marL="0" algn="ctr" defTabSz="457200" rtl="0" eaLnBrk="1" latinLnBrk="0" hangingPunct="1"/>
                      <a:r>
                        <a:rPr lang="en-US" sz="1050" b="1" kern="1200">
                          <a:solidFill>
                            <a:schemeClr val="dk1"/>
                          </a:solidFill>
                          <a:latin typeface="Calibri" panose="020F0502020204030204"/>
                          <a:ea typeface="+mn-ea"/>
                          <a:cs typeface="+mn-cs"/>
                        </a:rPr>
                        <a:t>AWS S3</a:t>
                      </a:r>
                    </a:p>
                    <a:p>
                      <a:pPr marL="0" marR="0" lvl="0" indent="0" algn="ctr" defTabSz="457200" rtl="0" eaLnBrk="1" fontAlgn="auto" latinLnBrk="0" hangingPunct="1">
                        <a:lnSpc>
                          <a:spcPct val="100000"/>
                        </a:lnSpc>
                        <a:spcBef>
                          <a:spcPts val="0"/>
                        </a:spcBef>
                        <a:spcAft>
                          <a:spcPts val="0"/>
                        </a:spcAft>
                        <a:buClrTx/>
                        <a:buSzTx/>
                        <a:buFontTx/>
                        <a:buNone/>
                        <a:tabLst/>
                        <a:defRPr/>
                      </a:pPr>
                      <a:r>
                        <a:rPr lang="en-US" sz="900" kern="1200"/>
                        <a:t>(Approved)</a:t>
                      </a:r>
                      <a:endParaRPr lang="en-US" sz="900" kern="1200">
                        <a:solidFill>
                          <a:schemeClr val="bg1"/>
                        </a:solidFill>
                        <a:latin typeface="+mn-lt"/>
                        <a:ea typeface="+mn-ea"/>
                        <a:cs typeface="+mn-cs"/>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4062113385"/>
                  </a:ext>
                </a:extLst>
              </a:tr>
              <a:tr h="382140">
                <a:tc>
                  <a:txBody>
                    <a:bodyPr/>
                    <a:lstStyle>
                      <a:lvl1pPr marL="0" algn="l" defTabSz="457200" rtl="0" eaLnBrk="1" latinLnBrk="0" hangingPunct="1">
                        <a:defRPr sz="1800" kern="1200">
                          <a:solidFill>
                            <a:schemeClr val="dk1"/>
                          </a:solidFill>
                          <a:latin typeface="Calibri" panose="020F0502020204030204"/>
                        </a:defRPr>
                      </a:lvl1pPr>
                      <a:lvl2pPr marL="457200" algn="l" defTabSz="457200" rtl="0" eaLnBrk="1" latinLnBrk="0" hangingPunct="1">
                        <a:defRPr sz="1800" kern="1200">
                          <a:solidFill>
                            <a:schemeClr val="dk1"/>
                          </a:solidFill>
                          <a:latin typeface="Calibri" panose="020F0502020204030204"/>
                        </a:defRPr>
                      </a:lvl2pPr>
                      <a:lvl3pPr marL="914400" algn="l" defTabSz="457200" rtl="0" eaLnBrk="1" latinLnBrk="0" hangingPunct="1">
                        <a:defRPr sz="1800" kern="1200">
                          <a:solidFill>
                            <a:schemeClr val="dk1"/>
                          </a:solidFill>
                          <a:latin typeface="Calibri" panose="020F0502020204030204"/>
                        </a:defRPr>
                      </a:lvl3pPr>
                      <a:lvl4pPr marL="1371600" algn="l" defTabSz="457200" rtl="0" eaLnBrk="1" latinLnBrk="0" hangingPunct="1">
                        <a:defRPr sz="1800" kern="1200">
                          <a:solidFill>
                            <a:schemeClr val="dk1"/>
                          </a:solidFill>
                          <a:latin typeface="Calibri" panose="020F0502020204030204"/>
                        </a:defRPr>
                      </a:lvl4pPr>
                      <a:lvl5pPr marL="1828800" algn="l" defTabSz="457200" rtl="0" eaLnBrk="1" latinLnBrk="0" hangingPunct="1">
                        <a:defRPr sz="1800" kern="1200">
                          <a:solidFill>
                            <a:schemeClr val="dk1"/>
                          </a:solidFill>
                          <a:latin typeface="Calibri" panose="020F0502020204030204"/>
                        </a:defRPr>
                      </a:lvl5pPr>
                      <a:lvl6pPr marL="2286000" algn="l" defTabSz="457200" rtl="0" eaLnBrk="1" latinLnBrk="0" hangingPunct="1">
                        <a:defRPr sz="1800" kern="1200">
                          <a:solidFill>
                            <a:schemeClr val="dk1"/>
                          </a:solidFill>
                          <a:latin typeface="Calibri" panose="020F0502020204030204"/>
                        </a:defRPr>
                      </a:lvl6pPr>
                      <a:lvl7pPr marL="2743200" algn="l" defTabSz="457200" rtl="0" eaLnBrk="1" latinLnBrk="0" hangingPunct="1">
                        <a:defRPr sz="1800" kern="1200">
                          <a:solidFill>
                            <a:schemeClr val="dk1"/>
                          </a:solidFill>
                          <a:latin typeface="Calibri" panose="020F0502020204030204"/>
                        </a:defRPr>
                      </a:lvl7pPr>
                      <a:lvl8pPr marL="3200400" algn="l" defTabSz="457200" rtl="0" eaLnBrk="1" latinLnBrk="0" hangingPunct="1">
                        <a:defRPr sz="1800" kern="1200">
                          <a:solidFill>
                            <a:schemeClr val="dk1"/>
                          </a:solidFill>
                          <a:latin typeface="Calibri" panose="020F0502020204030204"/>
                        </a:defRPr>
                      </a:lvl8pPr>
                      <a:lvl9pPr marL="3657600" algn="l" defTabSz="457200" rtl="0" eaLnBrk="1" latinLnBrk="0" hangingPunct="1">
                        <a:defRPr sz="1800" kern="1200">
                          <a:solidFill>
                            <a:schemeClr val="dk1"/>
                          </a:solidFill>
                          <a:latin typeface="Calibri" panose="020F0502020204030204"/>
                        </a:defRPr>
                      </a:lvl9pPr>
                    </a:lstStyle>
                    <a:p>
                      <a:r>
                        <a:rPr lang="en-US" sz="1000" b="1" kern="1200"/>
                        <a:t>JAVA</a:t>
                      </a:r>
                      <a:endParaRPr lang="en-US" sz="1000" b="1" kern="1200">
                        <a:solidFill>
                          <a:schemeClr val="dk1"/>
                        </a:solidFill>
                        <a:latin typeface="+mn-lt"/>
                        <a:ea typeface="+mn-ea"/>
                        <a:cs typeface="+mn-cs"/>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lvl1pPr marL="0" algn="l" defTabSz="457200" rtl="0" eaLnBrk="1" latinLnBrk="0" hangingPunct="1">
                        <a:defRPr sz="1800" kern="1200">
                          <a:solidFill>
                            <a:schemeClr val="dk1"/>
                          </a:solidFill>
                          <a:latin typeface="Calibri" panose="020F0502020204030204"/>
                        </a:defRPr>
                      </a:lvl1pPr>
                      <a:lvl2pPr marL="457200" algn="l" defTabSz="457200" rtl="0" eaLnBrk="1" latinLnBrk="0" hangingPunct="1">
                        <a:defRPr sz="1800" kern="1200">
                          <a:solidFill>
                            <a:schemeClr val="dk1"/>
                          </a:solidFill>
                          <a:latin typeface="Calibri" panose="020F0502020204030204"/>
                        </a:defRPr>
                      </a:lvl2pPr>
                      <a:lvl3pPr marL="914400" algn="l" defTabSz="457200" rtl="0" eaLnBrk="1" latinLnBrk="0" hangingPunct="1">
                        <a:defRPr sz="1800" kern="1200">
                          <a:solidFill>
                            <a:schemeClr val="dk1"/>
                          </a:solidFill>
                          <a:latin typeface="Calibri" panose="020F0502020204030204"/>
                        </a:defRPr>
                      </a:lvl3pPr>
                      <a:lvl4pPr marL="1371600" algn="l" defTabSz="457200" rtl="0" eaLnBrk="1" latinLnBrk="0" hangingPunct="1">
                        <a:defRPr sz="1800" kern="1200">
                          <a:solidFill>
                            <a:schemeClr val="dk1"/>
                          </a:solidFill>
                          <a:latin typeface="Calibri" panose="020F0502020204030204"/>
                        </a:defRPr>
                      </a:lvl4pPr>
                      <a:lvl5pPr marL="1828800" algn="l" defTabSz="457200" rtl="0" eaLnBrk="1" latinLnBrk="0" hangingPunct="1">
                        <a:defRPr sz="1800" kern="1200">
                          <a:solidFill>
                            <a:schemeClr val="dk1"/>
                          </a:solidFill>
                          <a:latin typeface="Calibri" panose="020F0502020204030204"/>
                        </a:defRPr>
                      </a:lvl5pPr>
                      <a:lvl6pPr marL="2286000" algn="l" defTabSz="457200" rtl="0" eaLnBrk="1" latinLnBrk="0" hangingPunct="1">
                        <a:defRPr sz="1800" kern="1200">
                          <a:solidFill>
                            <a:schemeClr val="dk1"/>
                          </a:solidFill>
                          <a:latin typeface="Calibri" panose="020F0502020204030204"/>
                        </a:defRPr>
                      </a:lvl6pPr>
                      <a:lvl7pPr marL="2743200" algn="l" defTabSz="457200" rtl="0" eaLnBrk="1" latinLnBrk="0" hangingPunct="1">
                        <a:defRPr sz="1800" kern="1200">
                          <a:solidFill>
                            <a:schemeClr val="dk1"/>
                          </a:solidFill>
                          <a:latin typeface="Calibri" panose="020F0502020204030204"/>
                        </a:defRPr>
                      </a:lvl7pPr>
                      <a:lvl8pPr marL="3200400" algn="l" defTabSz="457200" rtl="0" eaLnBrk="1" latinLnBrk="0" hangingPunct="1">
                        <a:defRPr sz="1800" kern="1200">
                          <a:solidFill>
                            <a:schemeClr val="dk1"/>
                          </a:solidFill>
                          <a:latin typeface="Calibri" panose="020F0502020204030204"/>
                        </a:defRPr>
                      </a:lvl8pPr>
                      <a:lvl9pPr marL="3657600" algn="l" defTabSz="457200" rtl="0" eaLnBrk="1" latinLnBrk="0" hangingPunct="1">
                        <a:defRPr sz="1800" kern="1200">
                          <a:solidFill>
                            <a:schemeClr val="dk1"/>
                          </a:solidFill>
                          <a:latin typeface="Calibri" panose="020F0502020204030204"/>
                        </a:defRPr>
                      </a:lvl9pPr>
                    </a:lstStyle>
                    <a:p>
                      <a:pPr algn="ctr"/>
                      <a:endParaRPr lang="en-US" sz="1000"/>
                    </a:p>
                  </a:txBody>
                  <a:tcPr marL="121920" marR="121920" marT="60960" marB="6096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tc vMerge="1">
                  <a:txBody>
                    <a:bodyPr/>
                    <a:lstStyle/>
                    <a:p>
                      <a:endParaRPr lang="en-US"/>
                    </a:p>
                  </a:txBody>
                  <a:tcPr/>
                </a:tc>
                <a:tc>
                  <a:txBody>
                    <a:bodyPr/>
                    <a:lstStyle>
                      <a:lvl1pPr marL="0" algn="l" defTabSz="457200" rtl="0" eaLnBrk="1" latinLnBrk="0" hangingPunct="1">
                        <a:defRPr sz="1800" kern="1200">
                          <a:solidFill>
                            <a:schemeClr val="dk1"/>
                          </a:solidFill>
                          <a:latin typeface="Calibri" panose="020F0502020204030204"/>
                        </a:defRPr>
                      </a:lvl1pPr>
                      <a:lvl2pPr marL="457200" algn="l" defTabSz="457200" rtl="0" eaLnBrk="1" latinLnBrk="0" hangingPunct="1">
                        <a:defRPr sz="1800" kern="1200">
                          <a:solidFill>
                            <a:schemeClr val="dk1"/>
                          </a:solidFill>
                          <a:latin typeface="Calibri" panose="020F0502020204030204"/>
                        </a:defRPr>
                      </a:lvl2pPr>
                      <a:lvl3pPr marL="914400" algn="l" defTabSz="457200" rtl="0" eaLnBrk="1" latinLnBrk="0" hangingPunct="1">
                        <a:defRPr sz="1800" kern="1200">
                          <a:solidFill>
                            <a:schemeClr val="dk1"/>
                          </a:solidFill>
                          <a:latin typeface="Calibri" panose="020F0502020204030204"/>
                        </a:defRPr>
                      </a:lvl3pPr>
                      <a:lvl4pPr marL="1371600" algn="l" defTabSz="457200" rtl="0" eaLnBrk="1" latinLnBrk="0" hangingPunct="1">
                        <a:defRPr sz="1800" kern="1200">
                          <a:solidFill>
                            <a:schemeClr val="dk1"/>
                          </a:solidFill>
                          <a:latin typeface="Calibri" panose="020F0502020204030204"/>
                        </a:defRPr>
                      </a:lvl4pPr>
                      <a:lvl5pPr marL="1828800" algn="l" defTabSz="457200" rtl="0" eaLnBrk="1" latinLnBrk="0" hangingPunct="1">
                        <a:defRPr sz="1800" kern="1200">
                          <a:solidFill>
                            <a:schemeClr val="dk1"/>
                          </a:solidFill>
                          <a:latin typeface="Calibri" panose="020F0502020204030204"/>
                        </a:defRPr>
                      </a:lvl5pPr>
                      <a:lvl6pPr marL="2286000" algn="l" defTabSz="457200" rtl="0" eaLnBrk="1" latinLnBrk="0" hangingPunct="1">
                        <a:defRPr sz="1800" kern="1200">
                          <a:solidFill>
                            <a:schemeClr val="dk1"/>
                          </a:solidFill>
                          <a:latin typeface="Calibri" panose="020F0502020204030204"/>
                        </a:defRPr>
                      </a:lvl6pPr>
                      <a:lvl7pPr marL="2743200" algn="l" defTabSz="457200" rtl="0" eaLnBrk="1" latinLnBrk="0" hangingPunct="1">
                        <a:defRPr sz="1800" kern="1200">
                          <a:solidFill>
                            <a:schemeClr val="dk1"/>
                          </a:solidFill>
                          <a:latin typeface="Calibri" panose="020F0502020204030204"/>
                        </a:defRPr>
                      </a:lvl7pPr>
                      <a:lvl8pPr marL="3200400" algn="l" defTabSz="457200" rtl="0" eaLnBrk="1" latinLnBrk="0" hangingPunct="1">
                        <a:defRPr sz="1800" kern="1200">
                          <a:solidFill>
                            <a:schemeClr val="dk1"/>
                          </a:solidFill>
                          <a:latin typeface="Calibri" panose="020F0502020204030204"/>
                        </a:defRPr>
                      </a:lvl8pPr>
                      <a:lvl9pPr marL="3657600" algn="l" defTabSz="457200" rtl="0" eaLnBrk="1" latinLnBrk="0" hangingPunct="1">
                        <a:defRPr sz="1800" kern="1200">
                          <a:solidFill>
                            <a:schemeClr val="dk1"/>
                          </a:solidFill>
                          <a:latin typeface="Calibri" panose="020F0502020204030204"/>
                        </a:defRPr>
                      </a:lvl9pPr>
                    </a:lstStyle>
                    <a:p>
                      <a:pPr algn="ctr"/>
                      <a:r>
                        <a:rPr lang="en-US" sz="1050" b="1" kern="1200">
                          <a:solidFill>
                            <a:schemeClr val="dk1"/>
                          </a:solidFill>
                          <a:latin typeface="Calibri" panose="020F0502020204030204"/>
                          <a:ea typeface="+mn-ea"/>
                          <a:cs typeface="+mn-cs"/>
                        </a:rPr>
                        <a:t>Maven</a:t>
                      </a:r>
                    </a:p>
                    <a:p>
                      <a:pPr marL="0" marR="0" lvl="0" indent="0" algn="ctr" defTabSz="457200" rtl="0" eaLnBrk="1" fontAlgn="auto" latinLnBrk="0" hangingPunct="1">
                        <a:lnSpc>
                          <a:spcPct val="100000"/>
                        </a:lnSpc>
                        <a:spcBef>
                          <a:spcPts val="0"/>
                        </a:spcBef>
                        <a:spcAft>
                          <a:spcPts val="0"/>
                        </a:spcAft>
                        <a:buClrTx/>
                        <a:buSzTx/>
                        <a:buFontTx/>
                        <a:buNone/>
                        <a:tabLst/>
                        <a:defRPr/>
                      </a:pPr>
                      <a:r>
                        <a:rPr lang="en-US" sz="900" kern="1200"/>
                        <a:t>(Approved)</a:t>
                      </a:r>
                      <a:endParaRPr lang="en-US" sz="900" kern="1200">
                        <a:solidFill>
                          <a:schemeClr val="bg1"/>
                        </a:solidFill>
                        <a:latin typeface="+mn-lt"/>
                        <a:ea typeface="+mn-ea"/>
                        <a:cs typeface="+mn-cs"/>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457200" rtl="0" eaLnBrk="1" latinLnBrk="0" hangingPunct="1">
                        <a:defRPr sz="1800" kern="1200">
                          <a:solidFill>
                            <a:schemeClr val="dk1"/>
                          </a:solidFill>
                          <a:latin typeface="Calibri" panose="020F0502020204030204"/>
                        </a:defRPr>
                      </a:lvl1pPr>
                      <a:lvl2pPr marL="457200" algn="l" defTabSz="457200" rtl="0" eaLnBrk="1" latinLnBrk="0" hangingPunct="1">
                        <a:defRPr sz="1800" kern="1200">
                          <a:solidFill>
                            <a:schemeClr val="dk1"/>
                          </a:solidFill>
                          <a:latin typeface="Calibri" panose="020F0502020204030204"/>
                        </a:defRPr>
                      </a:lvl2pPr>
                      <a:lvl3pPr marL="914400" algn="l" defTabSz="457200" rtl="0" eaLnBrk="1" latinLnBrk="0" hangingPunct="1">
                        <a:defRPr sz="1800" kern="1200">
                          <a:solidFill>
                            <a:schemeClr val="dk1"/>
                          </a:solidFill>
                          <a:latin typeface="Calibri" panose="020F0502020204030204"/>
                        </a:defRPr>
                      </a:lvl3pPr>
                      <a:lvl4pPr marL="1371600" algn="l" defTabSz="457200" rtl="0" eaLnBrk="1" latinLnBrk="0" hangingPunct="1">
                        <a:defRPr sz="1800" kern="1200">
                          <a:solidFill>
                            <a:schemeClr val="dk1"/>
                          </a:solidFill>
                          <a:latin typeface="Calibri" panose="020F0502020204030204"/>
                        </a:defRPr>
                      </a:lvl4pPr>
                      <a:lvl5pPr marL="1828800" algn="l" defTabSz="457200" rtl="0" eaLnBrk="1" latinLnBrk="0" hangingPunct="1">
                        <a:defRPr sz="1800" kern="1200">
                          <a:solidFill>
                            <a:schemeClr val="dk1"/>
                          </a:solidFill>
                          <a:latin typeface="Calibri" panose="020F0502020204030204"/>
                        </a:defRPr>
                      </a:lvl5pPr>
                      <a:lvl6pPr marL="2286000" algn="l" defTabSz="457200" rtl="0" eaLnBrk="1" latinLnBrk="0" hangingPunct="1">
                        <a:defRPr sz="1800" kern="1200">
                          <a:solidFill>
                            <a:schemeClr val="dk1"/>
                          </a:solidFill>
                          <a:latin typeface="Calibri" panose="020F0502020204030204"/>
                        </a:defRPr>
                      </a:lvl6pPr>
                      <a:lvl7pPr marL="2743200" algn="l" defTabSz="457200" rtl="0" eaLnBrk="1" latinLnBrk="0" hangingPunct="1">
                        <a:defRPr sz="1800" kern="1200">
                          <a:solidFill>
                            <a:schemeClr val="dk1"/>
                          </a:solidFill>
                          <a:latin typeface="Calibri" panose="020F0502020204030204"/>
                        </a:defRPr>
                      </a:lvl7pPr>
                      <a:lvl8pPr marL="3200400" algn="l" defTabSz="457200" rtl="0" eaLnBrk="1" latinLnBrk="0" hangingPunct="1">
                        <a:defRPr sz="1800" kern="1200">
                          <a:solidFill>
                            <a:schemeClr val="dk1"/>
                          </a:solidFill>
                          <a:latin typeface="Calibri" panose="020F0502020204030204"/>
                        </a:defRPr>
                      </a:lvl8pPr>
                      <a:lvl9pPr marL="3657600" algn="l" defTabSz="457200" rtl="0" eaLnBrk="1" latinLnBrk="0" hangingPunct="1">
                        <a:defRPr sz="1800" kern="1200">
                          <a:solidFill>
                            <a:schemeClr val="dk1"/>
                          </a:solidFill>
                          <a:latin typeface="Calibri" panose="020F0502020204030204"/>
                        </a:defRPr>
                      </a:lvl9pPr>
                    </a:lstStyle>
                    <a:p>
                      <a:pPr algn="ctr"/>
                      <a:r>
                        <a:rPr lang="en-US" sz="1050" b="1"/>
                        <a:t>Junit</a:t>
                      </a:r>
                      <a:endParaRPr lang="en-US" sz="900" b="1"/>
                    </a:p>
                    <a:p>
                      <a:pPr marL="0" marR="0" lvl="0" indent="0" algn="ctr" defTabSz="457200" rtl="0" eaLnBrk="1" fontAlgn="auto" latinLnBrk="0" hangingPunct="1">
                        <a:lnSpc>
                          <a:spcPct val="100000"/>
                        </a:lnSpc>
                        <a:spcBef>
                          <a:spcPts val="0"/>
                        </a:spcBef>
                        <a:spcAft>
                          <a:spcPts val="0"/>
                        </a:spcAft>
                        <a:buClrTx/>
                        <a:buSzTx/>
                        <a:buFontTx/>
                        <a:buNone/>
                        <a:tabLst/>
                        <a:defRPr/>
                      </a:pPr>
                      <a:r>
                        <a:rPr lang="en-US" sz="900" kern="1200"/>
                        <a:t>(Approved)</a:t>
                      </a:r>
                      <a:endParaRPr lang="en-US" sz="900" kern="1200">
                        <a:solidFill>
                          <a:schemeClr val="bg1"/>
                        </a:solidFill>
                        <a:latin typeface="+mn-lt"/>
                        <a:ea typeface="+mn-ea"/>
                        <a:cs typeface="+mn-cs"/>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n-US"/>
                    </a:p>
                  </a:txBody>
                  <a:tcPr/>
                </a:tc>
                <a:tc vMerge="1">
                  <a:txBody>
                    <a:bodyPr/>
                    <a:lstStyle>
                      <a:lvl1pPr marL="0" algn="l" defTabSz="457200" rtl="0" eaLnBrk="1" latinLnBrk="0" hangingPunct="1">
                        <a:defRPr sz="1800" kern="1200">
                          <a:solidFill>
                            <a:schemeClr val="dk1"/>
                          </a:solidFill>
                          <a:latin typeface="Calibri" panose="020F0502020204030204"/>
                        </a:defRPr>
                      </a:lvl1pPr>
                      <a:lvl2pPr marL="457200" algn="l" defTabSz="457200" rtl="0" eaLnBrk="1" latinLnBrk="0" hangingPunct="1">
                        <a:defRPr sz="1800" kern="1200">
                          <a:solidFill>
                            <a:schemeClr val="dk1"/>
                          </a:solidFill>
                          <a:latin typeface="Calibri" panose="020F0502020204030204"/>
                        </a:defRPr>
                      </a:lvl2pPr>
                      <a:lvl3pPr marL="914400" algn="l" defTabSz="457200" rtl="0" eaLnBrk="1" latinLnBrk="0" hangingPunct="1">
                        <a:defRPr sz="1800" kern="1200">
                          <a:solidFill>
                            <a:schemeClr val="dk1"/>
                          </a:solidFill>
                          <a:latin typeface="Calibri" panose="020F0502020204030204"/>
                        </a:defRPr>
                      </a:lvl3pPr>
                      <a:lvl4pPr marL="1371600" algn="l" defTabSz="457200" rtl="0" eaLnBrk="1" latinLnBrk="0" hangingPunct="1">
                        <a:defRPr sz="1800" kern="1200">
                          <a:solidFill>
                            <a:schemeClr val="dk1"/>
                          </a:solidFill>
                          <a:latin typeface="Calibri" panose="020F0502020204030204"/>
                        </a:defRPr>
                      </a:lvl4pPr>
                      <a:lvl5pPr marL="1828800" algn="l" defTabSz="457200" rtl="0" eaLnBrk="1" latinLnBrk="0" hangingPunct="1">
                        <a:defRPr sz="1800" kern="1200">
                          <a:solidFill>
                            <a:schemeClr val="dk1"/>
                          </a:solidFill>
                          <a:latin typeface="Calibri" panose="020F0502020204030204"/>
                        </a:defRPr>
                      </a:lvl5pPr>
                      <a:lvl6pPr marL="2286000" algn="l" defTabSz="457200" rtl="0" eaLnBrk="1" latinLnBrk="0" hangingPunct="1">
                        <a:defRPr sz="1800" kern="1200">
                          <a:solidFill>
                            <a:schemeClr val="dk1"/>
                          </a:solidFill>
                          <a:latin typeface="Calibri" panose="020F0502020204030204"/>
                        </a:defRPr>
                      </a:lvl6pPr>
                      <a:lvl7pPr marL="2743200" algn="l" defTabSz="457200" rtl="0" eaLnBrk="1" latinLnBrk="0" hangingPunct="1">
                        <a:defRPr sz="1800" kern="1200">
                          <a:solidFill>
                            <a:schemeClr val="dk1"/>
                          </a:solidFill>
                          <a:latin typeface="Calibri" panose="020F0502020204030204"/>
                        </a:defRPr>
                      </a:lvl7pPr>
                      <a:lvl8pPr marL="3200400" algn="l" defTabSz="457200" rtl="0" eaLnBrk="1" latinLnBrk="0" hangingPunct="1">
                        <a:defRPr sz="1800" kern="1200">
                          <a:solidFill>
                            <a:schemeClr val="dk1"/>
                          </a:solidFill>
                          <a:latin typeface="Calibri" panose="020F0502020204030204"/>
                        </a:defRPr>
                      </a:lvl8pPr>
                      <a:lvl9pPr marL="3657600" algn="l" defTabSz="457200" rtl="0" eaLnBrk="1" latinLnBrk="0" hangingPunct="1">
                        <a:defRPr sz="1800" kern="1200">
                          <a:solidFill>
                            <a:schemeClr val="dk1"/>
                          </a:solidFill>
                          <a:latin typeface="Calibri" panose="020F0502020204030204"/>
                        </a:defRPr>
                      </a:lvl9pPr>
                    </a:lstStyle>
                    <a:p>
                      <a:pPr algn="ctr"/>
                      <a:endParaRPr lang="en-US" sz="1000" b="0"/>
                    </a:p>
                  </a:txBody>
                  <a:tcPr marL="121920" marR="121920" marT="60960" marB="6096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tc vMerge="1">
                  <a:txBody>
                    <a:bodyPr/>
                    <a:lstStyle>
                      <a:lvl1pPr marL="0" algn="l" defTabSz="457200" rtl="0" eaLnBrk="1" latinLnBrk="0" hangingPunct="1">
                        <a:defRPr sz="1800" kern="1200">
                          <a:solidFill>
                            <a:schemeClr val="dk1"/>
                          </a:solidFill>
                          <a:latin typeface="Calibri" panose="020F0502020204030204"/>
                        </a:defRPr>
                      </a:lvl1pPr>
                      <a:lvl2pPr marL="457200" algn="l" defTabSz="457200" rtl="0" eaLnBrk="1" latinLnBrk="0" hangingPunct="1">
                        <a:defRPr sz="1800" kern="1200">
                          <a:solidFill>
                            <a:schemeClr val="dk1"/>
                          </a:solidFill>
                          <a:latin typeface="Calibri" panose="020F0502020204030204"/>
                        </a:defRPr>
                      </a:lvl2pPr>
                      <a:lvl3pPr marL="914400" algn="l" defTabSz="457200" rtl="0" eaLnBrk="1" latinLnBrk="0" hangingPunct="1">
                        <a:defRPr sz="1800" kern="1200">
                          <a:solidFill>
                            <a:schemeClr val="dk1"/>
                          </a:solidFill>
                          <a:latin typeface="Calibri" panose="020F0502020204030204"/>
                        </a:defRPr>
                      </a:lvl3pPr>
                      <a:lvl4pPr marL="1371600" algn="l" defTabSz="457200" rtl="0" eaLnBrk="1" latinLnBrk="0" hangingPunct="1">
                        <a:defRPr sz="1800" kern="1200">
                          <a:solidFill>
                            <a:schemeClr val="dk1"/>
                          </a:solidFill>
                          <a:latin typeface="Calibri" panose="020F0502020204030204"/>
                        </a:defRPr>
                      </a:lvl4pPr>
                      <a:lvl5pPr marL="1828800" algn="l" defTabSz="457200" rtl="0" eaLnBrk="1" latinLnBrk="0" hangingPunct="1">
                        <a:defRPr sz="1800" kern="1200">
                          <a:solidFill>
                            <a:schemeClr val="dk1"/>
                          </a:solidFill>
                          <a:latin typeface="Calibri" panose="020F0502020204030204"/>
                        </a:defRPr>
                      </a:lvl5pPr>
                      <a:lvl6pPr marL="2286000" algn="l" defTabSz="457200" rtl="0" eaLnBrk="1" latinLnBrk="0" hangingPunct="1">
                        <a:defRPr sz="1800" kern="1200">
                          <a:solidFill>
                            <a:schemeClr val="dk1"/>
                          </a:solidFill>
                          <a:latin typeface="Calibri" panose="020F0502020204030204"/>
                        </a:defRPr>
                      </a:lvl6pPr>
                      <a:lvl7pPr marL="2743200" algn="l" defTabSz="457200" rtl="0" eaLnBrk="1" latinLnBrk="0" hangingPunct="1">
                        <a:defRPr sz="1800" kern="1200">
                          <a:solidFill>
                            <a:schemeClr val="dk1"/>
                          </a:solidFill>
                          <a:latin typeface="Calibri" panose="020F0502020204030204"/>
                        </a:defRPr>
                      </a:lvl7pPr>
                      <a:lvl8pPr marL="3200400" algn="l" defTabSz="457200" rtl="0" eaLnBrk="1" latinLnBrk="0" hangingPunct="1">
                        <a:defRPr sz="1800" kern="1200">
                          <a:solidFill>
                            <a:schemeClr val="dk1"/>
                          </a:solidFill>
                          <a:latin typeface="Calibri" panose="020F0502020204030204"/>
                        </a:defRPr>
                      </a:lvl8pPr>
                      <a:lvl9pPr marL="3657600" algn="l" defTabSz="457200" rtl="0" eaLnBrk="1" latinLnBrk="0" hangingPunct="1">
                        <a:defRPr sz="1800" kern="1200">
                          <a:solidFill>
                            <a:schemeClr val="dk1"/>
                          </a:solidFill>
                          <a:latin typeface="Calibri" panose="020F0502020204030204"/>
                        </a:defRPr>
                      </a:lvl9pPr>
                    </a:lstStyle>
                    <a:p>
                      <a:pPr algn="ctr"/>
                      <a:endParaRPr lang="en-US" sz="1000" b="0"/>
                    </a:p>
                  </a:txBody>
                  <a:tcPr marL="121920" marR="121920" marT="60960" marB="6096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tc vMerge="1">
                  <a:txBody>
                    <a:bodyPr/>
                    <a:lstStyle>
                      <a:lvl1pPr marL="0" algn="l" defTabSz="457200" rtl="0" eaLnBrk="1" latinLnBrk="0" hangingPunct="1">
                        <a:defRPr sz="1800" kern="1200">
                          <a:solidFill>
                            <a:schemeClr val="dk1"/>
                          </a:solidFill>
                          <a:latin typeface="Calibri" panose="020F0502020204030204"/>
                        </a:defRPr>
                      </a:lvl1pPr>
                      <a:lvl2pPr marL="457200" algn="l" defTabSz="457200" rtl="0" eaLnBrk="1" latinLnBrk="0" hangingPunct="1">
                        <a:defRPr sz="1800" kern="1200">
                          <a:solidFill>
                            <a:schemeClr val="dk1"/>
                          </a:solidFill>
                          <a:latin typeface="Calibri" panose="020F0502020204030204"/>
                        </a:defRPr>
                      </a:lvl2pPr>
                      <a:lvl3pPr marL="914400" algn="l" defTabSz="457200" rtl="0" eaLnBrk="1" latinLnBrk="0" hangingPunct="1">
                        <a:defRPr sz="1800" kern="1200">
                          <a:solidFill>
                            <a:schemeClr val="dk1"/>
                          </a:solidFill>
                          <a:latin typeface="Calibri" panose="020F0502020204030204"/>
                        </a:defRPr>
                      </a:lvl3pPr>
                      <a:lvl4pPr marL="1371600" algn="l" defTabSz="457200" rtl="0" eaLnBrk="1" latinLnBrk="0" hangingPunct="1">
                        <a:defRPr sz="1800" kern="1200">
                          <a:solidFill>
                            <a:schemeClr val="dk1"/>
                          </a:solidFill>
                          <a:latin typeface="Calibri" panose="020F0502020204030204"/>
                        </a:defRPr>
                      </a:lvl4pPr>
                      <a:lvl5pPr marL="1828800" algn="l" defTabSz="457200" rtl="0" eaLnBrk="1" latinLnBrk="0" hangingPunct="1">
                        <a:defRPr sz="1800" kern="1200">
                          <a:solidFill>
                            <a:schemeClr val="dk1"/>
                          </a:solidFill>
                          <a:latin typeface="Calibri" panose="020F0502020204030204"/>
                        </a:defRPr>
                      </a:lvl5pPr>
                      <a:lvl6pPr marL="2286000" algn="l" defTabSz="457200" rtl="0" eaLnBrk="1" latinLnBrk="0" hangingPunct="1">
                        <a:defRPr sz="1800" kern="1200">
                          <a:solidFill>
                            <a:schemeClr val="dk1"/>
                          </a:solidFill>
                          <a:latin typeface="Calibri" panose="020F0502020204030204"/>
                        </a:defRPr>
                      </a:lvl6pPr>
                      <a:lvl7pPr marL="2743200" algn="l" defTabSz="457200" rtl="0" eaLnBrk="1" latinLnBrk="0" hangingPunct="1">
                        <a:defRPr sz="1800" kern="1200">
                          <a:solidFill>
                            <a:schemeClr val="dk1"/>
                          </a:solidFill>
                          <a:latin typeface="Calibri" panose="020F0502020204030204"/>
                        </a:defRPr>
                      </a:lvl7pPr>
                      <a:lvl8pPr marL="3200400" algn="l" defTabSz="457200" rtl="0" eaLnBrk="1" latinLnBrk="0" hangingPunct="1">
                        <a:defRPr sz="1800" kern="1200">
                          <a:solidFill>
                            <a:schemeClr val="dk1"/>
                          </a:solidFill>
                          <a:latin typeface="Calibri" panose="020F0502020204030204"/>
                        </a:defRPr>
                      </a:lvl8pPr>
                      <a:lvl9pPr marL="3657600" algn="l" defTabSz="457200" rtl="0" eaLnBrk="1" latinLnBrk="0" hangingPunct="1">
                        <a:defRPr sz="1800" kern="1200">
                          <a:solidFill>
                            <a:schemeClr val="dk1"/>
                          </a:solidFill>
                          <a:latin typeface="Calibri" panose="020F0502020204030204"/>
                        </a:defRPr>
                      </a:lvl9pPr>
                    </a:lstStyle>
                    <a:p>
                      <a:pPr algn="ctr"/>
                      <a:endParaRPr lang="en-US" sz="1000" b="0"/>
                    </a:p>
                  </a:txBody>
                  <a:tcPr marL="121920" marR="121920" marT="60960" marB="6096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tc vMerge="1">
                  <a:txBody>
                    <a:bodyPr/>
                    <a:lstStyle>
                      <a:lvl1pPr marL="0" algn="l" defTabSz="457200" rtl="0" eaLnBrk="1" latinLnBrk="0" hangingPunct="1">
                        <a:defRPr sz="1800" kern="1200">
                          <a:solidFill>
                            <a:schemeClr val="dk1"/>
                          </a:solidFill>
                          <a:latin typeface="Calibri" panose="020F0502020204030204"/>
                        </a:defRPr>
                      </a:lvl1pPr>
                      <a:lvl2pPr marL="457200" algn="l" defTabSz="457200" rtl="0" eaLnBrk="1" latinLnBrk="0" hangingPunct="1">
                        <a:defRPr sz="1800" kern="1200">
                          <a:solidFill>
                            <a:schemeClr val="dk1"/>
                          </a:solidFill>
                          <a:latin typeface="Calibri" panose="020F0502020204030204"/>
                        </a:defRPr>
                      </a:lvl2pPr>
                      <a:lvl3pPr marL="914400" algn="l" defTabSz="457200" rtl="0" eaLnBrk="1" latinLnBrk="0" hangingPunct="1">
                        <a:defRPr sz="1800" kern="1200">
                          <a:solidFill>
                            <a:schemeClr val="dk1"/>
                          </a:solidFill>
                          <a:latin typeface="Calibri" panose="020F0502020204030204"/>
                        </a:defRPr>
                      </a:lvl3pPr>
                      <a:lvl4pPr marL="1371600" algn="l" defTabSz="457200" rtl="0" eaLnBrk="1" latinLnBrk="0" hangingPunct="1">
                        <a:defRPr sz="1800" kern="1200">
                          <a:solidFill>
                            <a:schemeClr val="dk1"/>
                          </a:solidFill>
                          <a:latin typeface="Calibri" panose="020F0502020204030204"/>
                        </a:defRPr>
                      </a:lvl4pPr>
                      <a:lvl5pPr marL="1828800" algn="l" defTabSz="457200" rtl="0" eaLnBrk="1" latinLnBrk="0" hangingPunct="1">
                        <a:defRPr sz="1800" kern="1200">
                          <a:solidFill>
                            <a:schemeClr val="dk1"/>
                          </a:solidFill>
                          <a:latin typeface="Calibri" panose="020F0502020204030204"/>
                        </a:defRPr>
                      </a:lvl5pPr>
                      <a:lvl6pPr marL="2286000" algn="l" defTabSz="457200" rtl="0" eaLnBrk="1" latinLnBrk="0" hangingPunct="1">
                        <a:defRPr sz="1800" kern="1200">
                          <a:solidFill>
                            <a:schemeClr val="dk1"/>
                          </a:solidFill>
                          <a:latin typeface="Calibri" panose="020F0502020204030204"/>
                        </a:defRPr>
                      </a:lvl6pPr>
                      <a:lvl7pPr marL="2743200" algn="l" defTabSz="457200" rtl="0" eaLnBrk="1" latinLnBrk="0" hangingPunct="1">
                        <a:defRPr sz="1800" kern="1200">
                          <a:solidFill>
                            <a:schemeClr val="dk1"/>
                          </a:solidFill>
                          <a:latin typeface="Calibri" panose="020F0502020204030204"/>
                        </a:defRPr>
                      </a:lvl7pPr>
                      <a:lvl8pPr marL="3200400" algn="l" defTabSz="457200" rtl="0" eaLnBrk="1" latinLnBrk="0" hangingPunct="1">
                        <a:defRPr sz="1800" kern="1200">
                          <a:solidFill>
                            <a:schemeClr val="dk1"/>
                          </a:solidFill>
                          <a:latin typeface="Calibri" panose="020F0502020204030204"/>
                        </a:defRPr>
                      </a:lvl8pPr>
                      <a:lvl9pPr marL="3657600" algn="l" defTabSz="457200" rtl="0" eaLnBrk="1" latinLnBrk="0" hangingPunct="1">
                        <a:defRPr sz="1800" kern="1200">
                          <a:solidFill>
                            <a:schemeClr val="dk1"/>
                          </a:solidFill>
                          <a:latin typeface="Calibri" panose="020F0502020204030204"/>
                        </a:defRPr>
                      </a:lvl9pPr>
                    </a:lstStyle>
                    <a:p>
                      <a:pPr algn="ctr"/>
                      <a:endParaRPr lang="en-US" sz="1000" b="0"/>
                    </a:p>
                  </a:txBody>
                  <a:tcPr marL="121920" marR="121920" marT="60960" marB="6096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5B9BD5">
                        <a:tint val="20000"/>
                      </a:srgbClr>
                    </a:solidFill>
                  </a:tcPr>
                </a:tc>
                <a:tc vMerge="1">
                  <a:txBody>
                    <a:bodyPr/>
                    <a:lstStyle>
                      <a:lvl1pPr marL="0" algn="l" defTabSz="457200" rtl="0" eaLnBrk="1" latinLnBrk="0" hangingPunct="1">
                        <a:defRPr sz="1800" kern="1200">
                          <a:solidFill>
                            <a:schemeClr val="dk1"/>
                          </a:solidFill>
                          <a:latin typeface="Calibri" panose="020F0502020204030204"/>
                        </a:defRPr>
                      </a:lvl1pPr>
                      <a:lvl2pPr marL="457200" algn="l" defTabSz="457200" rtl="0" eaLnBrk="1" latinLnBrk="0" hangingPunct="1">
                        <a:defRPr sz="1800" kern="1200">
                          <a:solidFill>
                            <a:schemeClr val="dk1"/>
                          </a:solidFill>
                          <a:latin typeface="Calibri" panose="020F0502020204030204"/>
                        </a:defRPr>
                      </a:lvl2pPr>
                      <a:lvl3pPr marL="914400" algn="l" defTabSz="457200" rtl="0" eaLnBrk="1" latinLnBrk="0" hangingPunct="1">
                        <a:defRPr sz="1800" kern="1200">
                          <a:solidFill>
                            <a:schemeClr val="dk1"/>
                          </a:solidFill>
                          <a:latin typeface="Calibri" panose="020F0502020204030204"/>
                        </a:defRPr>
                      </a:lvl3pPr>
                      <a:lvl4pPr marL="1371600" algn="l" defTabSz="457200" rtl="0" eaLnBrk="1" latinLnBrk="0" hangingPunct="1">
                        <a:defRPr sz="1800" kern="1200">
                          <a:solidFill>
                            <a:schemeClr val="dk1"/>
                          </a:solidFill>
                          <a:latin typeface="Calibri" panose="020F0502020204030204"/>
                        </a:defRPr>
                      </a:lvl4pPr>
                      <a:lvl5pPr marL="1828800" algn="l" defTabSz="457200" rtl="0" eaLnBrk="1" latinLnBrk="0" hangingPunct="1">
                        <a:defRPr sz="1800" kern="1200">
                          <a:solidFill>
                            <a:schemeClr val="dk1"/>
                          </a:solidFill>
                          <a:latin typeface="Calibri" panose="020F0502020204030204"/>
                        </a:defRPr>
                      </a:lvl5pPr>
                      <a:lvl6pPr marL="2286000" algn="l" defTabSz="457200" rtl="0" eaLnBrk="1" latinLnBrk="0" hangingPunct="1">
                        <a:defRPr sz="1800" kern="1200">
                          <a:solidFill>
                            <a:schemeClr val="dk1"/>
                          </a:solidFill>
                          <a:latin typeface="Calibri" panose="020F0502020204030204"/>
                        </a:defRPr>
                      </a:lvl6pPr>
                      <a:lvl7pPr marL="2743200" algn="l" defTabSz="457200" rtl="0" eaLnBrk="1" latinLnBrk="0" hangingPunct="1">
                        <a:defRPr sz="1800" kern="1200">
                          <a:solidFill>
                            <a:schemeClr val="dk1"/>
                          </a:solidFill>
                          <a:latin typeface="Calibri" panose="020F0502020204030204"/>
                        </a:defRPr>
                      </a:lvl7pPr>
                      <a:lvl8pPr marL="3200400" algn="l" defTabSz="457200" rtl="0" eaLnBrk="1" latinLnBrk="0" hangingPunct="1">
                        <a:defRPr sz="1800" kern="1200">
                          <a:solidFill>
                            <a:schemeClr val="dk1"/>
                          </a:solidFill>
                          <a:latin typeface="Calibri" panose="020F0502020204030204"/>
                        </a:defRPr>
                      </a:lvl8pPr>
                      <a:lvl9pPr marL="3657600" algn="l" defTabSz="457200" rtl="0" eaLnBrk="1" latinLnBrk="0" hangingPunct="1">
                        <a:defRPr sz="1800" kern="1200">
                          <a:solidFill>
                            <a:schemeClr val="dk1"/>
                          </a:solidFill>
                          <a:latin typeface="Calibri" panose="020F0502020204030204"/>
                        </a:defRPr>
                      </a:lvl9pPr>
                    </a:lstStyle>
                    <a:p>
                      <a:pPr algn="ctr"/>
                      <a:endParaRPr lang="en-US" sz="1000" b="0"/>
                    </a:p>
                  </a:txBody>
                  <a:tcPr marL="121920" marR="121920" marT="60960" marB="60960" anchor="ctr"/>
                </a:tc>
                <a:tc vMerge="1">
                  <a:txBody>
                    <a:bodyPr/>
                    <a:lstStyle>
                      <a:lvl1pPr marL="0" algn="l" defTabSz="457200" rtl="0" eaLnBrk="1" latinLnBrk="0" hangingPunct="1">
                        <a:defRPr sz="1800" kern="1200">
                          <a:solidFill>
                            <a:schemeClr val="dk1"/>
                          </a:solidFill>
                          <a:latin typeface="Calibri" panose="020F0502020204030204"/>
                        </a:defRPr>
                      </a:lvl1pPr>
                      <a:lvl2pPr marL="457200" algn="l" defTabSz="457200" rtl="0" eaLnBrk="1" latinLnBrk="0" hangingPunct="1">
                        <a:defRPr sz="1800" kern="1200">
                          <a:solidFill>
                            <a:schemeClr val="dk1"/>
                          </a:solidFill>
                          <a:latin typeface="Calibri" panose="020F0502020204030204"/>
                        </a:defRPr>
                      </a:lvl2pPr>
                      <a:lvl3pPr marL="914400" algn="l" defTabSz="457200" rtl="0" eaLnBrk="1" latinLnBrk="0" hangingPunct="1">
                        <a:defRPr sz="1800" kern="1200">
                          <a:solidFill>
                            <a:schemeClr val="dk1"/>
                          </a:solidFill>
                          <a:latin typeface="Calibri" panose="020F0502020204030204"/>
                        </a:defRPr>
                      </a:lvl3pPr>
                      <a:lvl4pPr marL="1371600" algn="l" defTabSz="457200" rtl="0" eaLnBrk="1" latinLnBrk="0" hangingPunct="1">
                        <a:defRPr sz="1800" kern="1200">
                          <a:solidFill>
                            <a:schemeClr val="dk1"/>
                          </a:solidFill>
                          <a:latin typeface="Calibri" panose="020F0502020204030204"/>
                        </a:defRPr>
                      </a:lvl4pPr>
                      <a:lvl5pPr marL="1828800" algn="l" defTabSz="457200" rtl="0" eaLnBrk="1" latinLnBrk="0" hangingPunct="1">
                        <a:defRPr sz="1800" kern="1200">
                          <a:solidFill>
                            <a:schemeClr val="dk1"/>
                          </a:solidFill>
                          <a:latin typeface="Calibri" panose="020F0502020204030204"/>
                        </a:defRPr>
                      </a:lvl5pPr>
                      <a:lvl6pPr marL="2286000" algn="l" defTabSz="457200" rtl="0" eaLnBrk="1" latinLnBrk="0" hangingPunct="1">
                        <a:defRPr sz="1800" kern="1200">
                          <a:solidFill>
                            <a:schemeClr val="dk1"/>
                          </a:solidFill>
                          <a:latin typeface="Calibri" panose="020F0502020204030204"/>
                        </a:defRPr>
                      </a:lvl6pPr>
                      <a:lvl7pPr marL="2743200" algn="l" defTabSz="457200" rtl="0" eaLnBrk="1" latinLnBrk="0" hangingPunct="1">
                        <a:defRPr sz="1800" kern="1200">
                          <a:solidFill>
                            <a:schemeClr val="dk1"/>
                          </a:solidFill>
                          <a:latin typeface="Calibri" panose="020F0502020204030204"/>
                        </a:defRPr>
                      </a:lvl7pPr>
                      <a:lvl8pPr marL="3200400" algn="l" defTabSz="457200" rtl="0" eaLnBrk="1" latinLnBrk="0" hangingPunct="1">
                        <a:defRPr sz="1800" kern="1200">
                          <a:solidFill>
                            <a:schemeClr val="dk1"/>
                          </a:solidFill>
                          <a:latin typeface="Calibri" panose="020F0502020204030204"/>
                        </a:defRPr>
                      </a:lvl8pPr>
                      <a:lvl9pPr marL="3657600" algn="l" defTabSz="457200" rtl="0" eaLnBrk="1" latinLnBrk="0" hangingPunct="1">
                        <a:defRPr sz="1800" kern="1200">
                          <a:solidFill>
                            <a:schemeClr val="dk1"/>
                          </a:solidFill>
                          <a:latin typeface="Calibri" panose="020F0502020204030204"/>
                        </a:defRPr>
                      </a:lvl9pPr>
                    </a:lstStyle>
                    <a:p>
                      <a:pPr algn="ctr"/>
                      <a:endParaRPr lang="en-US" sz="1000" b="0"/>
                    </a:p>
                  </a:txBody>
                  <a:tcPr marL="121920" marR="121920" marT="60960" marB="60960" anchor="ctr"/>
                </a:tc>
                <a:extLst>
                  <a:ext uri="{0D108BD9-81ED-4DB2-BD59-A6C34878D82A}">
                    <a16:rowId xmlns:a16="http://schemas.microsoft.com/office/drawing/2014/main" val="3308879841"/>
                  </a:ext>
                </a:extLst>
              </a:tr>
              <a:tr h="181985">
                <a:tc>
                  <a:txBody>
                    <a:bodyPr/>
                    <a:lstStyle>
                      <a:lvl1pPr marL="0" algn="l" defTabSz="457200" rtl="0" eaLnBrk="1" latinLnBrk="0" hangingPunct="1">
                        <a:defRPr sz="1800" kern="1200">
                          <a:solidFill>
                            <a:schemeClr val="dk1"/>
                          </a:solidFill>
                          <a:latin typeface="Calibri" panose="020F0502020204030204"/>
                        </a:defRPr>
                      </a:lvl1pPr>
                      <a:lvl2pPr marL="457200" algn="l" defTabSz="457200" rtl="0" eaLnBrk="1" latinLnBrk="0" hangingPunct="1">
                        <a:defRPr sz="1800" kern="1200">
                          <a:solidFill>
                            <a:schemeClr val="dk1"/>
                          </a:solidFill>
                          <a:latin typeface="Calibri" panose="020F0502020204030204"/>
                        </a:defRPr>
                      </a:lvl2pPr>
                      <a:lvl3pPr marL="914400" algn="l" defTabSz="457200" rtl="0" eaLnBrk="1" latinLnBrk="0" hangingPunct="1">
                        <a:defRPr sz="1800" kern="1200">
                          <a:solidFill>
                            <a:schemeClr val="dk1"/>
                          </a:solidFill>
                          <a:latin typeface="Calibri" panose="020F0502020204030204"/>
                        </a:defRPr>
                      </a:lvl3pPr>
                      <a:lvl4pPr marL="1371600" algn="l" defTabSz="457200" rtl="0" eaLnBrk="1" latinLnBrk="0" hangingPunct="1">
                        <a:defRPr sz="1800" kern="1200">
                          <a:solidFill>
                            <a:schemeClr val="dk1"/>
                          </a:solidFill>
                          <a:latin typeface="Calibri" panose="020F0502020204030204"/>
                        </a:defRPr>
                      </a:lvl4pPr>
                      <a:lvl5pPr marL="1828800" algn="l" defTabSz="457200" rtl="0" eaLnBrk="1" latinLnBrk="0" hangingPunct="1">
                        <a:defRPr sz="1800" kern="1200">
                          <a:solidFill>
                            <a:schemeClr val="dk1"/>
                          </a:solidFill>
                          <a:latin typeface="Calibri" panose="020F0502020204030204"/>
                        </a:defRPr>
                      </a:lvl5pPr>
                      <a:lvl6pPr marL="2286000" algn="l" defTabSz="457200" rtl="0" eaLnBrk="1" latinLnBrk="0" hangingPunct="1">
                        <a:defRPr sz="1800" kern="1200">
                          <a:solidFill>
                            <a:schemeClr val="dk1"/>
                          </a:solidFill>
                          <a:latin typeface="Calibri" panose="020F0502020204030204"/>
                        </a:defRPr>
                      </a:lvl6pPr>
                      <a:lvl7pPr marL="2743200" algn="l" defTabSz="457200" rtl="0" eaLnBrk="1" latinLnBrk="0" hangingPunct="1">
                        <a:defRPr sz="1800" kern="1200">
                          <a:solidFill>
                            <a:schemeClr val="dk1"/>
                          </a:solidFill>
                          <a:latin typeface="Calibri" panose="020F0502020204030204"/>
                        </a:defRPr>
                      </a:lvl7pPr>
                      <a:lvl8pPr marL="3200400" algn="l" defTabSz="457200" rtl="0" eaLnBrk="1" latinLnBrk="0" hangingPunct="1">
                        <a:defRPr sz="1800" kern="1200">
                          <a:solidFill>
                            <a:schemeClr val="dk1"/>
                          </a:solidFill>
                          <a:latin typeface="Calibri" panose="020F0502020204030204"/>
                        </a:defRPr>
                      </a:lvl8pPr>
                      <a:lvl9pPr marL="3657600" algn="l" defTabSz="457200" rtl="0" eaLnBrk="1" latinLnBrk="0" hangingPunct="1">
                        <a:defRPr sz="1800" kern="1200">
                          <a:solidFill>
                            <a:schemeClr val="dk1"/>
                          </a:solidFill>
                          <a:latin typeface="Calibri" panose="020F0502020204030204"/>
                        </a:defRPr>
                      </a:lvl9pPr>
                    </a:lstStyle>
                    <a:p>
                      <a:r>
                        <a:rPr lang="en-US" sz="1000" b="1" kern="1200"/>
                        <a:t>PYTHON</a:t>
                      </a:r>
                      <a:endParaRPr lang="en-US" sz="1000" b="1" kern="1200">
                        <a:solidFill>
                          <a:schemeClr val="dk1"/>
                        </a:solidFill>
                        <a:latin typeface="+mn-lt"/>
                        <a:ea typeface="+mn-ea"/>
                        <a:cs typeface="+mn-cs"/>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lvl1pPr marL="0" algn="l" defTabSz="457200" rtl="0" eaLnBrk="1" latinLnBrk="0" hangingPunct="1">
                        <a:defRPr sz="1800" kern="1200">
                          <a:solidFill>
                            <a:schemeClr val="dk1"/>
                          </a:solidFill>
                          <a:latin typeface="Calibri" panose="020F0502020204030204"/>
                        </a:defRPr>
                      </a:lvl1pPr>
                      <a:lvl2pPr marL="457200" algn="l" defTabSz="457200" rtl="0" eaLnBrk="1" latinLnBrk="0" hangingPunct="1">
                        <a:defRPr sz="1800" kern="1200">
                          <a:solidFill>
                            <a:schemeClr val="dk1"/>
                          </a:solidFill>
                          <a:latin typeface="Calibri" panose="020F0502020204030204"/>
                        </a:defRPr>
                      </a:lvl2pPr>
                      <a:lvl3pPr marL="914400" algn="l" defTabSz="457200" rtl="0" eaLnBrk="1" latinLnBrk="0" hangingPunct="1">
                        <a:defRPr sz="1800" kern="1200">
                          <a:solidFill>
                            <a:schemeClr val="dk1"/>
                          </a:solidFill>
                          <a:latin typeface="Calibri" panose="020F0502020204030204"/>
                        </a:defRPr>
                      </a:lvl3pPr>
                      <a:lvl4pPr marL="1371600" algn="l" defTabSz="457200" rtl="0" eaLnBrk="1" latinLnBrk="0" hangingPunct="1">
                        <a:defRPr sz="1800" kern="1200">
                          <a:solidFill>
                            <a:schemeClr val="dk1"/>
                          </a:solidFill>
                          <a:latin typeface="Calibri" panose="020F0502020204030204"/>
                        </a:defRPr>
                      </a:lvl4pPr>
                      <a:lvl5pPr marL="1828800" algn="l" defTabSz="457200" rtl="0" eaLnBrk="1" latinLnBrk="0" hangingPunct="1">
                        <a:defRPr sz="1800" kern="1200">
                          <a:solidFill>
                            <a:schemeClr val="dk1"/>
                          </a:solidFill>
                          <a:latin typeface="Calibri" panose="020F0502020204030204"/>
                        </a:defRPr>
                      </a:lvl5pPr>
                      <a:lvl6pPr marL="2286000" algn="l" defTabSz="457200" rtl="0" eaLnBrk="1" latinLnBrk="0" hangingPunct="1">
                        <a:defRPr sz="1800" kern="1200">
                          <a:solidFill>
                            <a:schemeClr val="dk1"/>
                          </a:solidFill>
                          <a:latin typeface="Calibri" panose="020F0502020204030204"/>
                        </a:defRPr>
                      </a:lvl6pPr>
                      <a:lvl7pPr marL="2743200" algn="l" defTabSz="457200" rtl="0" eaLnBrk="1" latinLnBrk="0" hangingPunct="1">
                        <a:defRPr sz="1800" kern="1200">
                          <a:solidFill>
                            <a:schemeClr val="dk1"/>
                          </a:solidFill>
                          <a:latin typeface="Calibri" panose="020F0502020204030204"/>
                        </a:defRPr>
                      </a:lvl7pPr>
                      <a:lvl8pPr marL="3200400" algn="l" defTabSz="457200" rtl="0" eaLnBrk="1" latinLnBrk="0" hangingPunct="1">
                        <a:defRPr sz="1800" kern="1200">
                          <a:solidFill>
                            <a:schemeClr val="dk1"/>
                          </a:solidFill>
                          <a:latin typeface="Calibri" panose="020F0502020204030204"/>
                        </a:defRPr>
                      </a:lvl8pPr>
                      <a:lvl9pPr marL="3657600" algn="l" defTabSz="457200" rtl="0" eaLnBrk="1" latinLnBrk="0" hangingPunct="1">
                        <a:defRPr sz="1800" kern="1200">
                          <a:solidFill>
                            <a:schemeClr val="dk1"/>
                          </a:solidFill>
                          <a:latin typeface="Calibri" panose="020F0502020204030204"/>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US" sz="1100" kern="1200">
                        <a:solidFill>
                          <a:schemeClr val="dk1"/>
                        </a:solidFill>
                        <a:latin typeface="Calibri" panose="020F0502020204030204"/>
                        <a:ea typeface="+mn-ea"/>
                        <a:cs typeface="+mn-cs"/>
                      </a:endParaRPr>
                    </a:p>
                  </a:txBody>
                  <a:tcPr marL="121920" marR="121920" marT="60960" marB="6096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vMerge="1">
                  <a:txBody>
                    <a:bodyPr/>
                    <a:lstStyle/>
                    <a:p>
                      <a:endParaRPr lang="en-US"/>
                    </a:p>
                  </a:txBody>
                  <a:tcPr/>
                </a:tc>
                <a:tc>
                  <a:txBody>
                    <a:bodyPr/>
                    <a:lstStyle>
                      <a:lvl1pPr marL="0" algn="l" defTabSz="457200" rtl="0" eaLnBrk="1" latinLnBrk="0" hangingPunct="1">
                        <a:defRPr sz="1800" kern="1200">
                          <a:solidFill>
                            <a:schemeClr val="dk1"/>
                          </a:solidFill>
                          <a:latin typeface="Calibri" panose="020F0502020204030204"/>
                        </a:defRPr>
                      </a:lvl1pPr>
                      <a:lvl2pPr marL="457200" algn="l" defTabSz="457200" rtl="0" eaLnBrk="1" latinLnBrk="0" hangingPunct="1">
                        <a:defRPr sz="1800" kern="1200">
                          <a:solidFill>
                            <a:schemeClr val="dk1"/>
                          </a:solidFill>
                          <a:latin typeface="Calibri" panose="020F0502020204030204"/>
                        </a:defRPr>
                      </a:lvl2pPr>
                      <a:lvl3pPr marL="914400" algn="l" defTabSz="457200" rtl="0" eaLnBrk="1" latinLnBrk="0" hangingPunct="1">
                        <a:defRPr sz="1800" kern="1200">
                          <a:solidFill>
                            <a:schemeClr val="dk1"/>
                          </a:solidFill>
                          <a:latin typeface="Calibri" panose="020F0502020204030204"/>
                        </a:defRPr>
                      </a:lvl3pPr>
                      <a:lvl4pPr marL="1371600" algn="l" defTabSz="457200" rtl="0" eaLnBrk="1" latinLnBrk="0" hangingPunct="1">
                        <a:defRPr sz="1800" kern="1200">
                          <a:solidFill>
                            <a:schemeClr val="dk1"/>
                          </a:solidFill>
                          <a:latin typeface="Calibri" panose="020F0502020204030204"/>
                        </a:defRPr>
                      </a:lvl4pPr>
                      <a:lvl5pPr marL="1828800" algn="l" defTabSz="457200" rtl="0" eaLnBrk="1" latinLnBrk="0" hangingPunct="1">
                        <a:defRPr sz="1800" kern="1200">
                          <a:solidFill>
                            <a:schemeClr val="dk1"/>
                          </a:solidFill>
                          <a:latin typeface="Calibri" panose="020F0502020204030204"/>
                        </a:defRPr>
                      </a:lvl5pPr>
                      <a:lvl6pPr marL="2286000" algn="l" defTabSz="457200" rtl="0" eaLnBrk="1" latinLnBrk="0" hangingPunct="1">
                        <a:defRPr sz="1800" kern="1200">
                          <a:solidFill>
                            <a:schemeClr val="dk1"/>
                          </a:solidFill>
                          <a:latin typeface="Calibri" panose="020F0502020204030204"/>
                        </a:defRPr>
                      </a:lvl6pPr>
                      <a:lvl7pPr marL="2743200" algn="l" defTabSz="457200" rtl="0" eaLnBrk="1" latinLnBrk="0" hangingPunct="1">
                        <a:defRPr sz="1800" kern="1200">
                          <a:solidFill>
                            <a:schemeClr val="dk1"/>
                          </a:solidFill>
                          <a:latin typeface="Calibri" panose="020F0502020204030204"/>
                        </a:defRPr>
                      </a:lvl7pPr>
                      <a:lvl8pPr marL="3200400" algn="l" defTabSz="457200" rtl="0" eaLnBrk="1" latinLnBrk="0" hangingPunct="1">
                        <a:defRPr sz="1800" kern="1200">
                          <a:solidFill>
                            <a:schemeClr val="dk1"/>
                          </a:solidFill>
                          <a:latin typeface="Calibri" panose="020F0502020204030204"/>
                        </a:defRPr>
                      </a:lvl8pPr>
                      <a:lvl9pPr marL="3657600" algn="l" defTabSz="457200" rtl="0" eaLnBrk="1" latinLnBrk="0" hangingPunct="1">
                        <a:defRPr sz="1800" kern="1200">
                          <a:solidFill>
                            <a:schemeClr val="dk1"/>
                          </a:solidFill>
                          <a:latin typeface="Calibri" panose="020F0502020204030204"/>
                        </a:defRPr>
                      </a:lvl9pPr>
                    </a:lstStyle>
                    <a:p>
                      <a:pPr algn="ctr"/>
                      <a:r>
                        <a:rPr lang="en-US" sz="1050" b="1" err="1"/>
                        <a:t>PyBuilder</a:t>
                      </a:r>
                      <a:endParaRPr lang="en-US" sz="1050" b="1"/>
                    </a:p>
                    <a:p>
                      <a:pPr marL="0" marR="0" lvl="0" indent="0" algn="ctr" defTabSz="457200" rtl="0" eaLnBrk="1" fontAlgn="auto" latinLnBrk="0" hangingPunct="1">
                        <a:lnSpc>
                          <a:spcPct val="100000"/>
                        </a:lnSpc>
                        <a:spcBef>
                          <a:spcPts val="0"/>
                        </a:spcBef>
                        <a:spcAft>
                          <a:spcPts val="0"/>
                        </a:spcAft>
                        <a:buClrTx/>
                        <a:buSzTx/>
                        <a:buFontTx/>
                        <a:buNone/>
                        <a:tabLst/>
                        <a:defRPr/>
                      </a:pPr>
                      <a:r>
                        <a:rPr lang="en-US" sz="900" kern="1200"/>
                        <a:t>(Approved)</a:t>
                      </a:r>
                      <a:endParaRPr lang="en-US" sz="800" b="1">
                        <a:solidFill>
                          <a:srgbClr val="00B050"/>
                        </a:solidFill>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457200" rtl="0" eaLnBrk="1" latinLnBrk="0" hangingPunct="1">
                        <a:defRPr sz="1800" kern="1200">
                          <a:solidFill>
                            <a:schemeClr val="dk1"/>
                          </a:solidFill>
                          <a:latin typeface="Calibri" panose="020F0502020204030204"/>
                        </a:defRPr>
                      </a:lvl1pPr>
                      <a:lvl2pPr marL="457200" algn="l" defTabSz="457200" rtl="0" eaLnBrk="1" latinLnBrk="0" hangingPunct="1">
                        <a:defRPr sz="1800" kern="1200">
                          <a:solidFill>
                            <a:schemeClr val="dk1"/>
                          </a:solidFill>
                          <a:latin typeface="Calibri" panose="020F0502020204030204"/>
                        </a:defRPr>
                      </a:lvl2pPr>
                      <a:lvl3pPr marL="914400" algn="l" defTabSz="457200" rtl="0" eaLnBrk="1" latinLnBrk="0" hangingPunct="1">
                        <a:defRPr sz="1800" kern="1200">
                          <a:solidFill>
                            <a:schemeClr val="dk1"/>
                          </a:solidFill>
                          <a:latin typeface="Calibri" panose="020F0502020204030204"/>
                        </a:defRPr>
                      </a:lvl3pPr>
                      <a:lvl4pPr marL="1371600" algn="l" defTabSz="457200" rtl="0" eaLnBrk="1" latinLnBrk="0" hangingPunct="1">
                        <a:defRPr sz="1800" kern="1200">
                          <a:solidFill>
                            <a:schemeClr val="dk1"/>
                          </a:solidFill>
                          <a:latin typeface="Calibri" panose="020F0502020204030204"/>
                        </a:defRPr>
                      </a:lvl4pPr>
                      <a:lvl5pPr marL="1828800" algn="l" defTabSz="457200" rtl="0" eaLnBrk="1" latinLnBrk="0" hangingPunct="1">
                        <a:defRPr sz="1800" kern="1200">
                          <a:solidFill>
                            <a:schemeClr val="dk1"/>
                          </a:solidFill>
                          <a:latin typeface="Calibri" panose="020F0502020204030204"/>
                        </a:defRPr>
                      </a:lvl5pPr>
                      <a:lvl6pPr marL="2286000" algn="l" defTabSz="457200" rtl="0" eaLnBrk="1" latinLnBrk="0" hangingPunct="1">
                        <a:defRPr sz="1800" kern="1200">
                          <a:solidFill>
                            <a:schemeClr val="dk1"/>
                          </a:solidFill>
                          <a:latin typeface="Calibri" panose="020F0502020204030204"/>
                        </a:defRPr>
                      </a:lvl6pPr>
                      <a:lvl7pPr marL="2743200" algn="l" defTabSz="457200" rtl="0" eaLnBrk="1" latinLnBrk="0" hangingPunct="1">
                        <a:defRPr sz="1800" kern="1200">
                          <a:solidFill>
                            <a:schemeClr val="dk1"/>
                          </a:solidFill>
                          <a:latin typeface="Calibri" panose="020F0502020204030204"/>
                        </a:defRPr>
                      </a:lvl7pPr>
                      <a:lvl8pPr marL="3200400" algn="l" defTabSz="457200" rtl="0" eaLnBrk="1" latinLnBrk="0" hangingPunct="1">
                        <a:defRPr sz="1800" kern="1200">
                          <a:solidFill>
                            <a:schemeClr val="dk1"/>
                          </a:solidFill>
                          <a:latin typeface="Calibri" panose="020F0502020204030204"/>
                        </a:defRPr>
                      </a:lvl8pPr>
                      <a:lvl9pPr marL="3657600" algn="l" defTabSz="457200" rtl="0" eaLnBrk="1" latinLnBrk="0" hangingPunct="1">
                        <a:defRPr sz="1800" kern="1200">
                          <a:solidFill>
                            <a:schemeClr val="dk1"/>
                          </a:solidFill>
                          <a:latin typeface="Calibri" panose="020F0502020204030204"/>
                        </a:defRPr>
                      </a:lvl9pPr>
                    </a:lstStyle>
                    <a:p>
                      <a:pPr algn="ctr"/>
                      <a:r>
                        <a:rPr lang="en-US" sz="1050" b="1" err="1"/>
                        <a:t>PyTest</a:t>
                      </a:r>
                      <a:endParaRPr lang="en-US" sz="900" b="1"/>
                    </a:p>
                    <a:p>
                      <a:pPr marL="0" marR="0" lvl="0" indent="0" algn="ctr" defTabSz="457200" rtl="0" eaLnBrk="1" fontAlgn="auto" latinLnBrk="0" hangingPunct="1">
                        <a:lnSpc>
                          <a:spcPct val="100000"/>
                        </a:lnSpc>
                        <a:spcBef>
                          <a:spcPts val="0"/>
                        </a:spcBef>
                        <a:spcAft>
                          <a:spcPts val="0"/>
                        </a:spcAft>
                        <a:buClrTx/>
                        <a:buSzTx/>
                        <a:buFontTx/>
                        <a:buNone/>
                        <a:tabLst/>
                        <a:defRPr/>
                      </a:pPr>
                      <a:r>
                        <a:rPr lang="en-US" sz="900" kern="1200"/>
                        <a:t>(Approved)</a:t>
                      </a: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n-US"/>
                    </a:p>
                  </a:txBody>
                  <a:tcPr/>
                </a:tc>
                <a:tc vMerge="1">
                  <a:txBody>
                    <a:bodyPr/>
                    <a:lstStyle>
                      <a:lvl1pPr marL="0" algn="l" defTabSz="457200" rtl="0" eaLnBrk="1" latinLnBrk="0" hangingPunct="1">
                        <a:defRPr sz="1800" kern="1200">
                          <a:solidFill>
                            <a:schemeClr val="dk1"/>
                          </a:solidFill>
                          <a:latin typeface="Calibri" panose="020F0502020204030204"/>
                        </a:defRPr>
                      </a:lvl1pPr>
                      <a:lvl2pPr marL="457200" algn="l" defTabSz="457200" rtl="0" eaLnBrk="1" latinLnBrk="0" hangingPunct="1">
                        <a:defRPr sz="1800" kern="1200">
                          <a:solidFill>
                            <a:schemeClr val="dk1"/>
                          </a:solidFill>
                          <a:latin typeface="Calibri" panose="020F0502020204030204"/>
                        </a:defRPr>
                      </a:lvl2pPr>
                      <a:lvl3pPr marL="914400" algn="l" defTabSz="457200" rtl="0" eaLnBrk="1" latinLnBrk="0" hangingPunct="1">
                        <a:defRPr sz="1800" kern="1200">
                          <a:solidFill>
                            <a:schemeClr val="dk1"/>
                          </a:solidFill>
                          <a:latin typeface="Calibri" panose="020F0502020204030204"/>
                        </a:defRPr>
                      </a:lvl3pPr>
                      <a:lvl4pPr marL="1371600" algn="l" defTabSz="457200" rtl="0" eaLnBrk="1" latinLnBrk="0" hangingPunct="1">
                        <a:defRPr sz="1800" kern="1200">
                          <a:solidFill>
                            <a:schemeClr val="dk1"/>
                          </a:solidFill>
                          <a:latin typeface="Calibri" panose="020F0502020204030204"/>
                        </a:defRPr>
                      </a:lvl4pPr>
                      <a:lvl5pPr marL="1828800" algn="l" defTabSz="457200" rtl="0" eaLnBrk="1" latinLnBrk="0" hangingPunct="1">
                        <a:defRPr sz="1800" kern="1200">
                          <a:solidFill>
                            <a:schemeClr val="dk1"/>
                          </a:solidFill>
                          <a:latin typeface="Calibri" panose="020F0502020204030204"/>
                        </a:defRPr>
                      </a:lvl5pPr>
                      <a:lvl6pPr marL="2286000" algn="l" defTabSz="457200" rtl="0" eaLnBrk="1" latinLnBrk="0" hangingPunct="1">
                        <a:defRPr sz="1800" kern="1200">
                          <a:solidFill>
                            <a:schemeClr val="dk1"/>
                          </a:solidFill>
                          <a:latin typeface="Calibri" panose="020F0502020204030204"/>
                        </a:defRPr>
                      </a:lvl6pPr>
                      <a:lvl7pPr marL="2743200" algn="l" defTabSz="457200" rtl="0" eaLnBrk="1" latinLnBrk="0" hangingPunct="1">
                        <a:defRPr sz="1800" kern="1200">
                          <a:solidFill>
                            <a:schemeClr val="dk1"/>
                          </a:solidFill>
                          <a:latin typeface="Calibri" panose="020F0502020204030204"/>
                        </a:defRPr>
                      </a:lvl7pPr>
                      <a:lvl8pPr marL="3200400" algn="l" defTabSz="457200" rtl="0" eaLnBrk="1" latinLnBrk="0" hangingPunct="1">
                        <a:defRPr sz="1800" kern="1200">
                          <a:solidFill>
                            <a:schemeClr val="dk1"/>
                          </a:solidFill>
                          <a:latin typeface="Calibri" panose="020F0502020204030204"/>
                        </a:defRPr>
                      </a:lvl8pPr>
                      <a:lvl9pPr marL="3657600" algn="l" defTabSz="457200" rtl="0" eaLnBrk="1" latinLnBrk="0" hangingPunct="1">
                        <a:defRPr sz="1800" kern="1200">
                          <a:solidFill>
                            <a:schemeClr val="dk1"/>
                          </a:solidFill>
                          <a:latin typeface="Calibri" panose="020F0502020204030204"/>
                        </a:defRPr>
                      </a:lvl9pPr>
                    </a:lstStyle>
                    <a:p>
                      <a:pPr algn="ctr"/>
                      <a:endParaRPr lang="en-US" sz="1100"/>
                    </a:p>
                  </a:txBody>
                  <a:tcPr marL="121920" marR="121920" marT="60960" marB="6096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vMerge="1">
                  <a:txBody>
                    <a:bodyPr/>
                    <a:lstStyle>
                      <a:lvl1pPr marL="0" algn="l" defTabSz="457200" rtl="0" eaLnBrk="1" latinLnBrk="0" hangingPunct="1">
                        <a:defRPr sz="1800" kern="1200">
                          <a:solidFill>
                            <a:schemeClr val="dk1"/>
                          </a:solidFill>
                          <a:latin typeface="Calibri" panose="020F0502020204030204"/>
                        </a:defRPr>
                      </a:lvl1pPr>
                      <a:lvl2pPr marL="457200" algn="l" defTabSz="457200" rtl="0" eaLnBrk="1" latinLnBrk="0" hangingPunct="1">
                        <a:defRPr sz="1800" kern="1200">
                          <a:solidFill>
                            <a:schemeClr val="dk1"/>
                          </a:solidFill>
                          <a:latin typeface="Calibri" panose="020F0502020204030204"/>
                        </a:defRPr>
                      </a:lvl2pPr>
                      <a:lvl3pPr marL="914400" algn="l" defTabSz="457200" rtl="0" eaLnBrk="1" latinLnBrk="0" hangingPunct="1">
                        <a:defRPr sz="1800" kern="1200">
                          <a:solidFill>
                            <a:schemeClr val="dk1"/>
                          </a:solidFill>
                          <a:latin typeface="Calibri" panose="020F0502020204030204"/>
                        </a:defRPr>
                      </a:lvl3pPr>
                      <a:lvl4pPr marL="1371600" algn="l" defTabSz="457200" rtl="0" eaLnBrk="1" latinLnBrk="0" hangingPunct="1">
                        <a:defRPr sz="1800" kern="1200">
                          <a:solidFill>
                            <a:schemeClr val="dk1"/>
                          </a:solidFill>
                          <a:latin typeface="Calibri" panose="020F0502020204030204"/>
                        </a:defRPr>
                      </a:lvl4pPr>
                      <a:lvl5pPr marL="1828800" algn="l" defTabSz="457200" rtl="0" eaLnBrk="1" latinLnBrk="0" hangingPunct="1">
                        <a:defRPr sz="1800" kern="1200">
                          <a:solidFill>
                            <a:schemeClr val="dk1"/>
                          </a:solidFill>
                          <a:latin typeface="Calibri" panose="020F0502020204030204"/>
                        </a:defRPr>
                      </a:lvl5pPr>
                      <a:lvl6pPr marL="2286000" algn="l" defTabSz="457200" rtl="0" eaLnBrk="1" latinLnBrk="0" hangingPunct="1">
                        <a:defRPr sz="1800" kern="1200">
                          <a:solidFill>
                            <a:schemeClr val="dk1"/>
                          </a:solidFill>
                          <a:latin typeface="Calibri" panose="020F0502020204030204"/>
                        </a:defRPr>
                      </a:lvl6pPr>
                      <a:lvl7pPr marL="2743200" algn="l" defTabSz="457200" rtl="0" eaLnBrk="1" latinLnBrk="0" hangingPunct="1">
                        <a:defRPr sz="1800" kern="1200">
                          <a:solidFill>
                            <a:schemeClr val="dk1"/>
                          </a:solidFill>
                          <a:latin typeface="Calibri" panose="020F0502020204030204"/>
                        </a:defRPr>
                      </a:lvl7pPr>
                      <a:lvl8pPr marL="3200400" algn="l" defTabSz="457200" rtl="0" eaLnBrk="1" latinLnBrk="0" hangingPunct="1">
                        <a:defRPr sz="1800" kern="1200">
                          <a:solidFill>
                            <a:schemeClr val="dk1"/>
                          </a:solidFill>
                          <a:latin typeface="Calibri" panose="020F0502020204030204"/>
                        </a:defRPr>
                      </a:lvl8pPr>
                      <a:lvl9pPr marL="3657600" algn="l" defTabSz="457200" rtl="0" eaLnBrk="1" latinLnBrk="0" hangingPunct="1">
                        <a:defRPr sz="1800" kern="1200">
                          <a:solidFill>
                            <a:schemeClr val="dk1"/>
                          </a:solidFill>
                          <a:latin typeface="Calibri" panose="020F0502020204030204"/>
                        </a:defRPr>
                      </a:lvl9pPr>
                    </a:lstStyle>
                    <a:p>
                      <a:pPr algn="ctr"/>
                      <a:endParaRPr lang="en-US" sz="1100"/>
                    </a:p>
                  </a:txBody>
                  <a:tcPr marL="121920" marR="121920" marT="60960" marB="6096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vMerge="1">
                  <a:txBody>
                    <a:bodyPr/>
                    <a:lstStyle>
                      <a:lvl1pPr marL="0" algn="l" defTabSz="457200" rtl="0" eaLnBrk="1" latinLnBrk="0" hangingPunct="1">
                        <a:defRPr sz="1800" kern="1200">
                          <a:solidFill>
                            <a:schemeClr val="dk1"/>
                          </a:solidFill>
                          <a:latin typeface="Calibri" panose="020F0502020204030204"/>
                        </a:defRPr>
                      </a:lvl1pPr>
                      <a:lvl2pPr marL="457200" algn="l" defTabSz="457200" rtl="0" eaLnBrk="1" latinLnBrk="0" hangingPunct="1">
                        <a:defRPr sz="1800" kern="1200">
                          <a:solidFill>
                            <a:schemeClr val="dk1"/>
                          </a:solidFill>
                          <a:latin typeface="Calibri" panose="020F0502020204030204"/>
                        </a:defRPr>
                      </a:lvl2pPr>
                      <a:lvl3pPr marL="914400" algn="l" defTabSz="457200" rtl="0" eaLnBrk="1" latinLnBrk="0" hangingPunct="1">
                        <a:defRPr sz="1800" kern="1200">
                          <a:solidFill>
                            <a:schemeClr val="dk1"/>
                          </a:solidFill>
                          <a:latin typeface="Calibri" panose="020F0502020204030204"/>
                        </a:defRPr>
                      </a:lvl3pPr>
                      <a:lvl4pPr marL="1371600" algn="l" defTabSz="457200" rtl="0" eaLnBrk="1" latinLnBrk="0" hangingPunct="1">
                        <a:defRPr sz="1800" kern="1200">
                          <a:solidFill>
                            <a:schemeClr val="dk1"/>
                          </a:solidFill>
                          <a:latin typeface="Calibri" panose="020F0502020204030204"/>
                        </a:defRPr>
                      </a:lvl4pPr>
                      <a:lvl5pPr marL="1828800" algn="l" defTabSz="457200" rtl="0" eaLnBrk="1" latinLnBrk="0" hangingPunct="1">
                        <a:defRPr sz="1800" kern="1200">
                          <a:solidFill>
                            <a:schemeClr val="dk1"/>
                          </a:solidFill>
                          <a:latin typeface="Calibri" panose="020F0502020204030204"/>
                        </a:defRPr>
                      </a:lvl5pPr>
                      <a:lvl6pPr marL="2286000" algn="l" defTabSz="457200" rtl="0" eaLnBrk="1" latinLnBrk="0" hangingPunct="1">
                        <a:defRPr sz="1800" kern="1200">
                          <a:solidFill>
                            <a:schemeClr val="dk1"/>
                          </a:solidFill>
                          <a:latin typeface="Calibri" panose="020F0502020204030204"/>
                        </a:defRPr>
                      </a:lvl6pPr>
                      <a:lvl7pPr marL="2743200" algn="l" defTabSz="457200" rtl="0" eaLnBrk="1" latinLnBrk="0" hangingPunct="1">
                        <a:defRPr sz="1800" kern="1200">
                          <a:solidFill>
                            <a:schemeClr val="dk1"/>
                          </a:solidFill>
                          <a:latin typeface="Calibri" panose="020F0502020204030204"/>
                        </a:defRPr>
                      </a:lvl7pPr>
                      <a:lvl8pPr marL="3200400" algn="l" defTabSz="457200" rtl="0" eaLnBrk="1" latinLnBrk="0" hangingPunct="1">
                        <a:defRPr sz="1800" kern="1200">
                          <a:solidFill>
                            <a:schemeClr val="dk1"/>
                          </a:solidFill>
                          <a:latin typeface="Calibri" panose="020F0502020204030204"/>
                        </a:defRPr>
                      </a:lvl8pPr>
                      <a:lvl9pPr marL="3657600" algn="l" defTabSz="457200" rtl="0" eaLnBrk="1" latinLnBrk="0" hangingPunct="1">
                        <a:defRPr sz="1800" kern="1200">
                          <a:solidFill>
                            <a:schemeClr val="dk1"/>
                          </a:solidFill>
                          <a:latin typeface="Calibri" panose="020F0502020204030204"/>
                        </a:defRPr>
                      </a:lvl9pPr>
                    </a:lstStyle>
                    <a:p>
                      <a:pPr algn="ctr"/>
                      <a:endParaRPr lang="en-US" sz="1100"/>
                    </a:p>
                  </a:txBody>
                  <a:tcPr marL="121920" marR="121920" marT="60960" marB="6096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vMerge="1">
                  <a:txBody>
                    <a:bodyPr/>
                    <a:lstStyle>
                      <a:lvl1pPr marL="0" algn="l" defTabSz="457200" rtl="0" eaLnBrk="1" latinLnBrk="0" hangingPunct="1">
                        <a:defRPr sz="1800" kern="1200">
                          <a:solidFill>
                            <a:schemeClr val="dk1"/>
                          </a:solidFill>
                          <a:latin typeface="Calibri" panose="020F0502020204030204"/>
                        </a:defRPr>
                      </a:lvl1pPr>
                      <a:lvl2pPr marL="457200" algn="l" defTabSz="457200" rtl="0" eaLnBrk="1" latinLnBrk="0" hangingPunct="1">
                        <a:defRPr sz="1800" kern="1200">
                          <a:solidFill>
                            <a:schemeClr val="dk1"/>
                          </a:solidFill>
                          <a:latin typeface="Calibri" panose="020F0502020204030204"/>
                        </a:defRPr>
                      </a:lvl2pPr>
                      <a:lvl3pPr marL="914400" algn="l" defTabSz="457200" rtl="0" eaLnBrk="1" latinLnBrk="0" hangingPunct="1">
                        <a:defRPr sz="1800" kern="1200">
                          <a:solidFill>
                            <a:schemeClr val="dk1"/>
                          </a:solidFill>
                          <a:latin typeface="Calibri" panose="020F0502020204030204"/>
                        </a:defRPr>
                      </a:lvl3pPr>
                      <a:lvl4pPr marL="1371600" algn="l" defTabSz="457200" rtl="0" eaLnBrk="1" latinLnBrk="0" hangingPunct="1">
                        <a:defRPr sz="1800" kern="1200">
                          <a:solidFill>
                            <a:schemeClr val="dk1"/>
                          </a:solidFill>
                          <a:latin typeface="Calibri" panose="020F0502020204030204"/>
                        </a:defRPr>
                      </a:lvl4pPr>
                      <a:lvl5pPr marL="1828800" algn="l" defTabSz="457200" rtl="0" eaLnBrk="1" latinLnBrk="0" hangingPunct="1">
                        <a:defRPr sz="1800" kern="1200">
                          <a:solidFill>
                            <a:schemeClr val="dk1"/>
                          </a:solidFill>
                          <a:latin typeface="Calibri" panose="020F0502020204030204"/>
                        </a:defRPr>
                      </a:lvl5pPr>
                      <a:lvl6pPr marL="2286000" algn="l" defTabSz="457200" rtl="0" eaLnBrk="1" latinLnBrk="0" hangingPunct="1">
                        <a:defRPr sz="1800" kern="1200">
                          <a:solidFill>
                            <a:schemeClr val="dk1"/>
                          </a:solidFill>
                          <a:latin typeface="Calibri" panose="020F0502020204030204"/>
                        </a:defRPr>
                      </a:lvl6pPr>
                      <a:lvl7pPr marL="2743200" algn="l" defTabSz="457200" rtl="0" eaLnBrk="1" latinLnBrk="0" hangingPunct="1">
                        <a:defRPr sz="1800" kern="1200">
                          <a:solidFill>
                            <a:schemeClr val="dk1"/>
                          </a:solidFill>
                          <a:latin typeface="Calibri" panose="020F0502020204030204"/>
                        </a:defRPr>
                      </a:lvl7pPr>
                      <a:lvl8pPr marL="3200400" algn="l" defTabSz="457200" rtl="0" eaLnBrk="1" latinLnBrk="0" hangingPunct="1">
                        <a:defRPr sz="1800" kern="1200">
                          <a:solidFill>
                            <a:schemeClr val="dk1"/>
                          </a:solidFill>
                          <a:latin typeface="Calibri" panose="020F0502020204030204"/>
                        </a:defRPr>
                      </a:lvl8pPr>
                      <a:lvl9pPr marL="3657600" algn="l" defTabSz="457200" rtl="0" eaLnBrk="1" latinLnBrk="0" hangingPunct="1">
                        <a:defRPr sz="1800" kern="1200">
                          <a:solidFill>
                            <a:schemeClr val="dk1"/>
                          </a:solidFill>
                          <a:latin typeface="Calibri" panose="020F0502020204030204"/>
                        </a:defRPr>
                      </a:lvl9pPr>
                    </a:lstStyle>
                    <a:p>
                      <a:pPr algn="ctr"/>
                      <a:endParaRPr lang="en-US" sz="1100"/>
                    </a:p>
                  </a:txBody>
                  <a:tcPr marL="121920" marR="121920" marT="60960" marB="6096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vMerge="1">
                  <a:txBody>
                    <a:bodyPr/>
                    <a:lstStyle>
                      <a:lvl1pPr marL="0" algn="l" defTabSz="457200" rtl="0" eaLnBrk="1" latinLnBrk="0" hangingPunct="1">
                        <a:defRPr sz="1800" kern="1200">
                          <a:solidFill>
                            <a:schemeClr val="dk1"/>
                          </a:solidFill>
                          <a:latin typeface="Calibri" panose="020F0502020204030204"/>
                        </a:defRPr>
                      </a:lvl1pPr>
                      <a:lvl2pPr marL="457200" algn="l" defTabSz="457200" rtl="0" eaLnBrk="1" latinLnBrk="0" hangingPunct="1">
                        <a:defRPr sz="1800" kern="1200">
                          <a:solidFill>
                            <a:schemeClr val="dk1"/>
                          </a:solidFill>
                          <a:latin typeface="Calibri" panose="020F0502020204030204"/>
                        </a:defRPr>
                      </a:lvl2pPr>
                      <a:lvl3pPr marL="914400" algn="l" defTabSz="457200" rtl="0" eaLnBrk="1" latinLnBrk="0" hangingPunct="1">
                        <a:defRPr sz="1800" kern="1200">
                          <a:solidFill>
                            <a:schemeClr val="dk1"/>
                          </a:solidFill>
                          <a:latin typeface="Calibri" panose="020F0502020204030204"/>
                        </a:defRPr>
                      </a:lvl3pPr>
                      <a:lvl4pPr marL="1371600" algn="l" defTabSz="457200" rtl="0" eaLnBrk="1" latinLnBrk="0" hangingPunct="1">
                        <a:defRPr sz="1800" kern="1200">
                          <a:solidFill>
                            <a:schemeClr val="dk1"/>
                          </a:solidFill>
                          <a:latin typeface="Calibri" panose="020F0502020204030204"/>
                        </a:defRPr>
                      </a:lvl4pPr>
                      <a:lvl5pPr marL="1828800" algn="l" defTabSz="457200" rtl="0" eaLnBrk="1" latinLnBrk="0" hangingPunct="1">
                        <a:defRPr sz="1800" kern="1200">
                          <a:solidFill>
                            <a:schemeClr val="dk1"/>
                          </a:solidFill>
                          <a:latin typeface="Calibri" panose="020F0502020204030204"/>
                        </a:defRPr>
                      </a:lvl5pPr>
                      <a:lvl6pPr marL="2286000" algn="l" defTabSz="457200" rtl="0" eaLnBrk="1" latinLnBrk="0" hangingPunct="1">
                        <a:defRPr sz="1800" kern="1200">
                          <a:solidFill>
                            <a:schemeClr val="dk1"/>
                          </a:solidFill>
                          <a:latin typeface="Calibri" panose="020F0502020204030204"/>
                        </a:defRPr>
                      </a:lvl6pPr>
                      <a:lvl7pPr marL="2743200" algn="l" defTabSz="457200" rtl="0" eaLnBrk="1" latinLnBrk="0" hangingPunct="1">
                        <a:defRPr sz="1800" kern="1200">
                          <a:solidFill>
                            <a:schemeClr val="dk1"/>
                          </a:solidFill>
                          <a:latin typeface="Calibri" panose="020F0502020204030204"/>
                        </a:defRPr>
                      </a:lvl7pPr>
                      <a:lvl8pPr marL="3200400" algn="l" defTabSz="457200" rtl="0" eaLnBrk="1" latinLnBrk="0" hangingPunct="1">
                        <a:defRPr sz="1800" kern="1200">
                          <a:solidFill>
                            <a:schemeClr val="dk1"/>
                          </a:solidFill>
                          <a:latin typeface="Calibri" panose="020F0502020204030204"/>
                        </a:defRPr>
                      </a:lvl8pPr>
                      <a:lvl9pPr marL="3657600" algn="l" defTabSz="457200" rtl="0" eaLnBrk="1" latinLnBrk="0" hangingPunct="1">
                        <a:defRPr sz="1800" kern="1200">
                          <a:solidFill>
                            <a:schemeClr val="dk1"/>
                          </a:solidFill>
                          <a:latin typeface="Calibri" panose="020F0502020204030204"/>
                        </a:defRPr>
                      </a:lvl9pPr>
                    </a:lstStyle>
                    <a:p>
                      <a:pPr algn="ctr"/>
                      <a:endParaRPr lang="en-US" sz="1100"/>
                    </a:p>
                  </a:txBody>
                  <a:tcPr marL="121920" marR="121920" marT="60960" marB="60960" anchor="ctr"/>
                </a:tc>
                <a:tc vMerge="1">
                  <a:txBody>
                    <a:bodyPr/>
                    <a:lstStyle>
                      <a:lvl1pPr marL="0" algn="l" defTabSz="457200" rtl="0" eaLnBrk="1" latinLnBrk="0" hangingPunct="1">
                        <a:defRPr sz="1800" kern="1200">
                          <a:solidFill>
                            <a:schemeClr val="dk1"/>
                          </a:solidFill>
                          <a:latin typeface="Calibri" panose="020F0502020204030204"/>
                        </a:defRPr>
                      </a:lvl1pPr>
                      <a:lvl2pPr marL="457200" algn="l" defTabSz="457200" rtl="0" eaLnBrk="1" latinLnBrk="0" hangingPunct="1">
                        <a:defRPr sz="1800" kern="1200">
                          <a:solidFill>
                            <a:schemeClr val="dk1"/>
                          </a:solidFill>
                          <a:latin typeface="Calibri" panose="020F0502020204030204"/>
                        </a:defRPr>
                      </a:lvl2pPr>
                      <a:lvl3pPr marL="914400" algn="l" defTabSz="457200" rtl="0" eaLnBrk="1" latinLnBrk="0" hangingPunct="1">
                        <a:defRPr sz="1800" kern="1200">
                          <a:solidFill>
                            <a:schemeClr val="dk1"/>
                          </a:solidFill>
                          <a:latin typeface="Calibri" panose="020F0502020204030204"/>
                        </a:defRPr>
                      </a:lvl3pPr>
                      <a:lvl4pPr marL="1371600" algn="l" defTabSz="457200" rtl="0" eaLnBrk="1" latinLnBrk="0" hangingPunct="1">
                        <a:defRPr sz="1800" kern="1200">
                          <a:solidFill>
                            <a:schemeClr val="dk1"/>
                          </a:solidFill>
                          <a:latin typeface="Calibri" panose="020F0502020204030204"/>
                        </a:defRPr>
                      </a:lvl4pPr>
                      <a:lvl5pPr marL="1828800" algn="l" defTabSz="457200" rtl="0" eaLnBrk="1" latinLnBrk="0" hangingPunct="1">
                        <a:defRPr sz="1800" kern="1200">
                          <a:solidFill>
                            <a:schemeClr val="dk1"/>
                          </a:solidFill>
                          <a:latin typeface="Calibri" panose="020F0502020204030204"/>
                        </a:defRPr>
                      </a:lvl5pPr>
                      <a:lvl6pPr marL="2286000" algn="l" defTabSz="457200" rtl="0" eaLnBrk="1" latinLnBrk="0" hangingPunct="1">
                        <a:defRPr sz="1800" kern="1200">
                          <a:solidFill>
                            <a:schemeClr val="dk1"/>
                          </a:solidFill>
                          <a:latin typeface="Calibri" panose="020F0502020204030204"/>
                        </a:defRPr>
                      </a:lvl6pPr>
                      <a:lvl7pPr marL="2743200" algn="l" defTabSz="457200" rtl="0" eaLnBrk="1" latinLnBrk="0" hangingPunct="1">
                        <a:defRPr sz="1800" kern="1200">
                          <a:solidFill>
                            <a:schemeClr val="dk1"/>
                          </a:solidFill>
                          <a:latin typeface="Calibri" panose="020F0502020204030204"/>
                        </a:defRPr>
                      </a:lvl7pPr>
                      <a:lvl8pPr marL="3200400" algn="l" defTabSz="457200" rtl="0" eaLnBrk="1" latinLnBrk="0" hangingPunct="1">
                        <a:defRPr sz="1800" kern="1200">
                          <a:solidFill>
                            <a:schemeClr val="dk1"/>
                          </a:solidFill>
                          <a:latin typeface="Calibri" panose="020F0502020204030204"/>
                        </a:defRPr>
                      </a:lvl8pPr>
                      <a:lvl9pPr marL="3657600" algn="l" defTabSz="457200" rtl="0" eaLnBrk="1" latinLnBrk="0" hangingPunct="1">
                        <a:defRPr sz="1800" kern="1200">
                          <a:solidFill>
                            <a:schemeClr val="dk1"/>
                          </a:solidFill>
                          <a:latin typeface="Calibri" panose="020F0502020204030204"/>
                        </a:defRPr>
                      </a:lvl9pPr>
                    </a:lstStyle>
                    <a:p>
                      <a:pPr algn="ctr"/>
                      <a:endParaRPr lang="en-US" sz="1100"/>
                    </a:p>
                  </a:txBody>
                  <a:tcPr marL="121920" marR="121920" marT="60960" marB="60960" anchor="ctr"/>
                </a:tc>
                <a:extLst>
                  <a:ext uri="{0D108BD9-81ED-4DB2-BD59-A6C34878D82A}">
                    <a16:rowId xmlns:a16="http://schemas.microsoft.com/office/drawing/2014/main" val="2892545220"/>
                  </a:ext>
                </a:extLst>
              </a:tr>
            </a:tbl>
          </a:graphicData>
        </a:graphic>
      </p:graphicFrame>
      <p:sp>
        <p:nvSpPr>
          <p:cNvPr id="32" name="Rounded Rectangle 31"/>
          <p:cNvSpPr/>
          <p:nvPr/>
        </p:nvSpPr>
        <p:spPr>
          <a:xfrm>
            <a:off x="282559" y="654748"/>
            <a:ext cx="9527577" cy="180488"/>
          </a:xfrm>
          <a:prstGeom prst="roundRect">
            <a:avLst/>
          </a:prstGeom>
          <a:solidFill>
            <a:schemeClr val="lt1">
              <a:alpha val="0"/>
            </a:schemeClr>
          </a:solidFill>
          <a:ln w="0">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b="1">
                <a:solidFill>
                  <a:srgbClr val="14639A"/>
                </a:solidFill>
                <a:sym typeface="Wingdings" panose="05000000000000000000" pitchFamily="2" charset="2"/>
              </a:rPr>
              <a:t>&lt; ---------------------------------------------------   </a:t>
            </a:r>
            <a:r>
              <a:rPr lang="en-US" sz="1400" b="1">
                <a:solidFill>
                  <a:srgbClr val="14639A"/>
                </a:solidFill>
              </a:rPr>
              <a:t>Continuous Integration   </a:t>
            </a:r>
            <a:r>
              <a:rPr lang="en-US" sz="1400" b="1">
                <a:solidFill>
                  <a:srgbClr val="14639A"/>
                </a:solidFill>
                <a:sym typeface="Wingdings" panose="05000000000000000000" pitchFamily="2" charset="2"/>
              </a:rPr>
              <a:t>---------------------------------------------------- &gt;</a:t>
            </a:r>
            <a:endParaRPr lang="en-US" sz="1400">
              <a:solidFill>
                <a:srgbClr val="0070C0"/>
              </a:solidFill>
            </a:endParaRPr>
          </a:p>
        </p:txBody>
      </p:sp>
      <p:sp>
        <p:nvSpPr>
          <p:cNvPr id="33" name="Rounded Rectangle 32"/>
          <p:cNvSpPr/>
          <p:nvPr/>
        </p:nvSpPr>
        <p:spPr>
          <a:xfrm>
            <a:off x="7656449" y="501684"/>
            <a:ext cx="3588284" cy="230813"/>
          </a:xfrm>
          <a:prstGeom prst="round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400" b="1">
                <a:solidFill>
                  <a:srgbClr val="14639A"/>
                </a:solidFill>
              </a:rPr>
              <a:t>&lt; ---------Continuous Deployment -------- &gt;</a:t>
            </a:r>
          </a:p>
        </p:txBody>
      </p:sp>
      <p:pic>
        <p:nvPicPr>
          <p:cNvPr id="42" name="Picture 2" descr="https://cmkt-image-prd.freetls.fastly.net/0.1.0/ps/2418583/600/400/m2/fpnw/wm0/1231-.jpg?1489700109&amp;s=30d0893c58072cd399e33b03b2c05ea8"/>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9254" t="7017" r="52548" b="20476"/>
          <a:stretch/>
        </p:blipFill>
        <p:spPr bwMode="auto">
          <a:xfrm>
            <a:off x="11664244" y="132999"/>
            <a:ext cx="387548" cy="4904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6288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Questions?</a:t>
            </a:r>
            <a:endParaRPr lang="en-CA"/>
          </a:p>
        </p:txBody>
      </p:sp>
      <p:sp>
        <p:nvSpPr>
          <p:cNvPr id="4" name="Slide Number Placeholder 3"/>
          <p:cNvSpPr>
            <a:spLocks noGrp="1"/>
          </p:cNvSpPr>
          <p:nvPr>
            <p:ph type="sldNum" sz="quarter" idx="4"/>
          </p:nvPr>
        </p:nvSpPr>
        <p:spPr/>
        <p:txBody>
          <a:bodyPr/>
          <a:lstStyle/>
          <a:p>
            <a:fld id="{C5A7241D-DFDB-4383-B250-8209EF187391}" type="slidenum">
              <a:rPr lang="en-CA" smtClean="0"/>
              <a:pPr/>
              <a:t>19</a:t>
            </a:fld>
            <a:endParaRPr lang="en-CA"/>
          </a:p>
        </p:txBody>
      </p:sp>
      <p:pic>
        <p:nvPicPr>
          <p:cNvPr id="5" name="Picture 4"/>
          <p:cNvPicPr>
            <a:picLocks noChangeAspect="1"/>
          </p:cNvPicPr>
          <p:nvPr/>
        </p:nvPicPr>
        <p:blipFill>
          <a:blip r:embed="rId2"/>
          <a:stretch>
            <a:fillRect/>
          </a:stretch>
        </p:blipFill>
        <p:spPr>
          <a:xfrm>
            <a:off x="1202328" y="1340768"/>
            <a:ext cx="8854112" cy="5164898"/>
          </a:xfrm>
          <a:prstGeom prst="rect">
            <a:avLst/>
          </a:prstGeom>
        </p:spPr>
      </p:pic>
    </p:spTree>
    <p:extLst>
      <p:ext uri="{BB962C8B-B14F-4D97-AF65-F5344CB8AC3E}">
        <p14:creationId xmlns:p14="http://schemas.microsoft.com/office/powerpoint/2010/main" val="15999278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Table 11"/>
          <p:cNvGraphicFramePr>
            <a:graphicFrameLocks noGrp="1"/>
          </p:cNvGraphicFramePr>
          <p:nvPr>
            <p:extLst>
              <p:ext uri="{D42A27DB-BD31-4B8C-83A1-F6EECF244321}">
                <p14:modId xmlns:p14="http://schemas.microsoft.com/office/powerpoint/2010/main" val="3156577094"/>
              </p:ext>
            </p:extLst>
          </p:nvPr>
        </p:nvGraphicFramePr>
        <p:xfrm>
          <a:off x="9550400" y="1186657"/>
          <a:ext cx="2501900" cy="2653668"/>
        </p:xfrm>
        <a:graphic>
          <a:graphicData uri="http://schemas.openxmlformats.org/drawingml/2006/table">
            <a:tbl>
              <a:tblPr/>
              <a:tblGrid>
                <a:gridCol w="2501900">
                  <a:extLst>
                    <a:ext uri="{9D8B030D-6E8A-4147-A177-3AD203B41FA5}">
                      <a16:colId xmlns:a16="http://schemas.microsoft.com/office/drawing/2014/main" val="3663189285"/>
                    </a:ext>
                  </a:extLst>
                </a:gridCol>
              </a:tblGrid>
              <a:tr h="221139">
                <a:tc>
                  <a:txBody>
                    <a:bodyPr/>
                    <a:lstStyle/>
                    <a:p>
                      <a:pPr algn="ctr" rtl="0" fontAlgn="b"/>
                      <a:r>
                        <a:rPr lang="en-US" sz="1100" b="1" i="0" u="none" strike="noStrike">
                          <a:solidFill>
                            <a:srgbClr val="000000"/>
                          </a:solidFill>
                          <a:effectLst/>
                          <a:latin typeface="Times New Roman" panose="02020603050405020304" pitchFamily="18" charset="0"/>
                        </a:rPr>
                        <a:t>6. Continues Deployment (CDD)</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FFE699"/>
                    </a:solidFill>
                  </a:tcPr>
                </a:tc>
                <a:extLst>
                  <a:ext uri="{0D108BD9-81ED-4DB2-BD59-A6C34878D82A}">
                    <a16:rowId xmlns:a16="http://schemas.microsoft.com/office/drawing/2014/main" val="3437794690"/>
                  </a:ext>
                </a:extLst>
              </a:tr>
              <a:tr h="221139">
                <a:tc>
                  <a:txBody>
                    <a:bodyPr/>
                    <a:lstStyle/>
                    <a:p>
                      <a:pPr algn="l" rtl="0" fontAlgn="b"/>
                      <a:r>
                        <a:rPr lang="en-US" sz="1100" b="0" i="0" u="none" strike="noStrike">
                          <a:solidFill>
                            <a:srgbClr val="000000"/>
                          </a:solidFill>
                          <a:effectLst/>
                          <a:latin typeface="Times New Roman" panose="02020603050405020304" pitchFamily="18" charset="0"/>
                        </a:rPr>
                        <a:t>Introduction / Overview</a:t>
                      </a:r>
                    </a:p>
                  </a:txBody>
                  <a:tcPr marL="857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3251476979"/>
                  </a:ext>
                </a:extLst>
              </a:tr>
              <a:tr h="221139">
                <a:tc>
                  <a:txBody>
                    <a:bodyPr/>
                    <a:lstStyle/>
                    <a:p>
                      <a:pPr algn="l" rtl="0" fontAlgn="b"/>
                      <a:r>
                        <a:rPr lang="en-US" sz="1100" b="0" i="0" u="none" strike="noStrike">
                          <a:solidFill>
                            <a:srgbClr val="000000"/>
                          </a:solidFill>
                          <a:effectLst/>
                          <a:latin typeface="Times New Roman" panose="02020603050405020304" pitchFamily="18" charset="0"/>
                        </a:rPr>
                        <a:t>Challenges </a:t>
                      </a:r>
                    </a:p>
                  </a:txBody>
                  <a:tcPr marL="857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2680288659"/>
                  </a:ext>
                </a:extLst>
              </a:tr>
              <a:tr h="221139">
                <a:tc>
                  <a:txBody>
                    <a:bodyPr/>
                    <a:lstStyle/>
                    <a:p>
                      <a:pPr algn="l" rtl="0" fontAlgn="b"/>
                      <a:r>
                        <a:rPr lang="en-US" sz="1100" b="0" i="0" u="none" strike="noStrike">
                          <a:solidFill>
                            <a:srgbClr val="000000"/>
                          </a:solidFill>
                          <a:effectLst/>
                          <a:latin typeface="Times New Roman" panose="02020603050405020304" pitchFamily="18" charset="0"/>
                        </a:rPr>
                        <a:t>Terminology</a:t>
                      </a:r>
                    </a:p>
                  </a:txBody>
                  <a:tcPr marL="857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674462099"/>
                  </a:ext>
                </a:extLst>
              </a:tr>
              <a:tr h="221139">
                <a:tc>
                  <a:txBody>
                    <a:bodyPr/>
                    <a:lstStyle/>
                    <a:p>
                      <a:pPr algn="l" rtl="0" fontAlgn="b"/>
                      <a:r>
                        <a:rPr lang="en-US" sz="1100" b="0" i="0" u="none" strike="noStrike">
                          <a:solidFill>
                            <a:srgbClr val="000000"/>
                          </a:solidFill>
                          <a:effectLst/>
                          <a:latin typeface="Times New Roman" panose="02020603050405020304" pitchFamily="18" charset="0"/>
                        </a:rPr>
                        <a:t>Simple Workflow</a:t>
                      </a:r>
                    </a:p>
                  </a:txBody>
                  <a:tcPr marL="857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843545618"/>
                  </a:ext>
                </a:extLst>
              </a:tr>
              <a:tr h="221139">
                <a:tc>
                  <a:txBody>
                    <a:bodyPr/>
                    <a:lstStyle/>
                    <a:p>
                      <a:pPr algn="l" rtl="0" fontAlgn="b"/>
                      <a:r>
                        <a:rPr lang="en-US" sz="1100" b="0" i="0" u="none" strike="noStrike">
                          <a:solidFill>
                            <a:srgbClr val="000000"/>
                          </a:solidFill>
                          <a:effectLst/>
                          <a:latin typeface="Times New Roman" panose="02020603050405020304" pitchFamily="18" charset="0"/>
                        </a:rPr>
                        <a:t>User Interface</a:t>
                      </a:r>
                    </a:p>
                  </a:txBody>
                  <a:tcPr marL="857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2829345825"/>
                  </a:ext>
                </a:extLst>
              </a:tr>
              <a:tr h="221139">
                <a:tc>
                  <a:txBody>
                    <a:bodyPr/>
                    <a:lstStyle/>
                    <a:p>
                      <a:pPr algn="l" rtl="0" fontAlgn="b"/>
                      <a:r>
                        <a:rPr lang="en-US" sz="1100" b="0" i="0" u="none" strike="noStrike">
                          <a:solidFill>
                            <a:srgbClr val="000000"/>
                          </a:solidFill>
                          <a:effectLst/>
                          <a:latin typeface="Times New Roman" panose="02020603050405020304" pitchFamily="18" charset="0"/>
                        </a:rPr>
                        <a:t>Release Creation</a:t>
                      </a:r>
                    </a:p>
                  </a:txBody>
                  <a:tcPr marL="857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3900555231"/>
                  </a:ext>
                </a:extLst>
              </a:tr>
              <a:tr h="221139">
                <a:tc>
                  <a:txBody>
                    <a:bodyPr/>
                    <a:lstStyle/>
                    <a:p>
                      <a:pPr algn="l" rtl="0" fontAlgn="b"/>
                      <a:r>
                        <a:rPr lang="en-US" sz="1100" b="0" i="0" u="none" strike="noStrike">
                          <a:solidFill>
                            <a:srgbClr val="000000"/>
                          </a:solidFill>
                          <a:effectLst/>
                          <a:latin typeface="Times New Roman" panose="02020603050405020304" pitchFamily="18" charset="0"/>
                        </a:rPr>
                        <a:t>Service Now Approach</a:t>
                      </a:r>
                    </a:p>
                  </a:txBody>
                  <a:tcPr marL="857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4188018760"/>
                  </a:ext>
                </a:extLst>
              </a:tr>
              <a:tr h="221139">
                <a:tc>
                  <a:txBody>
                    <a:bodyPr/>
                    <a:lstStyle/>
                    <a:p>
                      <a:pPr algn="l" rtl="0" fontAlgn="b"/>
                      <a:r>
                        <a:rPr lang="en-US" sz="1100" b="0" i="0" u="none" strike="noStrike">
                          <a:solidFill>
                            <a:srgbClr val="000000"/>
                          </a:solidFill>
                          <a:effectLst/>
                          <a:latin typeface="Times New Roman" panose="02020603050405020304" pitchFamily="18" charset="0"/>
                        </a:rPr>
                        <a:t>Bitbucket Approach</a:t>
                      </a:r>
                    </a:p>
                  </a:txBody>
                  <a:tcPr marL="857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2137077201"/>
                  </a:ext>
                </a:extLst>
              </a:tr>
              <a:tr h="221139">
                <a:tc>
                  <a:txBody>
                    <a:bodyPr/>
                    <a:lstStyle/>
                    <a:p>
                      <a:pPr algn="l" rtl="0" fontAlgn="b"/>
                      <a:r>
                        <a:rPr lang="en-US" sz="1100" b="0" i="0" u="none" strike="noStrike">
                          <a:solidFill>
                            <a:srgbClr val="000000"/>
                          </a:solidFill>
                          <a:effectLst/>
                          <a:latin typeface="Times New Roman" panose="02020603050405020304" pitchFamily="18" charset="0"/>
                        </a:rPr>
                        <a:t>Installation</a:t>
                      </a:r>
                    </a:p>
                  </a:txBody>
                  <a:tcPr marL="857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2433400164"/>
                  </a:ext>
                </a:extLst>
              </a:tr>
              <a:tr h="221139">
                <a:tc>
                  <a:txBody>
                    <a:bodyPr/>
                    <a:lstStyle/>
                    <a:p>
                      <a:pPr algn="l" rtl="0" fontAlgn="b"/>
                      <a:r>
                        <a:rPr lang="en-US" sz="1100" b="0" i="0" u="none" strike="noStrike">
                          <a:solidFill>
                            <a:srgbClr val="000000"/>
                          </a:solidFill>
                          <a:effectLst/>
                          <a:latin typeface="Times New Roman" panose="02020603050405020304" pitchFamily="18" charset="0"/>
                        </a:rPr>
                        <a:t>System Requirements</a:t>
                      </a:r>
                    </a:p>
                  </a:txBody>
                  <a:tcPr marL="857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2349868191"/>
                  </a:ext>
                </a:extLst>
              </a:tr>
              <a:tr h="221139">
                <a:tc>
                  <a:txBody>
                    <a:bodyPr/>
                    <a:lstStyle/>
                    <a:p>
                      <a:pPr algn="l" rtl="0" fontAlgn="b"/>
                      <a:r>
                        <a:rPr lang="en-US" sz="1100" b="0" i="0" u="none" strike="noStrike">
                          <a:solidFill>
                            <a:srgbClr val="000000"/>
                          </a:solidFill>
                          <a:effectLst/>
                          <a:latin typeface="Times New Roman" panose="02020603050405020304" pitchFamily="18" charset="0"/>
                        </a:rPr>
                        <a:t>Upgrade</a:t>
                      </a:r>
                    </a:p>
                  </a:txBody>
                  <a:tcPr marL="857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93679545"/>
                  </a:ext>
                </a:extLst>
              </a:tr>
            </a:tbl>
          </a:graphicData>
        </a:graphic>
      </p:graphicFrame>
      <p:graphicFrame>
        <p:nvGraphicFramePr>
          <p:cNvPr id="13" name="Table 12"/>
          <p:cNvGraphicFramePr>
            <a:graphicFrameLocks noGrp="1"/>
          </p:cNvGraphicFramePr>
          <p:nvPr>
            <p:extLst>
              <p:ext uri="{D42A27DB-BD31-4B8C-83A1-F6EECF244321}">
                <p14:modId xmlns:p14="http://schemas.microsoft.com/office/powerpoint/2010/main" val="243806833"/>
              </p:ext>
            </p:extLst>
          </p:nvPr>
        </p:nvGraphicFramePr>
        <p:xfrm>
          <a:off x="9550400" y="4229100"/>
          <a:ext cx="2501900" cy="1429547"/>
        </p:xfrm>
        <a:graphic>
          <a:graphicData uri="http://schemas.openxmlformats.org/drawingml/2006/table">
            <a:tbl>
              <a:tblPr/>
              <a:tblGrid>
                <a:gridCol w="2501900">
                  <a:extLst>
                    <a:ext uri="{9D8B030D-6E8A-4147-A177-3AD203B41FA5}">
                      <a16:colId xmlns:a16="http://schemas.microsoft.com/office/drawing/2014/main" val="2331080489"/>
                    </a:ext>
                  </a:extLst>
                </a:gridCol>
              </a:tblGrid>
              <a:tr h="204221">
                <a:tc>
                  <a:txBody>
                    <a:bodyPr/>
                    <a:lstStyle/>
                    <a:p>
                      <a:pPr algn="ctr" rtl="0" fontAlgn="b"/>
                      <a:r>
                        <a:rPr lang="en-US" sz="1100" b="1" i="0" u="none" strike="noStrike">
                          <a:solidFill>
                            <a:srgbClr val="000000"/>
                          </a:solidFill>
                          <a:effectLst/>
                          <a:latin typeface="Times New Roman" panose="02020603050405020304" pitchFamily="18" charset="0"/>
                        </a:rPr>
                        <a:t>7. Automation Acceptance Testing</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FFE699"/>
                    </a:solidFill>
                  </a:tcPr>
                </a:tc>
                <a:extLst>
                  <a:ext uri="{0D108BD9-81ED-4DB2-BD59-A6C34878D82A}">
                    <a16:rowId xmlns:a16="http://schemas.microsoft.com/office/drawing/2014/main" val="2926334745"/>
                  </a:ext>
                </a:extLst>
              </a:tr>
              <a:tr h="204221">
                <a:tc>
                  <a:txBody>
                    <a:bodyPr/>
                    <a:lstStyle/>
                    <a:p>
                      <a:pPr algn="l" rtl="0" fontAlgn="b"/>
                      <a:r>
                        <a:rPr lang="en-US" sz="1100" b="0" i="0" u="none" strike="noStrike">
                          <a:solidFill>
                            <a:srgbClr val="000000"/>
                          </a:solidFill>
                          <a:effectLst/>
                          <a:latin typeface="Times New Roman" panose="02020603050405020304" pitchFamily="18" charset="0"/>
                        </a:rPr>
                        <a:t>Cucumber Overview</a:t>
                      </a:r>
                    </a:p>
                  </a:txBody>
                  <a:tcPr marL="857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2610570954"/>
                  </a:ext>
                </a:extLst>
              </a:tr>
              <a:tr h="204221">
                <a:tc>
                  <a:txBody>
                    <a:bodyPr/>
                    <a:lstStyle/>
                    <a:p>
                      <a:pPr algn="l" rtl="0" fontAlgn="b"/>
                      <a:r>
                        <a:rPr lang="en-US" sz="1100" b="0" i="0" u="none" strike="noStrike">
                          <a:solidFill>
                            <a:srgbClr val="000000"/>
                          </a:solidFill>
                          <a:effectLst/>
                          <a:latin typeface="Times New Roman" panose="02020603050405020304" pitchFamily="18" charset="0"/>
                        </a:rPr>
                        <a:t>Prerequisite and Learning Objective</a:t>
                      </a:r>
                    </a:p>
                  </a:txBody>
                  <a:tcPr marL="857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2475362317"/>
                  </a:ext>
                </a:extLst>
              </a:tr>
              <a:tr h="204221">
                <a:tc>
                  <a:txBody>
                    <a:bodyPr/>
                    <a:lstStyle/>
                    <a:p>
                      <a:pPr algn="l" rtl="0" fontAlgn="b"/>
                      <a:r>
                        <a:rPr lang="en-US" sz="1100" b="0" i="0" u="none" strike="noStrike">
                          <a:solidFill>
                            <a:srgbClr val="000000"/>
                          </a:solidFill>
                          <a:effectLst/>
                          <a:latin typeface="Times New Roman" panose="02020603050405020304" pitchFamily="18" charset="0"/>
                        </a:rPr>
                        <a:t>Contineous Test Solution approach</a:t>
                      </a:r>
                    </a:p>
                  </a:txBody>
                  <a:tcPr marL="857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2310345306"/>
                  </a:ext>
                </a:extLst>
              </a:tr>
              <a:tr h="204221">
                <a:tc>
                  <a:txBody>
                    <a:bodyPr/>
                    <a:lstStyle/>
                    <a:p>
                      <a:pPr algn="l" rtl="0" fontAlgn="b"/>
                      <a:r>
                        <a:rPr lang="en-US" sz="1100" b="0" i="0" u="none" strike="noStrike">
                          <a:solidFill>
                            <a:srgbClr val="000000"/>
                          </a:solidFill>
                          <a:effectLst/>
                          <a:latin typeface="Times New Roman" panose="02020603050405020304" pitchFamily="18" charset="0"/>
                        </a:rPr>
                        <a:t>Gherkins Overview</a:t>
                      </a:r>
                    </a:p>
                  </a:txBody>
                  <a:tcPr marL="857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3259962481"/>
                  </a:ext>
                </a:extLst>
              </a:tr>
              <a:tr h="204221">
                <a:tc>
                  <a:txBody>
                    <a:bodyPr/>
                    <a:lstStyle/>
                    <a:p>
                      <a:pPr algn="l" rtl="0" fontAlgn="b"/>
                      <a:r>
                        <a:rPr lang="en-US" sz="1100" b="0" i="0" u="none" strike="noStrike">
                          <a:solidFill>
                            <a:srgbClr val="000000"/>
                          </a:solidFill>
                          <a:effectLst/>
                          <a:latin typeface="Times New Roman" panose="02020603050405020304" pitchFamily="18" charset="0"/>
                        </a:rPr>
                        <a:t>Gherkins Best Practices</a:t>
                      </a:r>
                    </a:p>
                  </a:txBody>
                  <a:tcPr marL="857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1378513766"/>
                  </a:ext>
                </a:extLst>
              </a:tr>
              <a:tr h="204221">
                <a:tc>
                  <a:txBody>
                    <a:bodyPr/>
                    <a:lstStyle/>
                    <a:p>
                      <a:pPr algn="l" rtl="0" fontAlgn="b"/>
                      <a:r>
                        <a:rPr lang="en-US" sz="1100" b="0" i="0" u="none" strike="noStrike">
                          <a:solidFill>
                            <a:srgbClr val="000000"/>
                          </a:solidFill>
                          <a:effectLst/>
                          <a:latin typeface="Times New Roman" panose="02020603050405020304" pitchFamily="18" charset="0"/>
                        </a:rPr>
                        <a:t>Framework overview and demo</a:t>
                      </a:r>
                    </a:p>
                  </a:txBody>
                  <a:tcPr marL="857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24950689"/>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2362539848"/>
              </p:ext>
            </p:extLst>
          </p:nvPr>
        </p:nvGraphicFramePr>
        <p:xfrm>
          <a:off x="6950075" y="1192207"/>
          <a:ext cx="2425700" cy="2648113"/>
        </p:xfrm>
        <a:graphic>
          <a:graphicData uri="http://schemas.openxmlformats.org/drawingml/2006/table">
            <a:tbl>
              <a:tblPr/>
              <a:tblGrid>
                <a:gridCol w="2425700">
                  <a:extLst>
                    <a:ext uri="{9D8B030D-6E8A-4147-A177-3AD203B41FA5}">
                      <a16:colId xmlns:a16="http://schemas.microsoft.com/office/drawing/2014/main" val="917965751"/>
                    </a:ext>
                  </a:extLst>
                </a:gridCol>
              </a:tblGrid>
              <a:tr h="203701">
                <a:tc>
                  <a:txBody>
                    <a:bodyPr/>
                    <a:lstStyle/>
                    <a:p>
                      <a:pPr algn="ctr" rtl="0" fontAlgn="ctr"/>
                      <a:r>
                        <a:rPr lang="pt-BR" sz="1100" b="1" i="0" u="none" strike="noStrike">
                          <a:solidFill>
                            <a:srgbClr val="000000"/>
                          </a:solidFill>
                          <a:effectLst/>
                          <a:latin typeface="Times New Roman" panose="02020603050405020304" pitchFamily="18" charset="0"/>
                        </a:rPr>
                        <a:t>5. Ansible (Infra as a Code)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FFE699"/>
                    </a:solidFill>
                  </a:tcPr>
                </a:tc>
                <a:extLst>
                  <a:ext uri="{0D108BD9-81ED-4DB2-BD59-A6C34878D82A}">
                    <a16:rowId xmlns:a16="http://schemas.microsoft.com/office/drawing/2014/main" val="3411508850"/>
                  </a:ext>
                </a:extLst>
              </a:tr>
              <a:tr h="203701">
                <a:tc>
                  <a:txBody>
                    <a:bodyPr/>
                    <a:lstStyle/>
                    <a:p>
                      <a:pPr algn="l" rtl="0" fontAlgn="ctr"/>
                      <a:r>
                        <a:rPr lang="en-US" sz="1100" b="0" i="0" u="none" strike="noStrike">
                          <a:solidFill>
                            <a:srgbClr val="003946"/>
                          </a:solidFill>
                          <a:effectLst/>
                          <a:latin typeface="Times New Roman" panose="02020603050405020304" pitchFamily="18" charset="0"/>
                        </a:rPr>
                        <a:t>High Level CI/CD Pipeline </a:t>
                      </a:r>
                    </a:p>
                  </a:txBody>
                  <a:tcPr marL="857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3129001466"/>
                  </a:ext>
                </a:extLst>
              </a:tr>
              <a:tr h="203701">
                <a:tc>
                  <a:txBody>
                    <a:bodyPr/>
                    <a:lstStyle/>
                    <a:p>
                      <a:pPr algn="l" rtl="0" fontAlgn="ctr"/>
                      <a:r>
                        <a:rPr lang="en-US" sz="1100" b="0" i="0" u="none" strike="noStrike">
                          <a:solidFill>
                            <a:srgbClr val="003946"/>
                          </a:solidFill>
                          <a:effectLst/>
                          <a:latin typeface="Times New Roman" panose="02020603050405020304" pitchFamily="18" charset="0"/>
                        </a:rPr>
                        <a:t>Ansible Overview</a:t>
                      </a:r>
                    </a:p>
                  </a:txBody>
                  <a:tcPr marL="857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60589208"/>
                  </a:ext>
                </a:extLst>
              </a:tr>
              <a:tr h="203701">
                <a:tc>
                  <a:txBody>
                    <a:bodyPr/>
                    <a:lstStyle/>
                    <a:p>
                      <a:pPr algn="l" rtl="0" fontAlgn="ctr"/>
                      <a:r>
                        <a:rPr lang="en-US" sz="1100" b="0" i="0" u="none" strike="noStrike">
                          <a:solidFill>
                            <a:srgbClr val="003946"/>
                          </a:solidFill>
                          <a:effectLst/>
                          <a:latin typeface="Times New Roman" panose="02020603050405020304" pitchFamily="18" charset="0"/>
                        </a:rPr>
                        <a:t>Access to Ansible Tower &amp; OnBoarding</a:t>
                      </a:r>
                    </a:p>
                  </a:txBody>
                  <a:tcPr marL="857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3247125730"/>
                  </a:ext>
                </a:extLst>
              </a:tr>
              <a:tr h="203701">
                <a:tc>
                  <a:txBody>
                    <a:bodyPr/>
                    <a:lstStyle/>
                    <a:p>
                      <a:pPr algn="l" rtl="0" fontAlgn="ctr"/>
                      <a:r>
                        <a:rPr lang="en-US" sz="1100" b="0" i="0" u="none" strike="noStrike">
                          <a:solidFill>
                            <a:srgbClr val="003946"/>
                          </a:solidFill>
                          <a:effectLst/>
                          <a:latin typeface="Times New Roman" panose="02020603050405020304" pitchFamily="18" charset="0"/>
                        </a:rPr>
                        <a:t>Ansible Playbooks</a:t>
                      </a:r>
                    </a:p>
                  </a:txBody>
                  <a:tcPr marL="857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2711471160"/>
                  </a:ext>
                </a:extLst>
              </a:tr>
              <a:tr h="203701">
                <a:tc>
                  <a:txBody>
                    <a:bodyPr/>
                    <a:lstStyle/>
                    <a:p>
                      <a:pPr algn="l" rtl="0" fontAlgn="ctr"/>
                      <a:r>
                        <a:rPr lang="en-US" sz="1100" b="0" i="0" u="none" strike="noStrike">
                          <a:solidFill>
                            <a:srgbClr val="003946"/>
                          </a:solidFill>
                          <a:effectLst/>
                          <a:latin typeface="Times New Roman" panose="02020603050405020304" pitchFamily="18" charset="0"/>
                        </a:rPr>
                        <a:t>Ansible Inventory</a:t>
                      </a:r>
                    </a:p>
                  </a:txBody>
                  <a:tcPr marL="857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3549043729"/>
                  </a:ext>
                </a:extLst>
              </a:tr>
              <a:tr h="203701">
                <a:tc>
                  <a:txBody>
                    <a:bodyPr/>
                    <a:lstStyle/>
                    <a:p>
                      <a:pPr algn="l" rtl="0" fontAlgn="ctr"/>
                      <a:r>
                        <a:rPr lang="en-US" sz="1100" b="0" i="0" u="none" strike="noStrike">
                          <a:solidFill>
                            <a:srgbClr val="003946"/>
                          </a:solidFill>
                          <a:effectLst/>
                          <a:latin typeface="Times New Roman" panose="02020603050405020304" pitchFamily="18" charset="0"/>
                        </a:rPr>
                        <a:t>Credentials</a:t>
                      </a:r>
                    </a:p>
                  </a:txBody>
                  <a:tcPr marL="857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960128108"/>
                  </a:ext>
                </a:extLst>
              </a:tr>
              <a:tr h="203701">
                <a:tc>
                  <a:txBody>
                    <a:bodyPr/>
                    <a:lstStyle/>
                    <a:p>
                      <a:pPr algn="l" rtl="0" fontAlgn="ctr"/>
                      <a:r>
                        <a:rPr lang="en-US" sz="1100" b="0" i="0" u="none" strike="noStrike">
                          <a:solidFill>
                            <a:srgbClr val="003946"/>
                          </a:solidFill>
                          <a:effectLst/>
                          <a:latin typeface="Times New Roman" panose="02020603050405020304" pitchFamily="18" charset="0"/>
                        </a:rPr>
                        <a:t>Ansible Vault</a:t>
                      </a:r>
                    </a:p>
                  </a:txBody>
                  <a:tcPr marL="857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1296745091"/>
                  </a:ext>
                </a:extLst>
              </a:tr>
              <a:tr h="203701">
                <a:tc>
                  <a:txBody>
                    <a:bodyPr/>
                    <a:lstStyle/>
                    <a:p>
                      <a:pPr algn="l" rtl="0" fontAlgn="ctr"/>
                      <a:r>
                        <a:rPr lang="en-US" sz="1100" b="0" i="0" u="none" strike="noStrike">
                          <a:solidFill>
                            <a:srgbClr val="003946"/>
                          </a:solidFill>
                          <a:effectLst/>
                          <a:latin typeface="Times New Roman" panose="02020603050405020304" pitchFamily="18" charset="0"/>
                        </a:rPr>
                        <a:t>Job Templates</a:t>
                      </a:r>
                    </a:p>
                  </a:txBody>
                  <a:tcPr marL="857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2193580344"/>
                  </a:ext>
                </a:extLst>
              </a:tr>
              <a:tr h="203701">
                <a:tc>
                  <a:txBody>
                    <a:bodyPr/>
                    <a:lstStyle/>
                    <a:p>
                      <a:pPr algn="l" rtl="0" fontAlgn="ctr"/>
                      <a:r>
                        <a:rPr lang="en-US" sz="1100" b="0" i="0" u="none" strike="noStrike">
                          <a:solidFill>
                            <a:srgbClr val="003946"/>
                          </a:solidFill>
                          <a:effectLst/>
                          <a:latin typeface="Times New Roman" panose="02020603050405020304" pitchFamily="18" charset="0"/>
                        </a:rPr>
                        <a:t>Ansible Job</a:t>
                      </a:r>
                    </a:p>
                  </a:txBody>
                  <a:tcPr marL="857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1244843619"/>
                  </a:ext>
                </a:extLst>
              </a:tr>
              <a:tr h="203701">
                <a:tc>
                  <a:txBody>
                    <a:bodyPr/>
                    <a:lstStyle/>
                    <a:p>
                      <a:pPr algn="l" rtl="0" fontAlgn="ctr"/>
                      <a:r>
                        <a:rPr lang="en-US" sz="1100" b="0" i="0" u="none" strike="noStrike">
                          <a:solidFill>
                            <a:srgbClr val="003946"/>
                          </a:solidFill>
                          <a:effectLst/>
                          <a:latin typeface="Times New Roman" panose="02020603050405020304" pitchFamily="18" charset="0"/>
                        </a:rPr>
                        <a:t>Troubleshooting Failed Deployment</a:t>
                      </a:r>
                    </a:p>
                  </a:txBody>
                  <a:tcPr marL="857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1883468386"/>
                  </a:ext>
                </a:extLst>
              </a:tr>
              <a:tr h="203701">
                <a:tc>
                  <a:txBody>
                    <a:bodyPr/>
                    <a:lstStyle/>
                    <a:p>
                      <a:pPr algn="l" rtl="0" fontAlgn="ctr"/>
                      <a:r>
                        <a:rPr lang="en-US" sz="1100" b="0" i="0" u="none" strike="noStrike">
                          <a:solidFill>
                            <a:srgbClr val="003946"/>
                          </a:solidFill>
                          <a:effectLst/>
                          <a:latin typeface="Times New Roman" panose="02020603050405020304" pitchFamily="18" charset="0"/>
                        </a:rPr>
                        <a:t>Review Deployment Log</a:t>
                      </a:r>
                    </a:p>
                  </a:txBody>
                  <a:tcPr marL="857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2612569287"/>
                  </a:ext>
                </a:extLst>
              </a:tr>
              <a:tr h="203701">
                <a:tc>
                  <a:txBody>
                    <a:bodyPr/>
                    <a:lstStyle/>
                    <a:p>
                      <a:pPr algn="l" rtl="0" fontAlgn="ctr"/>
                      <a:r>
                        <a:rPr lang="en-US" sz="1100" b="0" i="0" u="none" strike="noStrike">
                          <a:solidFill>
                            <a:srgbClr val="003946"/>
                          </a:solidFill>
                          <a:effectLst/>
                          <a:latin typeface="Times New Roman" panose="02020603050405020304" pitchFamily="18" charset="0"/>
                        </a:rPr>
                        <a:t>Demo</a:t>
                      </a:r>
                    </a:p>
                  </a:txBody>
                  <a:tcPr marL="857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49698014"/>
                  </a:ext>
                </a:extLst>
              </a:tr>
            </a:tbl>
          </a:graphicData>
        </a:graphic>
      </p:graphicFrame>
      <p:graphicFrame>
        <p:nvGraphicFramePr>
          <p:cNvPr id="16" name="Table 15"/>
          <p:cNvGraphicFramePr>
            <a:graphicFrameLocks noGrp="1"/>
          </p:cNvGraphicFramePr>
          <p:nvPr>
            <p:extLst>
              <p:ext uri="{D42A27DB-BD31-4B8C-83A1-F6EECF244321}">
                <p14:modId xmlns:p14="http://schemas.microsoft.com/office/powerpoint/2010/main" val="3514010397"/>
              </p:ext>
            </p:extLst>
          </p:nvPr>
        </p:nvGraphicFramePr>
        <p:xfrm>
          <a:off x="3756024" y="1186657"/>
          <a:ext cx="2981325" cy="2653665"/>
        </p:xfrm>
        <a:graphic>
          <a:graphicData uri="http://schemas.openxmlformats.org/drawingml/2006/table">
            <a:tbl>
              <a:tblPr/>
              <a:tblGrid>
                <a:gridCol w="2981325">
                  <a:extLst>
                    <a:ext uri="{9D8B030D-6E8A-4147-A177-3AD203B41FA5}">
                      <a16:colId xmlns:a16="http://schemas.microsoft.com/office/drawing/2014/main" val="2560803511"/>
                    </a:ext>
                  </a:extLst>
                </a:gridCol>
              </a:tblGrid>
              <a:tr h="153988">
                <a:tc>
                  <a:txBody>
                    <a:bodyPr/>
                    <a:lstStyle/>
                    <a:p>
                      <a:pPr algn="ctr" rtl="0" fontAlgn="ctr"/>
                      <a:r>
                        <a:rPr lang="en-US" sz="1100" b="1" i="0" u="none" strike="noStrike">
                          <a:solidFill>
                            <a:srgbClr val="000000"/>
                          </a:solidFill>
                          <a:effectLst/>
                          <a:latin typeface="Times New Roman" panose="02020603050405020304" pitchFamily="18" charset="0"/>
                        </a:rPr>
                        <a:t>3. Build Automation and Orchestration (Jenkins)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FFE699"/>
                    </a:solidFill>
                  </a:tcPr>
                </a:tc>
                <a:extLst>
                  <a:ext uri="{0D108BD9-81ED-4DB2-BD59-A6C34878D82A}">
                    <a16:rowId xmlns:a16="http://schemas.microsoft.com/office/drawing/2014/main" val="2218066748"/>
                  </a:ext>
                </a:extLst>
              </a:tr>
              <a:tr h="190500">
                <a:tc>
                  <a:txBody>
                    <a:bodyPr/>
                    <a:lstStyle/>
                    <a:p>
                      <a:pPr algn="l" rtl="0" fontAlgn="ctr"/>
                      <a:r>
                        <a:rPr lang="en-US" sz="1100" b="0" i="0" u="none" strike="noStrike">
                          <a:solidFill>
                            <a:srgbClr val="000000"/>
                          </a:solidFill>
                          <a:effectLst/>
                          <a:latin typeface="Times New Roman" panose="02020603050405020304" pitchFamily="18" charset="0"/>
                        </a:rPr>
                        <a:t>What Is Jenkins – an Introduction</a:t>
                      </a:r>
                    </a:p>
                  </a:txBody>
                  <a:tcPr marL="857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2209532250"/>
                  </a:ext>
                </a:extLst>
              </a:tr>
              <a:tr h="190500">
                <a:tc>
                  <a:txBody>
                    <a:bodyPr/>
                    <a:lstStyle/>
                    <a:p>
                      <a:pPr algn="l" rtl="0" fontAlgn="ctr"/>
                      <a:r>
                        <a:rPr lang="en-US" sz="1100" b="0" i="0" u="none" strike="noStrike">
                          <a:solidFill>
                            <a:srgbClr val="000000"/>
                          </a:solidFill>
                          <a:effectLst/>
                          <a:latin typeface="Times New Roman" panose="02020603050405020304" pitchFamily="18" charset="0"/>
                        </a:rPr>
                        <a:t>What Is Continuous Integration</a:t>
                      </a:r>
                    </a:p>
                  </a:txBody>
                  <a:tcPr marL="857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2260337189"/>
                  </a:ext>
                </a:extLst>
              </a:tr>
              <a:tr h="190500">
                <a:tc>
                  <a:txBody>
                    <a:bodyPr/>
                    <a:lstStyle/>
                    <a:p>
                      <a:pPr algn="l" rtl="0" fontAlgn="ctr"/>
                      <a:r>
                        <a:rPr lang="en-US" sz="1100" b="0" i="0" u="none" strike="noStrike">
                          <a:solidFill>
                            <a:srgbClr val="000000"/>
                          </a:solidFill>
                          <a:effectLst/>
                          <a:latin typeface="Times New Roman" panose="02020603050405020304" pitchFamily="18" charset="0"/>
                        </a:rPr>
                        <a:t>Sunlife Architecture Of Jenkins </a:t>
                      </a:r>
                    </a:p>
                  </a:txBody>
                  <a:tcPr marL="857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3631063506"/>
                  </a:ext>
                </a:extLst>
              </a:tr>
              <a:tr h="190500">
                <a:tc>
                  <a:txBody>
                    <a:bodyPr/>
                    <a:lstStyle/>
                    <a:p>
                      <a:pPr algn="l" rtl="0" fontAlgn="ctr"/>
                      <a:r>
                        <a:rPr lang="en-US" sz="1100" b="0" i="0" u="none" strike="noStrike">
                          <a:solidFill>
                            <a:srgbClr val="000000"/>
                          </a:solidFill>
                          <a:effectLst/>
                          <a:latin typeface="Times New Roman" panose="02020603050405020304" pitchFamily="18" charset="0"/>
                        </a:rPr>
                        <a:t>Master &amp; Agent details</a:t>
                      </a:r>
                    </a:p>
                  </a:txBody>
                  <a:tcPr marL="857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3610997492"/>
                  </a:ext>
                </a:extLst>
              </a:tr>
              <a:tr h="190500">
                <a:tc>
                  <a:txBody>
                    <a:bodyPr/>
                    <a:lstStyle/>
                    <a:p>
                      <a:pPr algn="l" rtl="0" fontAlgn="ctr"/>
                      <a:r>
                        <a:rPr lang="en-US" sz="1100" b="0" i="0" u="none" strike="noStrike">
                          <a:solidFill>
                            <a:srgbClr val="000000"/>
                          </a:solidFill>
                          <a:effectLst/>
                          <a:latin typeface="Times New Roman" panose="02020603050405020304" pitchFamily="18" charset="0"/>
                        </a:rPr>
                        <a:t>How to install Plug-ins</a:t>
                      </a:r>
                    </a:p>
                  </a:txBody>
                  <a:tcPr marL="857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900759877"/>
                  </a:ext>
                </a:extLst>
              </a:tr>
              <a:tr h="190500">
                <a:tc>
                  <a:txBody>
                    <a:bodyPr/>
                    <a:lstStyle/>
                    <a:p>
                      <a:pPr algn="l" rtl="0" fontAlgn="ctr"/>
                      <a:r>
                        <a:rPr lang="en-US" sz="1100" b="0" i="0" u="none" strike="noStrike">
                          <a:solidFill>
                            <a:srgbClr val="000000"/>
                          </a:solidFill>
                          <a:effectLst/>
                          <a:latin typeface="Times New Roman" panose="02020603050405020304" pitchFamily="18" charset="0"/>
                        </a:rPr>
                        <a:t>Jenkins job creation and its demo </a:t>
                      </a:r>
                    </a:p>
                  </a:txBody>
                  <a:tcPr marL="857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2609296926"/>
                  </a:ext>
                </a:extLst>
              </a:tr>
              <a:tr h="190500">
                <a:tc>
                  <a:txBody>
                    <a:bodyPr/>
                    <a:lstStyle/>
                    <a:p>
                      <a:pPr algn="l" rtl="0" fontAlgn="ctr"/>
                      <a:r>
                        <a:rPr lang="en-US" sz="1100" b="0" i="0" u="none" strike="noStrike">
                          <a:solidFill>
                            <a:srgbClr val="000000"/>
                          </a:solidFill>
                          <a:effectLst/>
                          <a:latin typeface="Times New Roman" panose="02020603050405020304" pitchFamily="18" charset="0"/>
                        </a:rPr>
                        <a:t>Configuration of </a:t>
                      </a:r>
                    </a:p>
                  </a:txBody>
                  <a:tcPr marL="857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1033206092"/>
                  </a:ext>
                </a:extLst>
              </a:tr>
              <a:tr h="190500">
                <a:tc>
                  <a:txBody>
                    <a:bodyPr/>
                    <a:lstStyle/>
                    <a:p>
                      <a:pPr algn="l" rtl="0" fontAlgn="ctr"/>
                      <a:r>
                        <a:rPr lang="en-US" sz="1100" b="0" i="0" u="none" strike="noStrike">
                          <a:solidFill>
                            <a:srgbClr val="000000"/>
                          </a:solidFill>
                          <a:effectLst/>
                          <a:latin typeface="Times New Roman" panose="02020603050405020304" pitchFamily="18" charset="0"/>
                        </a:rPr>
                        <a:t>•Maven</a:t>
                      </a:r>
                    </a:p>
                  </a:txBody>
                  <a:tcPr marL="25717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565825308"/>
                  </a:ext>
                </a:extLst>
              </a:tr>
              <a:tr h="190500">
                <a:tc>
                  <a:txBody>
                    <a:bodyPr/>
                    <a:lstStyle/>
                    <a:p>
                      <a:pPr algn="l" rtl="0" fontAlgn="ctr"/>
                      <a:r>
                        <a:rPr lang="en-US" sz="1100" b="0" i="0" u="none" strike="noStrike">
                          <a:solidFill>
                            <a:srgbClr val="000000"/>
                          </a:solidFill>
                          <a:effectLst/>
                          <a:latin typeface="Times New Roman" panose="02020603050405020304" pitchFamily="18" charset="0"/>
                        </a:rPr>
                        <a:t>•SonarQube</a:t>
                      </a:r>
                    </a:p>
                  </a:txBody>
                  <a:tcPr marL="25717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1946373980"/>
                  </a:ext>
                </a:extLst>
              </a:tr>
              <a:tr h="190500">
                <a:tc>
                  <a:txBody>
                    <a:bodyPr/>
                    <a:lstStyle/>
                    <a:p>
                      <a:pPr algn="l" rtl="0" fontAlgn="ctr"/>
                      <a:r>
                        <a:rPr lang="en-US" sz="1100" b="0" i="0" u="none" strike="noStrike">
                          <a:solidFill>
                            <a:srgbClr val="000000"/>
                          </a:solidFill>
                          <a:effectLst/>
                          <a:latin typeface="Times New Roman" panose="02020603050405020304" pitchFamily="18" charset="0"/>
                        </a:rPr>
                        <a:t>•Artifactory</a:t>
                      </a:r>
                    </a:p>
                  </a:txBody>
                  <a:tcPr marL="25717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3778414928"/>
                  </a:ext>
                </a:extLst>
              </a:tr>
              <a:tr h="190500">
                <a:tc>
                  <a:txBody>
                    <a:bodyPr/>
                    <a:lstStyle/>
                    <a:p>
                      <a:pPr algn="l" rtl="0" fontAlgn="ctr"/>
                      <a:r>
                        <a:rPr lang="en-US" sz="1100" b="0" i="0" u="none" strike="noStrike">
                          <a:solidFill>
                            <a:srgbClr val="000000"/>
                          </a:solidFill>
                          <a:effectLst/>
                          <a:latin typeface="Times New Roman" panose="02020603050405020304" pitchFamily="18" charset="0"/>
                        </a:rPr>
                        <a:t>Job execution and monitoring</a:t>
                      </a:r>
                    </a:p>
                  </a:txBody>
                  <a:tcPr marL="857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3311501628"/>
                  </a:ext>
                </a:extLst>
              </a:tr>
              <a:tr h="190500">
                <a:tc>
                  <a:txBody>
                    <a:bodyPr/>
                    <a:lstStyle/>
                    <a:p>
                      <a:pPr algn="l" rtl="0" fontAlgn="ctr"/>
                      <a:r>
                        <a:rPr lang="en-US" sz="1100" b="0" i="0" u="none" strike="noStrike">
                          <a:solidFill>
                            <a:srgbClr val="000000"/>
                          </a:solidFill>
                          <a:effectLst/>
                          <a:latin typeface="Times New Roman" panose="02020603050405020304" pitchFamily="18" charset="0"/>
                        </a:rPr>
                        <a:t>Jenkins access</a:t>
                      </a:r>
                    </a:p>
                  </a:txBody>
                  <a:tcPr marL="857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187609108"/>
                  </a:ext>
                </a:extLst>
              </a:tr>
              <a:tr h="190500">
                <a:tc>
                  <a:txBody>
                    <a:bodyPr/>
                    <a:lstStyle/>
                    <a:p>
                      <a:pPr algn="l" rtl="0" fontAlgn="ctr"/>
                      <a:r>
                        <a:rPr lang="en-US" sz="1100" b="0" i="0" u="none" strike="noStrike">
                          <a:solidFill>
                            <a:srgbClr val="000000"/>
                          </a:solidFill>
                          <a:effectLst/>
                          <a:latin typeface="Times New Roman" panose="02020603050405020304" pitchFamily="18" charset="0"/>
                        </a:rPr>
                        <a:t>KB and learning material</a:t>
                      </a:r>
                    </a:p>
                  </a:txBody>
                  <a:tcPr marL="857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9033793"/>
                  </a:ext>
                </a:extLst>
              </a:tr>
            </a:tbl>
          </a:graphicData>
        </a:graphic>
      </p:graphicFrame>
      <p:graphicFrame>
        <p:nvGraphicFramePr>
          <p:cNvPr id="18" name="Table 17"/>
          <p:cNvGraphicFramePr>
            <a:graphicFrameLocks noGrp="1"/>
          </p:cNvGraphicFramePr>
          <p:nvPr>
            <p:extLst>
              <p:ext uri="{D42A27DB-BD31-4B8C-83A1-F6EECF244321}">
                <p14:modId xmlns:p14="http://schemas.microsoft.com/office/powerpoint/2010/main" val="3321274318"/>
              </p:ext>
            </p:extLst>
          </p:nvPr>
        </p:nvGraphicFramePr>
        <p:xfrm>
          <a:off x="3794125" y="4229100"/>
          <a:ext cx="2905125" cy="2095502"/>
        </p:xfrm>
        <a:graphic>
          <a:graphicData uri="http://schemas.openxmlformats.org/drawingml/2006/table">
            <a:tbl>
              <a:tblPr/>
              <a:tblGrid>
                <a:gridCol w="2905125">
                  <a:extLst>
                    <a:ext uri="{9D8B030D-6E8A-4147-A177-3AD203B41FA5}">
                      <a16:colId xmlns:a16="http://schemas.microsoft.com/office/drawing/2014/main" val="3598622421"/>
                    </a:ext>
                  </a:extLst>
                </a:gridCol>
              </a:tblGrid>
              <a:tr h="325694">
                <a:tc>
                  <a:txBody>
                    <a:bodyPr/>
                    <a:lstStyle/>
                    <a:p>
                      <a:pPr algn="ctr" rtl="0" fontAlgn="b"/>
                      <a:r>
                        <a:rPr lang="en-US" sz="1100" b="1" i="0" u="none" strike="noStrike">
                          <a:solidFill>
                            <a:srgbClr val="000000"/>
                          </a:solidFill>
                          <a:effectLst/>
                          <a:latin typeface="Times New Roman" panose="02020603050405020304" pitchFamily="18" charset="0"/>
                        </a:rPr>
                        <a:t>4. Artifact Management</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FFE699"/>
                    </a:solidFill>
                  </a:tcPr>
                </a:tc>
                <a:extLst>
                  <a:ext uri="{0D108BD9-81ED-4DB2-BD59-A6C34878D82A}">
                    <a16:rowId xmlns:a16="http://schemas.microsoft.com/office/drawing/2014/main" val="1624537992"/>
                  </a:ext>
                </a:extLst>
              </a:tr>
              <a:tr h="294968">
                <a:tc>
                  <a:txBody>
                    <a:bodyPr/>
                    <a:lstStyle/>
                    <a:p>
                      <a:pPr algn="l" rtl="0" fontAlgn="ctr"/>
                      <a:r>
                        <a:rPr lang="en-US" sz="1100" b="0" i="0" u="none" strike="noStrike">
                          <a:solidFill>
                            <a:srgbClr val="000000"/>
                          </a:solidFill>
                          <a:effectLst/>
                          <a:latin typeface="Times New Roman" panose="02020603050405020304" pitchFamily="18" charset="0"/>
                        </a:rPr>
                        <a:t>Introduction</a:t>
                      </a:r>
                    </a:p>
                  </a:txBody>
                  <a:tcPr marL="857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2599776481"/>
                  </a:ext>
                </a:extLst>
              </a:tr>
              <a:tr h="294968">
                <a:tc>
                  <a:txBody>
                    <a:bodyPr/>
                    <a:lstStyle/>
                    <a:p>
                      <a:pPr algn="l" rtl="0" fontAlgn="ctr"/>
                      <a:r>
                        <a:rPr lang="en-US" sz="1100" b="0" i="0" u="none" strike="noStrike" err="1">
                          <a:solidFill>
                            <a:srgbClr val="000000"/>
                          </a:solidFill>
                          <a:effectLst/>
                          <a:latin typeface="Times New Roman" panose="02020603050405020304" pitchFamily="18" charset="0"/>
                        </a:rPr>
                        <a:t>Artifactory</a:t>
                      </a:r>
                      <a:r>
                        <a:rPr lang="en-US" sz="1100" b="0" i="0" u="none" strike="noStrike">
                          <a:solidFill>
                            <a:srgbClr val="000000"/>
                          </a:solidFill>
                          <a:effectLst/>
                          <a:latin typeface="Times New Roman" panose="02020603050405020304" pitchFamily="18" charset="0"/>
                        </a:rPr>
                        <a:t> Overview</a:t>
                      </a:r>
                    </a:p>
                  </a:txBody>
                  <a:tcPr marL="857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811398159"/>
                  </a:ext>
                </a:extLst>
              </a:tr>
              <a:tr h="294968">
                <a:tc>
                  <a:txBody>
                    <a:bodyPr/>
                    <a:lstStyle/>
                    <a:p>
                      <a:pPr algn="l" rtl="0" fontAlgn="ctr"/>
                      <a:r>
                        <a:rPr lang="en-US" sz="1100" b="0" i="0" u="none" strike="noStrike" err="1">
                          <a:solidFill>
                            <a:srgbClr val="000000"/>
                          </a:solidFill>
                          <a:effectLst/>
                          <a:latin typeface="Times New Roman" panose="02020603050405020304" pitchFamily="18" charset="0"/>
                        </a:rPr>
                        <a:t>Artifactory</a:t>
                      </a:r>
                      <a:r>
                        <a:rPr lang="en-US" sz="1100" b="0" i="0" u="none" strike="noStrike">
                          <a:solidFill>
                            <a:srgbClr val="000000"/>
                          </a:solidFill>
                          <a:effectLst/>
                          <a:latin typeface="Times New Roman" panose="02020603050405020304" pitchFamily="18" charset="0"/>
                        </a:rPr>
                        <a:t> Repositories</a:t>
                      </a:r>
                    </a:p>
                  </a:txBody>
                  <a:tcPr marL="857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721618701"/>
                  </a:ext>
                </a:extLst>
              </a:tr>
              <a:tr h="294968">
                <a:tc>
                  <a:txBody>
                    <a:bodyPr/>
                    <a:lstStyle/>
                    <a:p>
                      <a:pPr algn="l" rtl="0" fontAlgn="ctr"/>
                      <a:r>
                        <a:rPr lang="en-US" sz="1100" b="0" i="0" u="none" strike="noStrike" err="1">
                          <a:solidFill>
                            <a:srgbClr val="000000"/>
                          </a:solidFill>
                          <a:effectLst/>
                          <a:latin typeface="Times New Roman" panose="02020603050405020304" pitchFamily="18" charset="0"/>
                        </a:rPr>
                        <a:t>Sunlife’s</a:t>
                      </a:r>
                      <a:r>
                        <a:rPr lang="en-US" sz="1100" b="0" i="0" u="none" strike="noStrike">
                          <a:solidFill>
                            <a:srgbClr val="000000"/>
                          </a:solidFill>
                          <a:effectLst/>
                          <a:latin typeface="Times New Roman" panose="02020603050405020304" pitchFamily="18" charset="0"/>
                        </a:rPr>
                        <a:t> specific </a:t>
                      </a:r>
                      <a:r>
                        <a:rPr lang="en-US" sz="1100" b="0" i="0" u="none" strike="noStrike" err="1">
                          <a:solidFill>
                            <a:srgbClr val="000000"/>
                          </a:solidFill>
                          <a:effectLst/>
                          <a:latin typeface="Times New Roman" panose="02020603050405020304" pitchFamily="18" charset="0"/>
                        </a:rPr>
                        <a:t>Artifactory</a:t>
                      </a:r>
                      <a:r>
                        <a:rPr lang="en-US" sz="1100" b="0" i="0" u="none" strike="noStrike">
                          <a:solidFill>
                            <a:srgbClr val="000000"/>
                          </a:solidFill>
                          <a:effectLst/>
                          <a:latin typeface="Times New Roman" panose="02020603050405020304" pitchFamily="18" charset="0"/>
                        </a:rPr>
                        <a:t> Repos</a:t>
                      </a:r>
                    </a:p>
                  </a:txBody>
                  <a:tcPr marL="857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1216072533"/>
                  </a:ext>
                </a:extLst>
              </a:tr>
              <a:tr h="294968">
                <a:tc>
                  <a:txBody>
                    <a:bodyPr/>
                    <a:lstStyle/>
                    <a:p>
                      <a:pPr algn="l" rtl="0" fontAlgn="ctr"/>
                      <a:r>
                        <a:rPr lang="en-US" sz="1100" b="0" i="0" u="none" strike="noStrike">
                          <a:solidFill>
                            <a:srgbClr val="000000"/>
                          </a:solidFill>
                          <a:effectLst/>
                          <a:latin typeface="Times New Roman" panose="02020603050405020304" pitchFamily="18" charset="0"/>
                        </a:rPr>
                        <a:t>Loading Artifacts to </a:t>
                      </a:r>
                      <a:r>
                        <a:rPr lang="en-US" sz="1100" b="0" i="0" u="none" strike="noStrike" err="1">
                          <a:solidFill>
                            <a:srgbClr val="000000"/>
                          </a:solidFill>
                          <a:effectLst/>
                          <a:latin typeface="Times New Roman" panose="02020603050405020304" pitchFamily="18" charset="0"/>
                        </a:rPr>
                        <a:t>Artifactory</a:t>
                      </a:r>
                      <a:endParaRPr lang="en-US" sz="1100" b="0" i="0" u="none" strike="noStrike">
                        <a:solidFill>
                          <a:srgbClr val="000000"/>
                        </a:solidFill>
                        <a:effectLst/>
                        <a:latin typeface="Times New Roman" panose="02020603050405020304" pitchFamily="18" charset="0"/>
                      </a:endParaRPr>
                    </a:p>
                  </a:txBody>
                  <a:tcPr marL="857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1003738446"/>
                  </a:ext>
                </a:extLst>
              </a:tr>
              <a:tr h="294968">
                <a:tc>
                  <a:txBody>
                    <a:bodyPr/>
                    <a:lstStyle/>
                    <a:p>
                      <a:pPr algn="l" rtl="0" fontAlgn="ctr"/>
                      <a:r>
                        <a:rPr lang="en-US" sz="1100" b="0" i="0" u="none" strike="noStrike">
                          <a:solidFill>
                            <a:srgbClr val="000000"/>
                          </a:solidFill>
                          <a:effectLst/>
                          <a:latin typeface="Times New Roman" panose="02020603050405020304" pitchFamily="18" charset="0"/>
                        </a:rPr>
                        <a:t>Walkthrough</a:t>
                      </a:r>
                    </a:p>
                  </a:txBody>
                  <a:tcPr marL="857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1927919"/>
                  </a:ext>
                </a:extLst>
              </a:tr>
            </a:tbl>
          </a:graphicData>
        </a:graphic>
      </p:graphicFrame>
      <p:graphicFrame>
        <p:nvGraphicFramePr>
          <p:cNvPr id="21" name="Table 20"/>
          <p:cNvGraphicFramePr>
            <a:graphicFrameLocks noGrp="1"/>
          </p:cNvGraphicFramePr>
          <p:nvPr>
            <p:extLst>
              <p:ext uri="{D42A27DB-BD31-4B8C-83A1-F6EECF244321}">
                <p14:modId xmlns:p14="http://schemas.microsoft.com/office/powerpoint/2010/main" val="1349837957"/>
              </p:ext>
            </p:extLst>
          </p:nvPr>
        </p:nvGraphicFramePr>
        <p:xfrm>
          <a:off x="266700" y="1186659"/>
          <a:ext cx="3263900" cy="2653662"/>
        </p:xfrm>
        <a:graphic>
          <a:graphicData uri="http://schemas.openxmlformats.org/drawingml/2006/table">
            <a:tbl>
              <a:tblPr/>
              <a:tblGrid>
                <a:gridCol w="3263900">
                  <a:extLst>
                    <a:ext uri="{9D8B030D-6E8A-4147-A177-3AD203B41FA5}">
                      <a16:colId xmlns:a16="http://schemas.microsoft.com/office/drawing/2014/main" val="3516753377"/>
                    </a:ext>
                  </a:extLst>
                </a:gridCol>
              </a:tblGrid>
              <a:tr h="241242">
                <a:tc>
                  <a:txBody>
                    <a:bodyPr/>
                    <a:lstStyle/>
                    <a:p>
                      <a:pPr algn="ctr" rtl="0" fontAlgn="ctr"/>
                      <a:r>
                        <a:rPr lang="en-US" sz="1100" b="1" i="0" u="none" strike="noStrike">
                          <a:solidFill>
                            <a:srgbClr val="000000"/>
                          </a:solidFill>
                          <a:effectLst/>
                          <a:latin typeface="Times New Roman" panose="02020603050405020304" pitchFamily="18" charset="0"/>
                        </a:rPr>
                        <a:t>1. DevOps At a glance &amp; Source Code Management</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FFE699"/>
                    </a:solidFill>
                  </a:tcPr>
                </a:tc>
                <a:extLst>
                  <a:ext uri="{0D108BD9-81ED-4DB2-BD59-A6C34878D82A}">
                    <a16:rowId xmlns:a16="http://schemas.microsoft.com/office/drawing/2014/main" val="2806932800"/>
                  </a:ext>
                </a:extLst>
              </a:tr>
              <a:tr h="241242">
                <a:tc>
                  <a:txBody>
                    <a:bodyPr/>
                    <a:lstStyle/>
                    <a:p>
                      <a:pPr algn="l" rtl="0" fontAlgn="ctr"/>
                      <a:r>
                        <a:rPr lang="en-US" sz="1100" b="0" i="0" u="none" strike="noStrike">
                          <a:solidFill>
                            <a:srgbClr val="000000"/>
                          </a:solidFill>
                          <a:effectLst/>
                          <a:latin typeface="Times New Roman" panose="02020603050405020304" pitchFamily="18" charset="0"/>
                        </a:rPr>
                        <a:t>Before vs after </a:t>
                      </a:r>
                      <a:r>
                        <a:rPr lang="en-US" sz="1100" b="0" i="0" u="none" strike="noStrike" err="1">
                          <a:solidFill>
                            <a:srgbClr val="000000"/>
                          </a:solidFill>
                          <a:effectLst/>
                          <a:latin typeface="Times New Roman" panose="02020603050405020304" pitchFamily="18" charset="0"/>
                        </a:rPr>
                        <a:t>DeOps</a:t>
                      </a:r>
                      <a:r>
                        <a:rPr lang="en-US" sz="1100" b="0" i="0" u="none" strike="noStrike">
                          <a:solidFill>
                            <a:srgbClr val="000000"/>
                          </a:solidFill>
                          <a:effectLst/>
                          <a:latin typeface="Times New Roman" panose="02020603050405020304" pitchFamily="18" charset="0"/>
                        </a:rPr>
                        <a:t> adoption</a:t>
                      </a:r>
                    </a:p>
                  </a:txBody>
                  <a:tcPr marL="857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3538751678"/>
                  </a:ext>
                </a:extLst>
              </a:tr>
              <a:tr h="241242">
                <a:tc>
                  <a:txBody>
                    <a:bodyPr/>
                    <a:lstStyle/>
                    <a:p>
                      <a:pPr algn="l" rtl="0" fontAlgn="ctr"/>
                      <a:r>
                        <a:rPr lang="en-US" sz="1100" b="0" i="0" u="none" strike="noStrike">
                          <a:solidFill>
                            <a:srgbClr val="000000"/>
                          </a:solidFill>
                          <a:effectLst/>
                          <a:latin typeface="Times New Roman" panose="02020603050405020304" pitchFamily="18" charset="0"/>
                        </a:rPr>
                        <a:t>Challenges before DevOps</a:t>
                      </a:r>
                    </a:p>
                  </a:txBody>
                  <a:tcPr marL="857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682115227"/>
                  </a:ext>
                </a:extLst>
              </a:tr>
              <a:tr h="241242">
                <a:tc>
                  <a:txBody>
                    <a:bodyPr/>
                    <a:lstStyle/>
                    <a:p>
                      <a:pPr algn="l" rtl="0" fontAlgn="ctr"/>
                      <a:r>
                        <a:rPr lang="en-US" sz="1100" b="0" i="0" u="none" strike="noStrike">
                          <a:solidFill>
                            <a:srgbClr val="000000"/>
                          </a:solidFill>
                          <a:effectLst/>
                          <a:latin typeface="Times New Roman" panose="02020603050405020304" pitchFamily="18" charset="0"/>
                        </a:rPr>
                        <a:t>Sunlife DevOps Adoption Approach</a:t>
                      </a:r>
                    </a:p>
                  </a:txBody>
                  <a:tcPr marL="857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1617540979"/>
                  </a:ext>
                </a:extLst>
              </a:tr>
              <a:tr h="241242">
                <a:tc>
                  <a:txBody>
                    <a:bodyPr/>
                    <a:lstStyle/>
                    <a:p>
                      <a:pPr algn="l" rtl="0" fontAlgn="ctr"/>
                      <a:r>
                        <a:rPr lang="en-US" sz="1100" b="0" i="0" u="none" strike="noStrike">
                          <a:solidFill>
                            <a:srgbClr val="000000"/>
                          </a:solidFill>
                          <a:effectLst/>
                          <a:latin typeface="Times New Roman" panose="02020603050405020304" pitchFamily="18" charset="0"/>
                        </a:rPr>
                        <a:t>DevOps Cycle Overview (For Java App)</a:t>
                      </a:r>
                    </a:p>
                  </a:txBody>
                  <a:tcPr marL="857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995168547"/>
                  </a:ext>
                </a:extLst>
              </a:tr>
              <a:tr h="241242">
                <a:tc>
                  <a:txBody>
                    <a:bodyPr/>
                    <a:lstStyle/>
                    <a:p>
                      <a:pPr algn="l" rtl="0" fontAlgn="ctr"/>
                      <a:r>
                        <a:rPr lang="en-US" sz="1100" b="0" i="0" u="none" strike="noStrike">
                          <a:solidFill>
                            <a:srgbClr val="000000"/>
                          </a:solidFill>
                          <a:effectLst/>
                          <a:latin typeface="Times New Roman" panose="02020603050405020304" pitchFamily="18" charset="0"/>
                        </a:rPr>
                        <a:t>Source Code Management – </a:t>
                      </a:r>
                      <a:r>
                        <a:rPr lang="en-US" sz="1100" b="0" i="0" u="none" strike="noStrike" err="1">
                          <a:solidFill>
                            <a:srgbClr val="000000"/>
                          </a:solidFill>
                          <a:effectLst/>
                          <a:latin typeface="Times New Roman" panose="02020603050405020304" pitchFamily="18" charset="0"/>
                        </a:rPr>
                        <a:t>Bitbucket</a:t>
                      </a:r>
                      <a:endParaRPr lang="en-US" sz="1100" b="0" i="0" u="none" strike="noStrike">
                        <a:solidFill>
                          <a:srgbClr val="000000"/>
                        </a:solidFill>
                        <a:effectLst/>
                        <a:latin typeface="Times New Roman" panose="02020603050405020304" pitchFamily="18" charset="0"/>
                      </a:endParaRPr>
                    </a:p>
                  </a:txBody>
                  <a:tcPr marL="857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4266591399"/>
                  </a:ext>
                </a:extLst>
              </a:tr>
              <a:tr h="241242">
                <a:tc>
                  <a:txBody>
                    <a:bodyPr/>
                    <a:lstStyle/>
                    <a:p>
                      <a:pPr marL="628650" lvl="1" indent="-171450" algn="l" rtl="0" fontAlgn="ctr">
                        <a:buFont typeface="Arial" panose="020B0604020202020204" pitchFamily="34" charset="0"/>
                        <a:buChar char="•"/>
                      </a:pPr>
                      <a:r>
                        <a:rPr lang="en-US" sz="1100" b="0" i="0" u="none" strike="noStrike" err="1">
                          <a:solidFill>
                            <a:srgbClr val="000000"/>
                          </a:solidFill>
                          <a:effectLst/>
                          <a:latin typeface="Times New Roman" panose="02020603050405020304" pitchFamily="18" charset="0"/>
                        </a:rPr>
                        <a:t>Bitbucket</a:t>
                      </a:r>
                      <a:r>
                        <a:rPr lang="en-US" sz="1100" b="0" i="0" u="none" strike="noStrike">
                          <a:solidFill>
                            <a:srgbClr val="000000"/>
                          </a:solidFill>
                          <a:effectLst/>
                          <a:latin typeface="Times New Roman" panose="02020603050405020304" pitchFamily="18" charset="0"/>
                        </a:rPr>
                        <a:t> Project</a:t>
                      </a:r>
                    </a:p>
                  </a:txBody>
                  <a:tcPr marL="857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4046884451"/>
                  </a:ext>
                </a:extLst>
              </a:tr>
              <a:tr h="241242">
                <a:tc>
                  <a:txBody>
                    <a:bodyPr/>
                    <a:lstStyle/>
                    <a:p>
                      <a:pPr marL="628650" lvl="1" indent="-171450" algn="l" rtl="0" fontAlgn="ctr">
                        <a:buFont typeface="Arial" panose="020B0604020202020204" pitchFamily="34" charset="0"/>
                        <a:buChar char="•"/>
                      </a:pPr>
                      <a:r>
                        <a:rPr lang="en-US" sz="1100" b="0" i="0" u="none" strike="noStrike" err="1">
                          <a:solidFill>
                            <a:srgbClr val="000000"/>
                          </a:solidFill>
                          <a:effectLst/>
                          <a:latin typeface="Times New Roman" panose="02020603050405020304" pitchFamily="18" charset="0"/>
                        </a:rPr>
                        <a:t>Bitbucket</a:t>
                      </a:r>
                      <a:r>
                        <a:rPr lang="en-US" sz="1100" b="0" i="0" u="none" strike="noStrike">
                          <a:solidFill>
                            <a:srgbClr val="000000"/>
                          </a:solidFill>
                          <a:effectLst/>
                          <a:latin typeface="Times New Roman" panose="02020603050405020304" pitchFamily="18" charset="0"/>
                        </a:rPr>
                        <a:t> Repo and Repo Template</a:t>
                      </a:r>
                    </a:p>
                  </a:txBody>
                  <a:tcPr marL="857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1344115985"/>
                  </a:ext>
                </a:extLst>
              </a:tr>
              <a:tr h="241242">
                <a:tc>
                  <a:txBody>
                    <a:bodyPr/>
                    <a:lstStyle/>
                    <a:p>
                      <a:pPr algn="l" rtl="0" fontAlgn="ctr"/>
                      <a:r>
                        <a:rPr lang="en-US" sz="1100" b="0" i="0" u="none" strike="noStrike">
                          <a:solidFill>
                            <a:srgbClr val="000000"/>
                          </a:solidFill>
                          <a:effectLst/>
                          <a:latin typeface="Times New Roman" panose="02020603050405020304" pitchFamily="18" charset="0"/>
                        </a:rPr>
                        <a:t>Branching and Merging Strategy</a:t>
                      </a:r>
                    </a:p>
                  </a:txBody>
                  <a:tcPr marL="857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331020306"/>
                  </a:ext>
                </a:extLst>
              </a:tr>
              <a:tr h="241242">
                <a:tc>
                  <a:txBody>
                    <a:bodyPr/>
                    <a:lstStyle/>
                    <a:p>
                      <a:pPr algn="l" rtl="0" fontAlgn="ctr"/>
                      <a:r>
                        <a:rPr lang="en-US" sz="1100" b="0" i="0" u="none" strike="noStrike">
                          <a:solidFill>
                            <a:srgbClr val="000000"/>
                          </a:solidFill>
                          <a:effectLst/>
                          <a:latin typeface="Times New Roman" panose="02020603050405020304" pitchFamily="18" charset="0"/>
                        </a:rPr>
                        <a:t>Code Review process</a:t>
                      </a:r>
                    </a:p>
                  </a:txBody>
                  <a:tcPr marL="857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1513799100"/>
                  </a:ext>
                </a:extLst>
              </a:tr>
              <a:tr h="241242">
                <a:tc>
                  <a:txBody>
                    <a:bodyPr/>
                    <a:lstStyle/>
                    <a:p>
                      <a:pPr algn="l" rtl="0" fontAlgn="ctr"/>
                      <a:r>
                        <a:rPr lang="en-US" sz="1100" b="0" i="0" u="none" strike="noStrike">
                          <a:solidFill>
                            <a:srgbClr val="000000"/>
                          </a:solidFill>
                          <a:effectLst/>
                          <a:latin typeface="Times New Roman" panose="02020603050405020304" pitchFamily="18" charset="0"/>
                        </a:rPr>
                        <a:t>ASCI </a:t>
                      </a:r>
                      <a:r>
                        <a:rPr lang="en-US" sz="1100" b="0" i="0" u="none" strike="noStrike" err="1">
                          <a:solidFill>
                            <a:srgbClr val="000000"/>
                          </a:solidFill>
                          <a:effectLst/>
                          <a:latin typeface="Times New Roman" panose="02020603050405020304" pitchFamily="18" charset="0"/>
                        </a:rPr>
                        <a:t>Devops</a:t>
                      </a:r>
                      <a:r>
                        <a:rPr lang="en-US" sz="1100" b="0" i="0" u="none" strike="noStrike">
                          <a:solidFill>
                            <a:srgbClr val="000000"/>
                          </a:solidFill>
                          <a:effectLst/>
                          <a:latin typeface="Times New Roman" panose="02020603050405020304" pitchFamily="18" charset="0"/>
                        </a:rPr>
                        <a:t> Maturity Matrix</a:t>
                      </a:r>
                    </a:p>
                  </a:txBody>
                  <a:tcPr marL="857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96409601"/>
                  </a:ext>
                </a:extLst>
              </a:tr>
            </a:tbl>
          </a:graphicData>
        </a:graphic>
      </p:graphicFrame>
      <p:graphicFrame>
        <p:nvGraphicFramePr>
          <p:cNvPr id="22" name="Table 21"/>
          <p:cNvGraphicFramePr>
            <a:graphicFrameLocks noGrp="1"/>
          </p:cNvGraphicFramePr>
          <p:nvPr>
            <p:extLst>
              <p:ext uri="{D42A27DB-BD31-4B8C-83A1-F6EECF244321}">
                <p14:modId xmlns:p14="http://schemas.microsoft.com/office/powerpoint/2010/main" val="945090773"/>
              </p:ext>
            </p:extLst>
          </p:nvPr>
        </p:nvGraphicFramePr>
        <p:xfrm>
          <a:off x="266700" y="4229100"/>
          <a:ext cx="3263900" cy="2095500"/>
        </p:xfrm>
        <a:graphic>
          <a:graphicData uri="http://schemas.openxmlformats.org/drawingml/2006/table">
            <a:tbl>
              <a:tblPr/>
              <a:tblGrid>
                <a:gridCol w="3263900">
                  <a:extLst>
                    <a:ext uri="{9D8B030D-6E8A-4147-A177-3AD203B41FA5}">
                      <a16:colId xmlns:a16="http://schemas.microsoft.com/office/drawing/2014/main" val="653546369"/>
                    </a:ext>
                  </a:extLst>
                </a:gridCol>
              </a:tblGrid>
              <a:tr h="190500">
                <a:tc>
                  <a:txBody>
                    <a:bodyPr/>
                    <a:lstStyle/>
                    <a:p>
                      <a:pPr algn="ctr" rtl="0" fontAlgn="b"/>
                      <a:r>
                        <a:rPr lang="en-US" sz="1100" b="1" i="0" u="none" strike="noStrike">
                          <a:solidFill>
                            <a:srgbClr val="000000"/>
                          </a:solidFill>
                          <a:effectLst/>
                          <a:latin typeface="Times New Roman" panose="02020603050405020304" pitchFamily="18" charset="0"/>
                        </a:rPr>
                        <a:t>2.</a:t>
                      </a:r>
                      <a:r>
                        <a:rPr lang="en-US" sz="1100" b="1" i="0" u="none" strike="noStrike" baseline="0">
                          <a:solidFill>
                            <a:srgbClr val="000000"/>
                          </a:solidFill>
                          <a:effectLst/>
                          <a:latin typeface="Times New Roman" panose="02020603050405020304" pitchFamily="18" charset="0"/>
                        </a:rPr>
                        <a:t> </a:t>
                      </a:r>
                      <a:r>
                        <a:rPr lang="en-US" sz="1100" b="1" i="0" u="none" strike="noStrike">
                          <a:solidFill>
                            <a:srgbClr val="000000"/>
                          </a:solidFill>
                          <a:effectLst/>
                          <a:latin typeface="Times New Roman" panose="02020603050405020304" pitchFamily="18" charset="0"/>
                        </a:rPr>
                        <a:t>Static Code Analysis (</a:t>
                      </a:r>
                      <a:r>
                        <a:rPr lang="en-US" sz="1100" b="1" i="0" u="none" strike="noStrike" err="1">
                          <a:solidFill>
                            <a:srgbClr val="000000"/>
                          </a:solidFill>
                          <a:effectLst/>
                          <a:latin typeface="Times New Roman" panose="02020603050405020304" pitchFamily="18" charset="0"/>
                        </a:rPr>
                        <a:t>SonarQube</a:t>
                      </a:r>
                      <a:r>
                        <a:rPr lang="en-US" sz="1100" b="1" i="0" u="none" strike="noStrike">
                          <a:solidFill>
                            <a:srgbClr val="000000"/>
                          </a:solidFill>
                          <a:effectLst/>
                          <a:latin typeface="Times New Roman" panose="02020603050405020304" pitchFamily="18" charset="0"/>
                        </a:rPr>
                        <a: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FFE699"/>
                    </a:solidFill>
                  </a:tcPr>
                </a:tc>
                <a:extLst>
                  <a:ext uri="{0D108BD9-81ED-4DB2-BD59-A6C34878D82A}">
                    <a16:rowId xmlns:a16="http://schemas.microsoft.com/office/drawing/2014/main" val="1129929889"/>
                  </a:ext>
                </a:extLst>
              </a:tr>
              <a:tr h="190500">
                <a:tc>
                  <a:txBody>
                    <a:bodyPr/>
                    <a:lstStyle/>
                    <a:p>
                      <a:pPr algn="l" rtl="0" fontAlgn="ctr"/>
                      <a:r>
                        <a:rPr lang="en-US" sz="1100" b="0" i="0" u="none" strike="noStrike">
                          <a:solidFill>
                            <a:srgbClr val="000000"/>
                          </a:solidFill>
                          <a:effectLst/>
                          <a:latin typeface="Times New Roman" panose="02020603050405020304" pitchFamily="18" charset="0"/>
                        </a:rPr>
                        <a:t>Introduction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1155734503"/>
                  </a:ext>
                </a:extLst>
              </a:tr>
              <a:tr h="190500">
                <a:tc>
                  <a:txBody>
                    <a:bodyPr/>
                    <a:lstStyle/>
                    <a:p>
                      <a:pPr algn="l" rtl="0" fontAlgn="ctr"/>
                      <a:r>
                        <a:rPr lang="en-US" sz="1100" b="0" i="0" u="none" strike="noStrike">
                          <a:solidFill>
                            <a:srgbClr val="000000"/>
                          </a:solidFill>
                          <a:effectLst/>
                          <a:latin typeface="Times New Roman" panose="02020603050405020304" pitchFamily="18" charset="0"/>
                        </a:rPr>
                        <a:t>Technical Debt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3175908680"/>
                  </a:ext>
                </a:extLst>
              </a:tr>
              <a:tr h="190500">
                <a:tc>
                  <a:txBody>
                    <a:bodyPr/>
                    <a:lstStyle/>
                    <a:p>
                      <a:pPr algn="l" rtl="0" fontAlgn="ctr"/>
                      <a:r>
                        <a:rPr lang="en-US" sz="1100" b="0" i="0" u="none" strike="noStrike">
                          <a:solidFill>
                            <a:srgbClr val="000000"/>
                          </a:solidFill>
                          <a:effectLst/>
                          <a:latin typeface="Times New Roman" panose="02020603050405020304" pitchFamily="18" charset="0"/>
                        </a:rPr>
                        <a:t>Setting up project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902315369"/>
                  </a:ext>
                </a:extLst>
              </a:tr>
              <a:tr h="190500">
                <a:tc>
                  <a:txBody>
                    <a:bodyPr/>
                    <a:lstStyle/>
                    <a:p>
                      <a:pPr algn="l" rtl="0" fontAlgn="ctr"/>
                      <a:r>
                        <a:rPr lang="en-US" sz="1100" b="0" i="0" u="none" strike="noStrike">
                          <a:solidFill>
                            <a:srgbClr val="000000"/>
                          </a:solidFill>
                          <a:effectLst/>
                          <a:latin typeface="Times New Roman" panose="02020603050405020304" pitchFamily="18" charset="0"/>
                        </a:rPr>
                        <a:t>SonarQube reports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1568726488"/>
                  </a:ext>
                </a:extLst>
              </a:tr>
              <a:tr h="190500">
                <a:tc>
                  <a:txBody>
                    <a:bodyPr/>
                    <a:lstStyle/>
                    <a:p>
                      <a:pPr algn="l" rtl="0" fontAlgn="ctr"/>
                      <a:r>
                        <a:rPr lang="en-US" sz="1100" b="0" i="0" u="none" strike="noStrike">
                          <a:solidFill>
                            <a:srgbClr val="000000"/>
                          </a:solidFill>
                          <a:effectLst/>
                          <a:latin typeface="Times New Roman" panose="02020603050405020304" pitchFamily="18" charset="0"/>
                        </a:rPr>
                        <a:t>Quality and vulnerabilities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1811608056"/>
                  </a:ext>
                </a:extLst>
              </a:tr>
              <a:tr h="190500">
                <a:tc>
                  <a:txBody>
                    <a:bodyPr/>
                    <a:lstStyle/>
                    <a:p>
                      <a:pPr algn="l" rtl="0" fontAlgn="ctr"/>
                      <a:r>
                        <a:rPr lang="en-US" sz="1100" b="0" i="0" u="none" strike="noStrike">
                          <a:solidFill>
                            <a:srgbClr val="000000"/>
                          </a:solidFill>
                          <a:effectLst/>
                          <a:latin typeface="Times New Roman" panose="02020603050405020304" pitchFamily="18" charset="0"/>
                        </a:rPr>
                        <a:t>SonarQube licensing</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2207339549"/>
                  </a:ext>
                </a:extLst>
              </a:tr>
              <a:tr h="190500">
                <a:tc>
                  <a:txBody>
                    <a:bodyPr/>
                    <a:lstStyle/>
                    <a:p>
                      <a:pPr algn="l" rtl="0" fontAlgn="ctr"/>
                      <a:r>
                        <a:rPr lang="en-US" sz="1100" b="0" i="0" u="none" strike="noStrike">
                          <a:solidFill>
                            <a:srgbClr val="000000"/>
                          </a:solidFill>
                          <a:effectLst/>
                          <a:latin typeface="Times New Roman" panose="02020603050405020304" pitchFamily="18" charset="0"/>
                        </a:rPr>
                        <a:t>Sonar Projects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2198423179"/>
                  </a:ext>
                </a:extLst>
              </a:tr>
              <a:tr h="190500">
                <a:tc>
                  <a:txBody>
                    <a:bodyPr/>
                    <a:lstStyle/>
                    <a:p>
                      <a:pPr algn="l" rtl="0" fontAlgn="ctr"/>
                      <a:r>
                        <a:rPr lang="en-US" sz="1100" b="0" i="0" u="none" strike="noStrike">
                          <a:solidFill>
                            <a:srgbClr val="000000"/>
                          </a:solidFill>
                          <a:effectLst/>
                          <a:latin typeface="Times New Roman" panose="02020603050405020304" pitchFamily="18" charset="0"/>
                        </a:rPr>
                        <a:t>Portfolios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2556893056"/>
                  </a:ext>
                </a:extLst>
              </a:tr>
              <a:tr h="190500">
                <a:tc>
                  <a:txBody>
                    <a:bodyPr/>
                    <a:lstStyle/>
                    <a:p>
                      <a:pPr algn="l" rtl="0" fontAlgn="ctr"/>
                      <a:r>
                        <a:rPr lang="en-US" sz="1100" b="0" i="0" u="none" strike="noStrike">
                          <a:solidFill>
                            <a:srgbClr val="000000"/>
                          </a:solidFill>
                          <a:effectLst/>
                          <a:latin typeface="Times New Roman" panose="02020603050405020304" pitchFamily="18" charset="0"/>
                        </a:rPr>
                        <a:t>Plug-ins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1657309960"/>
                  </a:ext>
                </a:extLst>
              </a:tr>
              <a:tr h="190500">
                <a:tc>
                  <a:txBody>
                    <a:bodyPr/>
                    <a:lstStyle/>
                    <a:p>
                      <a:pPr algn="l" rtl="0" fontAlgn="ctr"/>
                      <a:r>
                        <a:rPr lang="en-US" sz="1100" b="0" i="0" u="none" strike="noStrike">
                          <a:solidFill>
                            <a:srgbClr val="000000"/>
                          </a:solidFill>
                          <a:effectLst/>
                          <a:latin typeface="Times New Roman" panose="02020603050405020304" pitchFamily="18" charset="0"/>
                        </a:rPr>
                        <a:t>Access Setup</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52138517"/>
                  </a:ext>
                </a:extLst>
              </a:tr>
            </a:tbl>
          </a:graphicData>
        </a:graphic>
      </p:graphicFrame>
      <p:sp>
        <p:nvSpPr>
          <p:cNvPr id="23" name="TextBox 22"/>
          <p:cNvSpPr txBox="1"/>
          <p:nvPr/>
        </p:nvSpPr>
        <p:spPr>
          <a:xfrm>
            <a:off x="353796" y="403696"/>
            <a:ext cx="11630025" cy="523220"/>
          </a:xfrm>
          <a:prstGeom prst="rect">
            <a:avLst/>
          </a:prstGeom>
          <a:noFill/>
        </p:spPr>
        <p:txBody>
          <a:bodyPr wrap="square" rtlCol="0">
            <a:spAutoFit/>
          </a:bodyPr>
          <a:lstStyle/>
          <a:p>
            <a:r>
              <a:rPr lang="en-US" sz="2800" b="0">
                <a:solidFill>
                  <a:srgbClr val="003946"/>
                </a:solidFill>
                <a:latin typeface="Sun Life Sans Regular" panose="02000503000000020004" pitchFamily="50" charset="0"/>
                <a:ea typeface="+mn-ea"/>
                <a:cs typeface="+mn-cs"/>
              </a:rPr>
              <a:t>Table of Content (2 Days sessions)</a:t>
            </a:r>
          </a:p>
        </p:txBody>
      </p:sp>
    </p:spTree>
    <p:extLst>
      <p:ext uri="{BB962C8B-B14F-4D97-AF65-F5344CB8AC3E}">
        <p14:creationId xmlns:p14="http://schemas.microsoft.com/office/powerpoint/2010/main" val="25813530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24926" y="2560688"/>
            <a:ext cx="8352928" cy="673993"/>
          </a:xfrm>
        </p:spPr>
        <p:txBody>
          <a:bodyPr>
            <a:noAutofit/>
          </a:bodyPr>
          <a:lstStyle/>
          <a:p>
            <a:pPr algn="ctr"/>
            <a:r>
              <a:rPr lang="en-US" b="1">
                <a:latin typeface="Arial" panose="020B0604020202020204" pitchFamily="34" charset="0"/>
                <a:cs typeface="Arial" panose="020B0604020202020204" pitchFamily="34" charset="0"/>
              </a:rPr>
              <a:t>Thank You</a:t>
            </a:r>
          </a:p>
        </p:txBody>
      </p:sp>
    </p:spTree>
    <p:extLst>
      <p:ext uri="{BB962C8B-B14F-4D97-AF65-F5344CB8AC3E}">
        <p14:creationId xmlns:p14="http://schemas.microsoft.com/office/powerpoint/2010/main" val="17762987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00692" y="1533270"/>
            <a:ext cx="10054352" cy="688690"/>
          </a:xfrm>
        </p:spPr>
        <p:txBody>
          <a:bodyPr>
            <a:noAutofit/>
          </a:bodyPr>
          <a:lstStyle/>
          <a:p>
            <a:r>
              <a:rPr lang="en-US" sz="3200">
                <a:solidFill>
                  <a:srgbClr val="FF0000"/>
                </a:solidFill>
                <a:latin typeface="Arial" panose="020B0604020202020204" pitchFamily="34" charset="0"/>
                <a:cs typeface="Arial" panose="020B0604020202020204" pitchFamily="34" charset="0"/>
              </a:rPr>
              <a:t> </a:t>
            </a:r>
            <a:br>
              <a:rPr lang="en-US" sz="3200">
                <a:solidFill>
                  <a:srgbClr val="FF0000"/>
                </a:solidFill>
                <a:latin typeface="Arial" panose="020B0604020202020204" pitchFamily="34" charset="0"/>
                <a:cs typeface="Arial" panose="020B0604020202020204" pitchFamily="34" charset="0"/>
              </a:rPr>
            </a:br>
            <a:r>
              <a:rPr lang="en-US" sz="4000" err="1">
                <a:latin typeface="Sun Life Sans Regular" panose="02000503000000020004" pitchFamily="50" charset="0"/>
                <a:cs typeface="+mn-cs"/>
              </a:rPr>
              <a:t>SonarQube</a:t>
            </a:r>
            <a:r>
              <a:rPr lang="en-US" sz="4000">
                <a:latin typeface="Sun Life Sans Regular" panose="02000503000000020004" pitchFamily="50" charset="0"/>
                <a:cs typeface="+mn-cs"/>
              </a:rPr>
              <a:t> </a:t>
            </a:r>
          </a:p>
        </p:txBody>
      </p:sp>
      <p:sp>
        <p:nvSpPr>
          <p:cNvPr id="4" name="TextBox 3">
            <a:extLst>
              <a:ext uri="{FF2B5EF4-FFF2-40B4-BE49-F238E27FC236}">
                <a16:creationId xmlns:a16="http://schemas.microsoft.com/office/drawing/2014/main" id="{FB9E40B9-F6B1-8B42-AAB7-CEFB1DA03AE9}"/>
              </a:ext>
            </a:extLst>
          </p:cNvPr>
          <p:cNvSpPr txBox="1"/>
          <p:nvPr/>
        </p:nvSpPr>
        <p:spPr>
          <a:xfrm>
            <a:off x="200692" y="6432747"/>
            <a:ext cx="2821771" cy="276999"/>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3946"/>
                </a:solidFill>
                <a:effectLst/>
                <a:uLnTx/>
                <a:uFillTx/>
                <a:latin typeface="Lucida Sans"/>
                <a:ea typeface="MS PGothic"/>
                <a:cs typeface="+mn-cs"/>
              </a:rPr>
              <a:t>Life’s brighter under the sun</a:t>
            </a:r>
          </a:p>
        </p:txBody>
      </p:sp>
    </p:spTree>
    <p:extLst>
      <p:ext uri="{BB962C8B-B14F-4D97-AF65-F5344CB8AC3E}">
        <p14:creationId xmlns:p14="http://schemas.microsoft.com/office/powerpoint/2010/main" val="29137517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619836" y="1552670"/>
            <a:ext cx="10515600" cy="4351338"/>
          </a:xfrm>
        </p:spPr>
        <p:txBody>
          <a:bodyPr>
            <a:normAutofit/>
          </a:bodyPr>
          <a:lstStyle/>
          <a:p>
            <a:pPr fontAlgn="base">
              <a:lnSpc>
                <a:spcPct val="100000"/>
              </a:lnSpc>
              <a:spcBef>
                <a:spcPct val="0"/>
              </a:spcBef>
              <a:spcAft>
                <a:spcPct val="0"/>
              </a:spcAft>
            </a:pPr>
            <a:r>
              <a:rPr lang="en-US" sz="2400">
                <a:solidFill>
                  <a:srgbClr val="003946"/>
                </a:solidFill>
                <a:latin typeface="Sun Life Sans" panose="02000503000000020004" pitchFamily="2" charset="77"/>
                <a:ea typeface="MS PGothic"/>
              </a:rPr>
              <a:t>Introduction</a:t>
            </a:r>
          </a:p>
          <a:p>
            <a:pPr fontAlgn="base">
              <a:lnSpc>
                <a:spcPct val="100000"/>
              </a:lnSpc>
              <a:spcBef>
                <a:spcPct val="0"/>
              </a:spcBef>
              <a:spcAft>
                <a:spcPct val="0"/>
              </a:spcAft>
            </a:pPr>
            <a:r>
              <a:rPr lang="en-US" sz="2400">
                <a:solidFill>
                  <a:srgbClr val="003946"/>
                </a:solidFill>
                <a:latin typeface="Sun Life Sans" panose="02000503000000020004" pitchFamily="2" charset="77"/>
                <a:ea typeface="MS PGothic"/>
              </a:rPr>
              <a:t>Technical Debt</a:t>
            </a:r>
          </a:p>
          <a:p>
            <a:pPr fontAlgn="base">
              <a:lnSpc>
                <a:spcPct val="100000"/>
              </a:lnSpc>
              <a:spcBef>
                <a:spcPct val="0"/>
              </a:spcBef>
              <a:spcAft>
                <a:spcPct val="0"/>
              </a:spcAft>
            </a:pPr>
            <a:r>
              <a:rPr lang="en-US" sz="2400">
                <a:solidFill>
                  <a:srgbClr val="003946"/>
                </a:solidFill>
                <a:latin typeface="Sun Life Sans" panose="02000503000000020004" pitchFamily="2" charset="77"/>
                <a:ea typeface="MS PGothic"/>
              </a:rPr>
              <a:t>Setting up project </a:t>
            </a:r>
          </a:p>
          <a:p>
            <a:pPr fontAlgn="base">
              <a:lnSpc>
                <a:spcPct val="100000"/>
              </a:lnSpc>
              <a:spcBef>
                <a:spcPct val="0"/>
              </a:spcBef>
              <a:spcAft>
                <a:spcPct val="0"/>
              </a:spcAft>
            </a:pPr>
            <a:r>
              <a:rPr lang="en-US" sz="2400" err="1">
                <a:solidFill>
                  <a:srgbClr val="003946"/>
                </a:solidFill>
                <a:latin typeface="Sun Life Sans" panose="02000503000000020004" pitchFamily="2" charset="77"/>
                <a:ea typeface="MS PGothic"/>
              </a:rPr>
              <a:t>SonarQube</a:t>
            </a:r>
            <a:r>
              <a:rPr lang="en-US" sz="2400">
                <a:solidFill>
                  <a:srgbClr val="003946"/>
                </a:solidFill>
                <a:latin typeface="Sun Life Sans" panose="02000503000000020004" pitchFamily="2" charset="77"/>
                <a:ea typeface="MS PGothic"/>
              </a:rPr>
              <a:t> reports</a:t>
            </a:r>
          </a:p>
          <a:p>
            <a:pPr fontAlgn="base">
              <a:lnSpc>
                <a:spcPct val="100000"/>
              </a:lnSpc>
              <a:spcBef>
                <a:spcPct val="0"/>
              </a:spcBef>
              <a:spcAft>
                <a:spcPct val="0"/>
              </a:spcAft>
            </a:pPr>
            <a:r>
              <a:rPr lang="en-US" sz="2400">
                <a:solidFill>
                  <a:srgbClr val="003946"/>
                </a:solidFill>
                <a:latin typeface="Sun Life Sans" panose="02000503000000020004" pitchFamily="2" charset="77"/>
                <a:ea typeface="MS PGothic"/>
              </a:rPr>
              <a:t>Quality and vulnerabilities</a:t>
            </a:r>
          </a:p>
          <a:p>
            <a:pPr fontAlgn="base">
              <a:lnSpc>
                <a:spcPct val="100000"/>
              </a:lnSpc>
              <a:spcBef>
                <a:spcPct val="0"/>
              </a:spcBef>
              <a:spcAft>
                <a:spcPct val="0"/>
              </a:spcAft>
            </a:pPr>
            <a:r>
              <a:rPr lang="en-US" sz="2400" err="1">
                <a:solidFill>
                  <a:srgbClr val="003946"/>
                </a:solidFill>
                <a:latin typeface="Sun Life Sans" panose="02000503000000020004" pitchFamily="2" charset="77"/>
                <a:ea typeface="MS PGothic"/>
              </a:rPr>
              <a:t>SonarQube</a:t>
            </a:r>
            <a:r>
              <a:rPr lang="en-US" sz="2400">
                <a:solidFill>
                  <a:srgbClr val="003946"/>
                </a:solidFill>
                <a:latin typeface="Sun Life Sans" panose="02000503000000020004" pitchFamily="2" charset="77"/>
                <a:ea typeface="MS PGothic"/>
              </a:rPr>
              <a:t> licensing</a:t>
            </a:r>
          </a:p>
          <a:p>
            <a:pPr fontAlgn="base">
              <a:lnSpc>
                <a:spcPct val="100000"/>
              </a:lnSpc>
              <a:spcBef>
                <a:spcPct val="0"/>
              </a:spcBef>
              <a:spcAft>
                <a:spcPct val="0"/>
              </a:spcAft>
            </a:pPr>
            <a:r>
              <a:rPr lang="en-US" sz="2400">
                <a:solidFill>
                  <a:srgbClr val="003946"/>
                </a:solidFill>
                <a:latin typeface="Sun Life Sans" panose="02000503000000020004" pitchFamily="2" charset="77"/>
                <a:ea typeface="MS PGothic"/>
              </a:rPr>
              <a:t>Projects</a:t>
            </a:r>
          </a:p>
          <a:p>
            <a:pPr fontAlgn="base">
              <a:lnSpc>
                <a:spcPct val="100000"/>
              </a:lnSpc>
              <a:spcBef>
                <a:spcPct val="0"/>
              </a:spcBef>
              <a:spcAft>
                <a:spcPct val="0"/>
              </a:spcAft>
            </a:pPr>
            <a:r>
              <a:rPr lang="en-US" sz="2400">
                <a:solidFill>
                  <a:srgbClr val="003946"/>
                </a:solidFill>
                <a:latin typeface="Sun Life Sans" panose="02000503000000020004" pitchFamily="2" charset="77"/>
                <a:ea typeface="MS PGothic"/>
              </a:rPr>
              <a:t>Portfolios</a:t>
            </a:r>
          </a:p>
          <a:p>
            <a:pPr fontAlgn="base">
              <a:lnSpc>
                <a:spcPct val="100000"/>
              </a:lnSpc>
              <a:spcBef>
                <a:spcPct val="0"/>
              </a:spcBef>
              <a:spcAft>
                <a:spcPct val="0"/>
              </a:spcAft>
            </a:pPr>
            <a:r>
              <a:rPr lang="en-US" sz="2400">
                <a:solidFill>
                  <a:srgbClr val="003946"/>
                </a:solidFill>
                <a:latin typeface="Sun Life Sans" panose="02000503000000020004" pitchFamily="2" charset="77"/>
                <a:ea typeface="MS PGothic"/>
              </a:rPr>
              <a:t>Plug-ins</a:t>
            </a:r>
          </a:p>
          <a:p>
            <a:pPr fontAlgn="base">
              <a:lnSpc>
                <a:spcPct val="100000"/>
              </a:lnSpc>
              <a:spcBef>
                <a:spcPct val="0"/>
              </a:spcBef>
              <a:spcAft>
                <a:spcPct val="0"/>
              </a:spcAft>
            </a:pPr>
            <a:r>
              <a:rPr lang="en-US" sz="2400">
                <a:solidFill>
                  <a:srgbClr val="003946"/>
                </a:solidFill>
                <a:latin typeface="Sun Life Sans" panose="02000503000000020004" pitchFamily="2" charset="77"/>
                <a:ea typeface="MS PGothic"/>
              </a:rPr>
              <a:t>Access Setup</a:t>
            </a:r>
          </a:p>
          <a:p>
            <a:pPr marL="0" indent="0" fontAlgn="base">
              <a:lnSpc>
                <a:spcPct val="100000"/>
              </a:lnSpc>
              <a:spcBef>
                <a:spcPct val="0"/>
              </a:spcBef>
              <a:spcAft>
                <a:spcPct val="0"/>
              </a:spcAft>
              <a:buNone/>
            </a:pPr>
            <a:endParaRPr lang="en-US" sz="1600">
              <a:solidFill>
                <a:srgbClr val="003946"/>
              </a:solidFill>
              <a:latin typeface="Sun Life Sans" panose="02000503000000020004" pitchFamily="2" charset="77"/>
              <a:ea typeface="MS PGothic"/>
            </a:endParaRPr>
          </a:p>
          <a:p>
            <a:pPr fontAlgn="base">
              <a:lnSpc>
                <a:spcPct val="100000"/>
              </a:lnSpc>
              <a:spcBef>
                <a:spcPct val="0"/>
              </a:spcBef>
              <a:spcAft>
                <a:spcPct val="0"/>
              </a:spcAft>
            </a:pPr>
            <a:endParaRPr lang="en-US" sz="1600">
              <a:solidFill>
                <a:srgbClr val="003946"/>
              </a:solidFill>
              <a:latin typeface="Sun Life Sans" panose="02000503000000020004" pitchFamily="2" charset="77"/>
              <a:ea typeface="MS PGothic"/>
            </a:endParaRPr>
          </a:p>
        </p:txBody>
      </p:sp>
      <p:sp>
        <p:nvSpPr>
          <p:cNvPr id="5" name="TextBox 4"/>
          <p:cNvSpPr txBox="1"/>
          <p:nvPr/>
        </p:nvSpPr>
        <p:spPr>
          <a:xfrm>
            <a:off x="326500" y="239923"/>
            <a:ext cx="11630025" cy="646331"/>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3600" b="0" i="0" u="none" strike="noStrike" kern="1200" cap="none" spc="0" normalizeH="0" baseline="0" noProof="0">
                <a:ln>
                  <a:noFill/>
                </a:ln>
                <a:solidFill>
                  <a:srgbClr val="003946"/>
                </a:solidFill>
                <a:effectLst/>
                <a:uLnTx/>
                <a:uFillTx/>
                <a:latin typeface="Sun Life Sans" panose="02000503000000020004" pitchFamily="2" charset="77"/>
                <a:ea typeface="MS PGothic"/>
                <a:cs typeface="+mn-cs"/>
              </a:rPr>
              <a:t>Agenda</a:t>
            </a:r>
          </a:p>
        </p:txBody>
      </p:sp>
    </p:spTree>
    <p:extLst>
      <p:ext uri="{BB962C8B-B14F-4D97-AF65-F5344CB8AC3E}">
        <p14:creationId xmlns:p14="http://schemas.microsoft.com/office/powerpoint/2010/main" val="1131377535"/>
      </p:ext>
    </p:extLst>
  </p:cSld>
  <p:clrMapOvr>
    <a:overrideClrMapping bg1="lt1" tx1="dk1" bg2="lt2" tx2="dk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10384" y="0"/>
            <a:ext cx="10515600" cy="1325563"/>
          </a:xfrm>
        </p:spPr>
        <p:txBody>
          <a:bodyPr>
            <a:normAutofit/>
          </a:bodyPr>
          <a:lstStyle/>
          <a:p>
            <a:r>
              <a:rPr lang="en-US" sz="3600">
                <a:solidFill>
                  <a:srgbClr val="003946"/>
                </a:solidFill>
                <a:latin typeface="Sun Life Sans" panose="02000503000000020004" pitchFamily="2" charset="77"/>
                <a:ea typeface="MS PGothic"/>
              </a:rPr>
              <a:t>Introduction</a:t>
            </a:r>
            <a:endParaRPr lang="en-US" sz="3600"/>
          </a:p>
        </p:txBody>
      </p:sp>
      <p:sp>
        <p:nvSpPr>
          <p:cNvPr id="3" name="Content Placeholder 2"/>
          <p:cNvSpPr>
            <a:spLocks noGrp="1"/>
          </p:cNvSpPr>
          <p:nvPr>
            <p:ph idx="1"/>
          </p:nvPr>
        </p:nvSpPr>
        <p:spPr>
          <a:xfrm>
            <a:off x="410384" y="1176273"/>
            <a:ext cx="10515600" cy="5138003"/>
          </a:xfrm>
        </p:spPr>
        <p:txBody>
          <a:bodyPr>
            <a:normAutofit/>
          </a:bodyPr>
          <a:lstStyle/>
          <a:p>
            <a:pPr marL="0" indent="0">
              <a:buNone/>
            </a:pPr>
            <a:r>
              <a:rPr lang="en-US" sz="2200">
                <a:solidFill>
                  <a:srgbClr val="003946"/>
                </a:solidFill>
                <a:latin typeface="Sun Life Sans" panose="02000503000000020004" pitchFamily="2" charset="77"/>
                <a:ea typeface="MS PGothic"/>
                <a:cs typeface="+mj-cs"/>
              </a:rPr>
              <a:t>What is </a:t>
            </a:r>
            <a:r>
              <a:rPr lang="en-US" sz="2200" err="1">
                <a:solidFill>
                  <a:srgbClr val="003946"/>
                </a:solidFill>
                <a:latin typeface="Sun Life Sans" panose="02000503000000020004" pitchFamily="2" charset="77"/>
                <a:ea typeface="MS PGothic"/>
                <a:cs typeface="+mj-cs"/>
              </a:rPr>
              <a:t>SonarQube</a:t>
            </a:r>
            <a:r>
              <a:rPr lang="en-US" sz="2200">
                <a:solidFill>
                  <a:srgbClr val="003946"/>
                </a:solidFill>
                <a:latin typeface="Sun Life Sans" panose="02000503000000020004" pitchFamily="2" charset="77"/>
                <a:ea typeface="MS PGothic"/>
                <a:cs typeface="+mj-cs"/>
              </a:rPr>
              <a:t> </a:t>
            </a:r>
          </a:p>
          <a:p>
            <a:pPr marL="0" indent="0">
              <a:buNone/>
            </a:pPr>
            <a:r>
              <a:rPr lang="en-US" sz="1800" err="1">
                <a:solidFill>
                  <a:srgbClr val="003946"/>
                </a:solidFill>
                <a:latin typeface="Sun Life Sans" panose="02000503000000020004" pitchFamily="2" charset="77"/>
                <a:ea typeface="MS PGothic"/>
                <a:cs typeface="+mj-cs"/>
              </a:rPr>
              <a:t>SonarQube</a:t>
            </a:r>
            <a:r>
              <a:rPr lang="en-US" sz="1800">
                <a:solidFill>
                  <a:srgbClr val="003946"/>
                </a:solidFill>
                <a:latin typeface="Sun Life Sans" panose="02000503000000020004" pitchFamily="2" charset="77"/>
                <a:ea typeface="MS PGothic"/>
                <a:cs typeface="+mj-cs"/>
              </a:rPr>
              <a:t> is the leading tool for continuously inspecting the Code Quality and Security of your codebases, and guiding development teams during Code Reviews.</a:t>
            </a:r>
          </a:p>
          <a:p>
            <a:pPr marL="0" indent="0">
              <a:buNone/>
            </a:pPr>
            <a:endParaRPr lang="en-US" sz="1800">
              <a:solidFill>
                <a:srgbClr val="003946"/>
              </a:solidFill>
              <a:latin typeface="Sun Life Sans" panose="02000503000000020004" pitchFamily="2" charset="77"/>
              <a:ea typeface="MS PGothic"/>
              <a:cs typeface="+mj-cs"/>
            </a:endParaRPr>
          </a:p>
          <a:p>
            <a:pPr marL="0" indent="0">
              <a:buNone/>
            </a:pPr>
            <a:r>
              <a:rPr lang="en-US" sz="2200">
                <a:solidFill>
                  <a:srgbClr val="003946"/>
                </a:solidFill>
                <a:latin typeface="Sun Life Sans" panose="02000503000000020004" pitchFamily="2" charset="77"/>
                <a:ea typeface="MS PGothic"/>
                <a:cs typeface="+mj-cs"/>
              </a:rPr>
              <a:t>Features of </a:t>
            </a:r>
            <a:r>
              <a:rPr lang="en-US" sz="2200" err="1">
                <a:solidFill>
                  <a:srgbClr val="003946"/>
                </a:solidFill>
                <a:latin typeface="Sun Life Sans" panose="02000503000000020004" pitchFamily="2" charset="77"/>
                <a:ea typeface="MS PGothic"/>
                <a:cs typeface="+mj-cs"/>
              </a:rPr>
              <a:t>SonarQube</a:t>
            </a:r>
            <a:endParaRPr lang="en-US" sz="2200">
              <a:solidFill>
                <a:srgbClr val="003946"/>
              </a:solidFill>
              <a:latin typeface="Sun Life Sans" panose="02000503000000020004" pitchFamily="2" charset="77"/>
              <a:ea typeface="MS PGothic"/>
              <a:cs typeface="+mj-cs"/>
            </a:endParaRPr>
          </a:p>
          <a:p>
            <a:pPr lvl="1">
              <a:buFont typeface="Wingdings" panose="05000000000000000000" pitchFamily="2" charset="2"/>
              <a:buChar char="Ø"/>
            </a:pPr>
            <a:r>
              <a:rPr lang="en-US" sz="1800">
                <a:solidFill>
                  <a:srgbClr val="003946"/>
                </a:solidFill>
                <a:latin typeface="Sun Life Sans" panose="02000503000000020004" pitchFamily="2" charset="77"/>
                <a:ea typeface="MS PGothic"/>
                <a:cs typeface="+mj-cs"/>
              </a:rPr>
              <a:t> Continuous Integration Tool </a:t>
            </a:r>
          </a:p>
          <a:p>
            <a:pPr lvl="1">
              <a:buFont typeface="Wingdings" panose="05000000000000000000" pitchFamily="2" charset="2"/>
              <a:buChar char="Ø"/>
            </a:pPr>
            <a:r>
              <a:rPr lang="en-US" sz="1800">
                <a:solidFill>
                  <a:srgbClr val="003946"/>
                </a:solidFill>
                <a:latin typeface="Sun Life Sans" panose="02000503000000020004" pitchFamily="2" charset="77"/>
                <a:ea typeface="MS PGothic"/>
                <a:cs typeface="+mj-cs"/>
              </a:rPr>
              <a:t> Code Quality Tool</a:t>
            </a:r>
          </a:p>
          <a:p>
            <a:pPr lvl="1">
              <a:buFont typeface="Wingdings" panose="05000000000000000000" pitchFamily="2" charset="2"/>
              <a:buChar char="Ø"/>
            </a:pPr>
            <a:r>
              <a:rPr lang="en-US" sz="1800">
                <a:solidFill>
                  <a:srgbClr val="003946"/>
                </a:solidFill>
                <a:latin typeface="Sun Life Sans" panose="02000503000000020004" pitchFamily="2" charset="77"/>
                <a:ea typeface="MS PGothic"/>
                <a:cs typeface="+mj-cs"/>
              </a:rPr>
              <a:t> Static Security Testing Tool</a:t>
            </a:r>
          </a:p>
          <a:p>
            <a:pPr marL="457200" lvl="1" indent="0">
              <a:buNone/>
            </a:pPr>
            <a:endParaRPr lang="en-US" sz="1800">
              <a:solidFill>
                <a:srgbClr val="003946"/>
              </a:solidFill>
              <a:latin typeface="Sun Life Sans" panose="02000503000000020004" pitchFamily="2" charset="77"/>
              <a:ea typeface="MS PGothic"/>
              <a:cs typeface="+mj-cs"/>
            </a:endParaRPr>
          </a:p>
          <a:p>
            <a:pPr marL="0" indent="0">
              <a:buNone/>
            </a:pPr>
            <a:r>
              <a:rPr lang="en-US" sz="2200">
                <a:solidFill>
                  <a:srgbClr val="003946"/>
                </a:solidFill>
                <a:latin typeface="Sun Life Sans" panose="02000503000000020004" pitchFamily="2" charset="77"/>
                <a:ea typeface="MS PGothic"/>
                <a:cs typeface="+mj-cs"/>
              </a:rPr>
              <a:t>Benefits of </a:t>
            </a:r>
            <a:r>
              <a:rPr lang="en-US" sz="2200" err="1">
                <a:solidFill>
                  <a:srgbClr val="003946"/>
                </a:solidFill>
                <a:latin typeface="Sun Life Sans" panose="02000503000000020004" pitchFamily="2" charset="77"/>
                <a:ea typeface="MS PGothic"/>
                <a:cs typeface="+mj-cs"/>
              </a:rPr>
              <a:t>SonarQube</a:t>
            </a:r>
            <a:r>
              <a:rPr lang="en-US" sz="2200">
                <a:solidFill>
                  <a:srgbClr val="003946"/>
                </a:solidFill>
                <a:latin typeface="Sun Life Sans" panose="02000503000000020004" pitchFamily="2" charset="77"/>
                <a:ea typeface="MS PGothic"/>
                <a:cs typeface="+mj-cs"/>
              </a:rPr>
              <a:t>:</a:t>
            </a:r>
          </a:p>
          <a:p>
            <a:pPr lvl="1">
              <a:buFont typeface="Wingdings" panose="05000000000000000000" pitchFamily="2" charset="2"/>
              <a:buChar char="Ø"/>
            </a:pPr>
            <a:r>
              <a:rPr lang="en-US" sz="1800">
                <a:solidFill>
                  <a:srgbClr val="003946"/>
                </a:solidFill>
                <a:latin typeface="Sun Life Sans" panose="02000503000000020004" pitchFamily="2" charset="77"/>
                <a:ea typeface="MS PGothic"/>
              </a:rPr>
              <a:t> Continuous Inspection of Source Code</a:t>
            </a:r>
          </a:p>
          <a:p>
            <a:pPr lvl="1">
              <a:buFont typeface="Wingdings" panose="05000000000000000000" pitchFamily="2" charset="2"/>
              <a:buChar char="Ø"/>
            </a:pPr>
            <a:r>
              <a:rPr lang="en-US" sz="1800">
                <a:solidFill>
                  <a:srgbClr val="003946"/>
                </a:solidFill>
                <a:latin typeface="Sun Life Sans" panose="02000503000000020004" pitchFamily="2" charset="77"/>
                <a:ea typeface="MS PGothic"/>
              </a:rPr>
              <a:t> Detects Code smells</a:t>
            </a:r>
          </a:p>
          <a:p>
            <a:pPr lvl="1">
              <a:buFont typeface="Wingdings" panose="05000000000000000000" pitchFamily="2" charset="2"/>
              <a:buChar char="Ø"/>
            </a:pPr>
            <a:r>
              <a:rPr lang="en-US" sz="1800">
                <a:solidFill>
                  <a:srgbClr val="003946"/>
                </a:solidFill>
                <a:latin typeface="Sun Life Sans" panose="02000503000000020004" pitchFamily="2" charset="77"/>
                <a:ea typeface="MS PGothic"/>
              </a:rPr>
              <a:t> Helps in reducing technical debt</a:t>
            </a:r>
          </a:p>
          <a:p>
            <a:pPr lvl="1">
              <a:buFont typeface="Wingdings" panose="05000000000000000000" pitchFamily="2" charset="2"/>
              <a:buChar char="Ø"/>
            </a:pPr>
            <a:r>
              <a:rPr lang="en-US" sz="1800">
                <a:solidFill>
                  <a:srgbClr val="003946"/>
                </a:solidFill>
                <a:latin typeface="Sun Life Sans" panose="02000503000000020004" pitchFamily="2" charset="77"/>
                <a:ea typeface="MS PGothic"/>
              </a:rPr>
              <a:t> Identifies Security vulnerabilities </a:t>
            </a:r>
          </a:p>
          <a:p>
            <a:pPr marL="457200" lvl="1" indent="0">
              <a:buNone/>
            </a:pPr>
            <a:r>
              <a:rPr lang="en-US" sz="1800">
                <a:solidFill>
                  <a:srgbClr val="003946"/>
                </a:solidFill>
                <a:latin typeface="Sun Life Sans" panose="02000503000000020004" pitchFamily="2" charset="77"/>
                <a:ea typeface="MS PGothic"/>
                <a:cs typeface="+mj-cs"/>
              </a:rPr>
              <a:t> </a:t>
            </a:r>
          </a:p>
          <a:p>
            <a:pPr marL="0" indent="0">
              <a:buNone/>
            </a:pPr>
            <a:endParaRPr lang="en-US" sz="2400"/>
          </a:p>
          <a:p>
            <a:pPr marL="0" indent="0">
              <a:buNone/>
            </a:pPr>
            <a:endParaRPr lang="en-US" sz="2400"/>
          </a:p>
        </p:txBody>
      </p:sp>
    </p:spTree>
    <p:extLst>
      <p:ext uri="{BB962C8B-B14F-4D97-AF65-F5344CB8AC3E}">
        <p14:creationId xmlns:p14="http://schemas.microsoft.com/office/powerpoint/2010/main" val="394811352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 calcmode="lin" valueType="num">
                                      <p:cBhvr additive="base">
                                        <p:cTn id="23"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 calcmode="lin" valueType="num">
                                      <p:cBhvr additive="base">
                                        <p:cTn id="2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5" end="5"/>
                                            </p:txEl>
                                          </p:spTgt>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 calcmode="lin" valueType="num">
                                      <p:cBhvr additive="base">
                                        <p:cTn id="31"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 calcmode="lin" valueType="num">
                                      <p:cBhvr additive="base">
                                        <p:cTn id="37"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8" end="8"/>
                                            </p:txEl>
                                          </p:spTgt>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3">
                                            <p:txEl>
                                              <p:pRg st="9" end="9"/>
                                            </p:txEl>
                                          </p:spTgt>
                                        </p:tgtEl>
                                        <p:attrNameLst>
                                          <p:attrName>style.visibility</p:attrName>
                                        </p:attrNameLst>
                                      </p:cBhvr>
                                      <p:to>
                                        <p:strVal val="visible"/>
                                      </p:to>
                                    </p:set>
                                    <p:anim calcmode="lin" valueType="num">
                                      <p:cBhvr additive="base">
                                        <p:cTn id="41"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3">
                                            <p:txEl>
                                              <p:pRg st="9" end="9"/>
                                            </p:txEl>
                                          </p:spTgt>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3">
                                            <p:txEl>
                                              <p:pRg st="10" end="10"/>
                                            </p:txEl>
                                          </p:spTgt>
                                        </p:tgtEl>
                                        <p:attrNameLst>
                                          <p:attrName>style.visibility</p:attrName>
                                        </p:attrNameLst>
                                      </p:cBhvr>
                                      <p:to>
                                        <p:strVal val="visible"/>
                                      </p:to>
                                    </p:set>
                                    <p:anim calcmode="lin" valueType="num">
                                      <p:cBhvr additive="base">
                                        <p:cTn id="45"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3">
                                            <p:txEl>
                                              <p:pRg st="10" end="10"/>
                                            </p:txEl>
                                          </p:spTgt>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stCondLst>
                                    <p:cond delay="0"/>
                                  </p:stCondLst>
                                  <p:childTnLst>
                                    <p:set>
                                      <p:cBhvr>
                                        <p:cTn id="48" dur="1" fill="hold">
                                          <p:stCondLst>
                                            <p:cond delay="0"/>
                                          </p:stCondLst>
                                        </p:cTn>
                                        <p:tgtEl>
                                          <p:spTgt spid="3">
                                            <p:txEl>
                                              <p:pRg st="11" end="11"/>
                                            </p:txEl>
                                          </p:spTgt>
                                        </p:tgtEl>
                                        <p:attrNameLst>
                                          <p:attrName>style.visibility</p:attrName>
                                        </p:attrNameLst>
                                      </p:cBhvr>
                                      <p:to>
                                        <p:strVal val="visible"/>
                                      </p:to>
                                    </p:set>
                                    <p:anim calcmode="lin" valueType="num">
                                      <p:cBhvr additive="base">
                                        <p:cTn id="49" dur="500" fill="hold"/>
                                        <p:tgtEl>
                                          <p:spTgt spid="3">
                                            <p:txEl>
                                              <p:pRg st="11" end="11"/>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11" end="11"/>
                                            </p:txEl>
                                          </p:spTgt>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3">
                                            <p:txEl>
                                              <p:pRg st="12" end="12"/>
                                            </p:txEl>
                                          </p:spTgt>
                                        </p:tgtEl>
                                        <p:attrNameLst>
                                          <p:attrName>style.visibility</p:attrName>
                                        </p:attrNameLst>
                                      </p:cBhvr>
                                      <p:to>
                                        <p:strVal val="visible"/>
                                      </p:to>
                                    </p:set>
                                    <p:anim calcmode="lin" valueType="num">
                                      <p:cBhvr additive="base">
                                        <p:cTn id="53" dur="500" fill="hold"/>
                                        <p:tgtEl>
                                          <p:spTgt spid="3">
                                            <p:txEl>
                                              <p:pRg st="12" end="12"/>
                                            </p:txEl>
                                          </p:spTgt>
                                        </p:tgtEl>
                                        <p:attrNameLst>
                                          <p:attrName>ppt_x</p:attrName>
                                        </p:attrNameLst>
                                      </p:cBhvr>
                                      <p:tavLst>
                                        <p:tav tm="0">
                                          <p:val>
                                            <p:strVal val="#ppt_x"/>
                                          </p:val>
                                        </p:tav>
                                        <p:tav tm="100000">
                                          <p:val>
                                            <p:strVal val="#ppt_x"/>
                                          </p:val>
                                        </p:tav>
                                      </p:tavLst>
                                    </p:anim>
                                    <p:anim calcmode="lin" valueType="num">
                                      <p:cBhvr additive="base">
                                        <p:cTn id="54" dur="500" fill="hold"/>
                                        <p:tgtEl>
                                          <p:spTgt spid="3">
                                            <p:txEl>
                                              <p:pRg st="12" end="12"/>
                                            </p:txEl>
                                          </p:spTgt>
                                        </p:tgtEl>
                                        <p:attrNameLst>
                                          <p:attrName>ppt_y</p:attrName>
                                        </p:attrNameLst>
                                      </p:cBhvr>
                                      <p:tavLst>
                                        <p:tav tm="0">
                                          <p:val>
                                            <p:strVal val="1+#ppt_h/2"/>
                                          </p:val>
                                        </p:tav>
                                        <p:tav tm="100000">
                                          <p:val>
                                            <p:strVal val="#ppt_y"/>
                                          </p:val>
                                        </p:tav>
                                      </p:tavLst>
                                    </p:anim>
                                  </p:childTnLst>
                                </p:cTn>
                              </p:par>
                              <p:par>
                                <p:cTn id="55" presetID="2" presetClass="entr" presetSubtype="4" fill="hold" grpId="0" nodeType="withEffect">
                                  <p:stCondLst>
                                    <p:cond delay="0"/>
                                  </p:stCondLst>
                                  <p:childTnLst>
                                    <p:set>
                                      <p:cBhvr>
                                        <p:cTn id="56" dur="1" fill="hold">
                                          <p:stCondLst>
                                            <p:cond delay="0"/>
                                          </p:stCondLst>
                                        </p:cTn>
                                        <p:tgtEl>
                                          <p:spTgt spid="3">
                                            <p:txEl>
                                              <p:pRg st="13" end="13"/>
                                            </p:txEl>
                                          </p:spTgt>
                                        </p:tgtEl>
                                        <p:attrNameLst>
                                          <p:attrName>style.visibility</p:attrName>
                                        </p:attrNameLst>
                                      </p:cBhvr>
                                      <p:to>
                                        <p:strVal val="visible"/>
                                      </p:to>
                                    </p:set>
                                    <p:anim calcmode="lin" valueType="num">
                                      <p:cBhvr additive="base">
                                        <p:cTn id="57" dur="500" fill="hold"/>
                                        <p:tgtEl>
                                          <p:spTgt spid="3">
                                            <p:txEl>
                                              <p:pRg st="13" end="13"/>
                                            </p:txEl>
                                          </p:spTgt>
                                        </p:tgtEl>
                                        <p:attrNameLst>
                                          <p:attrName>ppt_x</p:attrName>
                                        </p:attrNameLst>
                                      </p:cBhvr>
                                      <p:tavLst>
                                        <p:tav tm="0">
                                          <p:val>
                                            <p:strVal val="#ppt_x"/>
                                          </p:val>
                                        </p:tav>
                                        <p:tav tm="100000">
                                          <p:val>
                                            <p:strVal val="#ppt_x"/>
                                          </p:val>
                                        </p:tav>
                                      </p:tavLst>
                                    </p:anim>
                                    <p:anim calcmode="lin" valueType="num">
                                      <p:cBhvr additive="base">
                                        <p:cTn id="58" dur="500" fill="hold"/>
                                        <p:tgtEl>
                                          <p:spTgt spid="3">
                                            <p:txEl>
                                              <p:pRg st="13" end="1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58867" y="-65315"/>
            <a:ext cx="10515600" cy="1325563"/>
          </a:xfrm>
        </p:spPr>
        <p:txBody>
          <a:bodyPr>
            <a:normAutofit/>
          </a:bodyPr>
          <a:lstStyle/>
          <a:p>
            <a:r>
              <a:rPr lang="en-US" sz="3600">
                <a:solidFill>
                  <a:srgbClr val="003946"/>
                </a:solidFill>
                <a:latin typeface="Sun Life Sans" panose="02000503000000020004" pitchFamily="2" charset="77"/>
                <a:ea typeface="MS PGothic"/>
              </a:rPr>
              <a:t>Technical Debt	</a:t>
            </a:r>
            <a:endParaRPr lang="en-US" sz="3600"/>
          </a:p>
        </p:txBody>
      </p:sp>
      <p:sp>
        <p:nvSpPr>
          <p:cNvPr id="3" name="Content Placeholder 2"/>
          <p:cNvSpPr>
            <a:spLocks noGrp="1"/>
          </p:cNvSpPr>
          <p:nvPr>
            <p:ph idx="1"/>
          </p:nvPr>
        </p:nvSpPr>
        <p:spPr>
          <a:xfrm>
            <a:off x="783609" y="1325563"/>
            <a:ext cx="10515600" cy="5138003"/>
          </a:xfrm>
        </p:spPr>
        <p:txBody>
          <a:bodyPr>
            <a:normAutofit/>
          </a:bodyPr>
          <a:lstStyle/>
          <a:p>
            <a:pPr marL="0" indent="0">
              <a:buNone/>
            </a:pPr>
            <a:endParaRPr lang="en-US" sz="2500"/>
          </a:p>
          <a:p>
            <a:pPr>
              <a:buFont typeface="Wingdings" panose="05000000000000000000" pitchFamily="2" charset="2"/>
              <a:buChar char="Ø"/>
            </a:pPr>
            <a:r>
              <a:rPr lang="en-US" sz="2500">
                <a:solidFill>
                  <a:srgbClr val="003946"/>
                </a:solidFill>
                <a:latin typeface="Sun Life Sans" panose="02000503000000020004" pitchFamily="2" charset="77"/>
                <a:ea typeface="MS PGothic"/>
                <a:cs typeface="+mj-cs"/>
              </a:rPr>
              <a:t> What is technical debt</a:t>
            </a:r>
          </a:p>
          <a:p>
            <a:pPr>
              <a:buFont typeface="Wingdings" panose="05000000000000000000" pitchFamily="2" charset="2"/>
              <a:buChar char="Ø"/>
            </a:pPr>
            <a:r>
              <a:rPr lang="en-US" sz="2500">
                <a:solidFill>
                  <a:srgbClr val="003946"/>
                </a:solidFill>
                <a:latin typeface="Sun Life Sans" panose="02000503000000020004" pitchFamily="2" charset="77"/>
                <a:ea typeface="MS PGothic"/>
                <a:cs typeface="+mj-cs"/>
              </a:rPr>
              <a:t> Code smell</a:t>
            </a:r>
          </a:p>
          <a:p>
            <a:pPr>
              <a:buFont typeface="Wingdings" panose="05000000000000000000" pitchFamily="2" charset="2"/>
              <a:buChar char="Ø"/>
            </a:pPr>
            <a:r>
              <a:rPr lang="en-US" sz="2500">
                <a:solidFill>
                  <a:srgbClr val="003946"/>
                </a:solidFill>
                <a:latin typeface="Sun Life Sans" panose="02000503000000020004" pitchFamily="2" charset="77"/>
                <a:ea typeface="MS PGothic"/>
                <a:cs typeface="+mj-cs"/>
              </a:rPr>
              <a:t> Quality Gates</a:t>
            </a:r>
          </a:p>
          <a:p>
            <a:pPr>
              <a:buFont typeface="Wingdings" panose="05000000000000000000" pitchFamily="2" charset="2"/>
              <a:buChar char="Ø"/>
            </a:pPr>
            <a:r>
              <a:rPr lang="en-US" sz="2500">
                <a:solidFill>
                  <a:srgbClr val="003946"/>
                </a:solidFill>
                <a:latin typeface="Sun Life Sans" panose="02000503000000020004" pitchFamily="2" charset="77"/>
                <a:ea typeface="MS PGothic"/>
                <a:cs typeface="+mj-cs"/>
              </a:rPr>
              <a:t> Security Vulnerabilities</a:t>
            </a:r>
          </a:p>
        </p:txBody>
      </p:sp>
    </p:spTree>
    <p:extLst>
      <p:ext uri="{BB962C8B-B14F-4D97-AF65-F5344CB8AC3E}">
        <p14:creationId xmlns:p14="http://schemas.microsoft.com/office/powerpoint/2010/main" val="485901212"/>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398826" y="18661"/>
            <a:ext cx="10515600" cy="1325563"/>
          </a:xfrm>
        </p:spPr>
        <p:txBody>
          <a:bodyPr>
            <a:normAutofit/>
          </a:bodyPr>
          <a:lstStyle/>
          <a:p>
            <a:r>
              <a:rPr lang="en-US" sz="3600">
                <a:solidFill>
                  <a:srgbClr val="003946"/>
                </a:solidFill>
                <a:latin typeface="Sun Life Sans" panose="02000503000000020004" pitchFamily="2" charset="77"/>
                <a:ea typeface="MS PGothic"/>
              </a:rPr>
              <a:t>Setting up a project</a:t>
            </a:r>
            <a:endParaRPr lang="en-US" sz="3600"/>
          </a:p>
        </p:txBody>
      </p:sp>
      <p:sp>
        <p:nvSpPr>
          <p:cNvPr id="3" name="Content Placeholder 2"/>
          <p:cNvSpPr>
            <a:spLocks noGrp="1"/>
          </p:cNvSpPr>
          <p:nvPr>
            <p:ph idx="1"/>
          </p:nvPr>
        </p:nvSpPr>
        <p:spPr>
          <a:xfrm>
            <a:off x="783609" y="1325563"/>
            <a:ext cx="10515600" cy="5138003"/>
          </a:xfrm>
        </p:spPr>
        <p:txBody>
          <a:bodyPr>
            <a:normAutofit/>
          </a:bodyPr>
          <a:lstStyle/>
          <a:p>
            <a:pPr marL="0" indent="0">
              <a:buNone/>
            </a:pPr>
            <a:endParaRPr lang="en-US" sz="2400"/>
          </a:p>
          <a:p>
            <a:pPr marL="0" indent="0">
              <a:buNone/>
            </a:pPr>
            <a:endParaRPr lang="en-US" sz="2400"/>
          </a:p>
        </p:txBody>
      </p:sp>
      <p:sp>
        <p:nvSpPr>
          <p:cNvPr id="4" name="Content Placeholder 2"/>
          <p:cNvSpPr txBox="1">
            <a:spLocks/>
          </p:cNvSpPr>
          <p:nvPr/>
        </p:nvSpPr>
        <p:spPr>
          <a:xfrm>
            <a:off x="936009" y="1477963"/>
            <a:ext cx="10515600" cy="513800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500" b="0" i="0" u="none" strike="noStrike" kern="1200" cap="none" spc="0" normalizeH="0" baseline="0" noProof="0">
              <a:ln>
                <a:noFill/>
              </a:ln>
              <a:solidFill>
                <a:prstClr val="black"/>
              </a:solidFill>
              <a:effectLst/>
              <a:uLnTx/>
              <a:uFillTx/>
              <a:latin typeface="Calibri" panose="020F0502020204030204"/>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Wingdings" panose="05000000000000000000" pitchFamily="2" charset="2"/>
              <a:buChar char="Ø"/>
              <a:tabLst/>
              <a:defRPr/>
            </a:pPr>
            <a:r>
              <a:rPr kumimoji="0" lang="en-US" sz="2500" b="0" i="0" u="none" strike="noStrike" kern="1200" cap="none" spc="0" normalizeH="0" baseline="0" noProof="0">
                <a:ln>
                  <a:noFill/>
                </a:ln>
                <a:solidFill>
                  <a:srgbClr val="003946"/>
                </a:solidFill>
                <a:effectLst/>
                <a:uLnTx/>
                <a:uFillTx/>
                <a:latin typeface="Sun Life Sans" panose="02000503000000020004" pitchFamily="2" charset="77"/>
                <a:ea typeface="MS PGothic"/>
                <a:cs typeface="+mn-cs"/>
              </a:rPr>
              <a:t> </a:t>
            </a:r>
            <a:r>
              <a:rPr kumimoji="0" lang="en-US" sz="2500" b="0" i="0" u="none" strike="noStrike" kern="1200" cap="none" spc="0" normalizeH="0" baseline="0" noProof="0" err="1">
                <a:ln>
                  <a:noFill/>
                </a:ln>
                <a:solidFill>
                  <a:srgbClr val="003946"/>
                </a:solidFill>
                <a:effectLst/>
                <a:uLnTx/>
                <a:uFillTx/>
                <a:latin typeface="Sun Life Sans" panose="02000503000000020004" pitchFamily="2" charset="77"/>
                <a:ea typeface="MS PGothic"/>
                <a:cs typeface="+mn-cs"/>
              </a:rPr>
              <a:t>SonarQube</a:t>
            </a:r>
            <a:r>
              <a:rPr kumimoji="0" lang="en-US" sz="2500" b="0" i="0" u="none" strike="noStrike" kern="1200" cap="none" spc="0" normalizeH="0" baseline="0" noProof="0">
                <a:ln>
                  <a:noFill/>
                </a:ln>
                <a:solidFill>
                  <a:srgbClr val="003946"/>
                </a:solidFill>
                <a:effectLst/>
                <a:uLnTx/>
                <a:uFillTx/>
                <a:latin typeface="Sun Life Sans" panose="02000503000000020004" pitchFamily="2" charset="77"/>
                <a:ea typeface="MS PGothic"/>
                <a:cs typeface="+mn-cs"/>
              </a:rPr>
              <a:t> Template in Jenkins</a:t>
            </a:r>
          </a:p>
          <a:p>
            <a:pPr marL="228600" marR="0" lvl="0" indent="-228600" algn="l" defTabSz="914400" rtl="0" eaLnBrk="1" fontAlgn="auto" latinLnBrk="0" hangingPunct="1">
              <a:lnSpc>
                <a:spcPct val="90000"/>
              </a:lnSpc>
              <a:spcBef>
                <a:spcPts val="1000"/>
              </a:spcBef>
              <a:spcAft>
                <a:spcPts val="0"/>
              </a:spcAft>
              <a:buClrTx/>
              <a:buSzTx/>
              <a:buFont typeface="Wingdings" panose="05000000000000000000" pitchFamily="2" charset="2"/>
              <a:buChar char="Ø"/>
              <a:tabLst/>
              <a:defRPr/>
            </a:pPr>
            <a:r>
              <a:rPr kumimoji="0" lang="en-US" sz="2500" b="0" i="0" u="none" strike="noStrike" kern="1200" cap="none" spc="0" normalizeH="0" baseline="0" noProof="0">
                <a:ln>
                  <a:noFill/>
                </a:ln>
                <a:solidFill>
                  <a:srgbClr val="003946"/>
                </a:solidFill>
                <a:effectLst/>
                <a:uLnTx/>
                <a:uFillTx/>
                <a:latin typeface="Sun Life Sans" panose="02000503000000020004" pitchFamily="2" charset="77"/>
                <a:ea typeface="MS PGothic"/>
                <a:cs typeface="+mn-cs"/>
              </a:rPr>
              <a:t> </a:t>
            </a:r>
            <a:r>
              <a:rPr kumimoji="0" lang="en-US" sz="2500" b="0" i="0" u="none" strike="noStrike" kern="1200" cap="none" spc="0" normalizeH="0" baseline="0" noProof="0" err="1">
                <a:ln>
                  <a:noFill/>
                </a:ln>
                <a:solidFill>
                  <a:srgbClr val="003946"/>
                </a:solidFill>
                <a:effectLst/>
                <a:uLnTx/>
                <a:uFillTx/>
                <a:latin typeface="Sun Life Sans" panose="02000503000000020004" pitchFamily="2" charset="77"/>
                <a:ea typeface="MS PGothic"/>
                <a:cs typeface="+mn-cs"/>
              </a:rPr>
              <a:t>SonarQube</a:t>
            </a:r>
            <a:r>
              <a:rPr kumimoji="0" lang="en-US" sz="2500" b="0" i="0" u="none" strike="noStrike" kern="1200" cap="none" spc="0" normalizeH="0" baseline="0" noProof="0">
                <a:ln>
                  <a:noFill/>
                </a:ln>
                <a:solidFill>
                  <a:srgbClr val="003946"/>
                </a:solidFill>
                <a:effectLst/>
                <a:uLnTx/>
                <a:uFillTx/>
                <a:latin typeface="Sun Life Sans" panose="02000503000000020004" pitchFamily="2" charset="77"/>
                <a:ea typeface="MS PGothic"/>
                <a:cs typeface="+mn-cs"/>
              </a:rPr>
              <a:t> Job</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500" b="0" i="0" u="none" strike="noStrike" kern="1200" cap="none" spc="0" normalizeH="0" baseline="0" noProof="0">
              <a:ln>
                <a:noFill/>
              </a:ln>
              <a:solidFill>
                <a:srgbClr val="003946"/>
              </a:solidFill>
              <a:effectLst/>
              <a:uLnTx/>
              <a:uFillTx/>
              <a:latin typeface="Sun Life Sans" panose="02000503000000020004" pitchFamily="2" charset="77"/>
              <a:ea typeface="MS PGothic"/>
              <a:cs typeface="+mn-cs"/>
            </a:endParaRPr>
          </a:p>
        </p:txBody>
      </p:sp>
    </p:spTree>
    <p:extLst>
      <p:ext uri="{BB962C8B-B14F-4D97-AF65-F5344CB8AC3E}">
        <p14:creationId xmlns:p14="http://schemas.microsoft.com/office/powerpoint/2010/main" val="1105097265"/>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 calcmode="lin" valueType="num">
                                      <p:cBhvr additive="base">
                                        <p:cTn id="7"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 calcmode="lin" valueType="num">
                                      <p:cBhvr additive="base">
                                        <p:cTn id="13"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688075" y="0"/>
            <a:ext cx="10515600" cy="1325563"/>
          </a:xfrm>
        </p:spPr>
        <p:txBody>
          <a:bodyPr>
            <a:normAutofit/>
          </a:bodyPr>
          <a:lstStyle/>
          <a:p>
            <a:r>
              <a:rPr lang="en-US" sz="3600" err="1">
                <a:solidFill>
                  <a:srgbClr val="003946"/>
                </a:solidFill>
                <a:latin typeface="Sun Life Sans" panose="02000503000000020004" pitchFamily="2" charset="77"/>
                <a:ea typeface="MS PGothic"/>
              </a:rPr>
              <a:t>SonarQube</a:t>
            </a:r>
            <a:r>
              <a:rPr lang="en-US" sz="3600">
                <a:solidFill>
                  <a:srgbClr val="003946"/>
                </a:solidFill>
                <a:latin typeface="Sun Life Sans" panose="02000503000000020004" pitchFamily="2" charset="77"/>
                <a:ea typeface="MS PGothic"/>
              </a:rPr>
              <a:t> Reports</a:t>
            </a:r>
            <a:endParaRPr lang="en-US" sz="3600"/>
          </a:p>
        </p:txBody>
      </p:sp>
      <p:sp>
        <p:nvSpPr>
          <p:cNvPr id="3" name="Content Placeholder 2"/>
          <p:cNvSpPr>
            <a:spLocks noGrp="1"/>
          </p:cNvSpPr>
          <p:nvPr>
            <p:ph idx="1"/>
          </p:nvPr>
        </p:nvSpPr>
        <p:spPr>
          <a:xfrm>
            <a:off x="783609" y="1325563"/>
            <a:ext cx="10515600" cy="5138003"/>
          </a:xfrm>
        </p:spPr>
        <p:txBody>
          <a:bodyPr>
            <a:normAutofit/>
          </a:bodyPr>
          <a:lstStyle/>
          <a:p>
            <a:pPr marL="0" indent="0">
              <a:buNone/>
            </a:pPr>
            <a:endParaRPr lang="en-US" sz="2400"/>
          </a:p>
          <a:p>
            <a:pPr marL="0" indent="0">
              <a:buNone/>
            </a:pPr>
            <a:endParaRPr lang="en-US" sz="2400"/>
          </a:p>
        </p:txBody>
      </p:sp>
      <p:pic>
        <p:nvPicPr>
          <p:cNvPr id="4" name="Picture 3"/>
          <p:cNvPicPr>
            <a:picLocks noChangeAspect="1"/>
          </p:cNvPicPr>
          <p:nvPr/>
        </p:nvPicPr>
        <p:blipFill>
          <a:blip r:embed="rId3"/>
          <a:stretch>
            <a:fillRect/>
          </a:stretch>
        </p:blipFill>
        <p:spPr>
          <a:xfrm>
            <a:off x="920256" y="1325563"/>
            <a:ext cx="10242305" cy="4926602"/>
          </a:xfrm>
          <a:prstGeom prst="rect">
            <a:avLst/>
          </a:prstGeom>
        </p:spPr>
      </p:pic>
    </p:spTree>
    <p:extLst>
      <p:ext uri="{BB962C8B-B14F-4D97-AF65-F5344CB8AC3E}">
        <p14:creationId xmlns:p14="http://schemas.microsoft.com/office/powerpoint/2010/main" val="2881962469"/>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688075" y="0"/>
            <a:ext cx="10515600" cy="1325563"/>
          </a:xfrm>
        </p:spPr>
        <p:txBody>
          <a:bodyPr>
            <a:normAutofit/>
          </a:bodyPr>
          <a:lstStyle/>
          <a:p>
            <a:r>
              <a:rPr lang="en-US" sz="3600">
                <a:solidFill>
                  <a:srgbClr val="003946"/>
                </a:solidFill>
                <a:latin typeface="Sun Life Sans" panose="02000503000000020004" pitchFamily="2" charset="77"/>
                <a:ea typeface="MS PGothic"/>
              </a:rPr>
              <a:t>Quality and </a:t>
            </a:r>
            <a:r>
              <a:rPr lang="en-US" sz="3600" err="1">
                <a:solidFill>
                  <a:srgbClr val="003946"/>
                </a:solidFill>
                <a:latin typeface="Sun Life Sans" panose="02000503000000020004" pitchFamily="2" charset="77"/>
                <a:ea typeface="MS PGothic"/>
              </a:rPr>
              <a:t>vulnearbilities</a:t>
            </a:r>
            <a:endParaRPr lang="en-US" sz="3600"/>
          </a:p>
        </p:txBody>
      </p:sp>
      <p:sp>
        <p:nvSpPr>
          <p:cNvPr id="3" name="Content Placeholder 2"/>
          <p:cNvSpPr>
            <a:spLocks noGrp="1"/>
          </p:cNvSpPr>
          <p:nvPr>
            <p:ph idx="1"/>
          </p:nvPr>
        </p:nvSpPr>
        <p:spPr>
          <a:xfrm>
            <a:off x="783609" y="1325563"/>
            <a:ext cx="10515600" cy="5138003"/>
          </a:xfrm>
        </p:spPr>
        <p:txBody>
          <a:bodyPr>
            <a:normAutofit/>
          </a:bodyPr>
          <a:lstStyle/>
          <a:p>
            <a:pPr>
              <a:buFont typeface="Wingdings" panose="05000000000000000000" pitchFamily="2" charset="2"/>
              <a:buChar char="Ø"/>
            </a:pPr>
            <a:r>
              <a:rPr lang="en-US" sz="2400">
                <a:solidFill>
                  <a:srgbClr val="003946"/>
                </a:solidFill>
                <a:latin typeface="Sun Life Sans" panose="02000503000000020004" pitchFamily="2" charset="77"/>
                <a:ea typeface="MS PGothic"/>
              </a:rPr>
              <a:t> </a:t>
            </a:r>
            <a:r>
              <a:rPr lang="en-US" sz="2400" err="1">
                <a:solidFill>
                  <a:srgbClr val="003946"/>
                </a:solidFill>
                <a:latin typeface="Sun Life Sans" panose="02000503000000020004" pitchFamily="2" charset="77"/>
                <a:ea typeface="MS PGothic"/>
              </a:rPr>
              <a:t>SonarQube</a:t>
            </a:r>
            <a:r>
              <a:rPr lang="en-US" sz="2400">
                <a:solidFill>
                  <a:srgbClr val="003946"/>
                </a:solidFill>
                <a:latin typeface="Sun Life Sans" panose="02000503000000020004" pitchFamily="2" charset="77"/>
                <a:ea typeface="MS PGothic"/>
              </a:rPr>
              <a:t> Quality Profiles</a:t>
            </a:r>
          </a:p>
          <a:p>
            <a:pPr>
              <a:buFont typeface="Wingdings" panose="05000000000000000000" pitchFamily="2" charset="2"/>
              <a:buChar char="Ø"/>
            </a:pPr>
            <a:r>
              <a:rPr lang="en-US" sz="2400">
                <a:solidFill>
                  <a:srgbClr val="003946"/>
                </a:solidFill>
                <a:latin typeface="Sun Life Sans" panose="02000503000000020004" pitchFamily="2" charset="77"/>
                <a:ea typeface="MS PGothic"/>
              </a:rPr>
              <a:t> </a:t>
            </a:r>
            <a:r>
              <a:rPr lang="en-US" sz="2400" err="1">
                <a:solidFill>
                  <a:srgbClr val="003946"/>
                </a:solidFill>
                <a:latin typeface="Sun Life Sans" panose="02000503000000020004" pitchFamily="2" charset="77"/>
                <a:ea typeface="MS PGothic"/>
              </a:rPr>
              <a:t>SonarQube</a:t>
            </a:r>
            <a:r>
              <a:rPr lang="en-US" sz="2400">
                <a:solidFill>
                  <a:srgbClr val="003946"/>
                </a:solidFill>
                <a:latin typeface="Sun Life Sans" panose="02000503000000020004" pitchFamily="2" charset="77"/>
                <a:ea typeface="MS PGothic"/>
              </a:rPr>
              <a:t> Quality Gates</a:t>
            </a:r>
          </a:p>
          <a:p>
            <a:pPr>
              <a:buFont typeface="Wingdings" panose="05000000000000000000" pitchFamily="2" charset="2"/>
              <a:buChar char="Ø"/>
            </a:pPr>
            <a:r>
              <a:rPr lang="en-US" sz="2400">
                <a:solidFill>
                  <a:srgbClr val="003946"/>
                </a:solidFill>
                <a:latin typeface="Sun Life Sans" panose="02000503000000020004" pitchFamily="2" charset="77"/>
                <a:ea typeface="MS PGothic"/>
              </a:rPr>
              <a:t> Custom Plugins</a:t>
            </a:r>
          </a:p>
        </p:txBody>
      </p:sp>
    </p:spTree>
    <p:extLst>
      <p:ext uri="{BB962C8B-B14F-4D97-AF65-F5344CB8AC3E}">
        <p14:creationId xmlns:p14="http://schemas.microsoft.com/office/powerpoint/2010/main" val="339945387"/>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688075" y="0"/>
            <a:ext cx="10515600" cy="1325563"/>
          </a:xfrm>
        </p:spPr>
        <p:txBody>
          <a:bodyPr>
            <a:normAutofit/>
          </a:bodyPr>
          <a:lstStyle/>
          <a:p>
            <a:r>
              <a:rPr lang="en-US" sz="3600" err="1">
                <a:solidFill>
                  <a:srgbClr val="003946"/>
                </a:solidFill>
                <a:latin typeface="Sun Life Sans" panose="02000503000000020004" pitchFamily="2" charset="77"/>
                <a:ea typeface="MS PGothic"/>
              </a:rPr>
              <a:t>SonarQube</a:t>
            </a:r>
            <a:r>
              <a:rPr lang="en-US" sz="3600">
                <a:solidFill>
                  <a:srgbClr val="003946"/>
                </a:solidFill>
                <a:latin typeface="Sun Life Sans" panose="02000503000000020004" pitchFamily="2" charset="77"/>
                <a:ea typeface="MS PGothic"/>
              </a:rPr>
              <a:t> licensing</a:t>
            </a:r>
            <a:endParaRPr lang="en-US" sz="3600"/>
          </a:p>
        </p:txBody>
      </p:sp>
      <p:sp>
        <p:nvSpPr>
          <p:cNvPr id="3" name="Content Placeholder 2"/>
          <p:cNvSpPr>
            <a:spLocks noGrp="1"/>
          </p:cNvSpPr>
          <p:nvPr>
            <p:ph idx="1"/>
          </p:nvPr>
        </p:nvSpPr>
        <p:spPr>
          <a:xfrm>
            <a:off x="783609" y="1325563"/>
            <a:ext cx="10515600" cy="5138003"/>
          </a:xfrm>
        </p:spPr>
        <p:txBody>
          <a:bodyPr>
            <a:normAutofit/>
          </a:bodyPr>
          <a:lstStyle/>
          <a:p>
            <a:pPr marL="0" indent="0">
              <a:buNone/>
            </a:pPr>
            <a:r>
              <a:rPr lang="en-US" sz="2400" err="1">
                <a:solidFill>
                  <a:srgbClr val="003946"/>
                </a:solidFill>
                <a:latin typeface="Sun Life Sans" panose="02000503000000020004" pitchFamily="2" charset="77"/>
                <a:ea typeface="MS PGothic"/>
              </a:rPr>
              <a:t>Sonarqube</a:t>
            </a:r>
            <a:r>
              <a:rPr lang="en-US" sz="2400">
                <a:solidFill>
                  <a:srgbClr val="003946"/>
                </a:solidFill>
                <a:latin typeface="Sun Life Sans" panose="02000503000000020004" pitchFamily="2" charset="77"/>
                <a:ea typeface="MS PGothic"/>
              </a:rPr>
              <a:t> license works based on Lines of code analyzed by a single </a:t>
            </a:r>
            <a:r>
              <a:rPr lang="en-US" sz="2400" err="1">
                <a:solidFill>
                  <a:srgbClr val="003946"/>
                </a:solidFill>
                <a:latin typeface="Sun Life Sans" panose="02000503000000020004" pitchFamily="2" charset="77"/>
                <a:ea typeface="MS PGothic"/>
              </a:rPr>
              <a:t>sonarqube</a:t>
            </a:r>
            <a:r>
              <a:rPr lang="en-US" sz="2400">
                <a:solidFill>
                  <a:srgbClr val="003946"/>
                </a:solidFill>
                <a:latin typeface="Sun Life Sans" panose="02000503000000020004" pitchFamily="2" charset="77"/>
                <a:ea typeface="MS PGothic"/>
              </a:rPr>
              <a:t> instance.</a:t>
            </a:r>
          </a:p>
          <a:p>
            <a:pPr marL="0" indent="0">
              <a:buNone/>
            </a:pPr>
            <a:endParaRPr lang="en-US" sz="2400"/>
          </a:p>
          <a:p>
            <a:pPr marL="0" indent="0">
              <a:buNone/>
            </a:pPr>
            <a:endParaRPr lang="en-US" sz="2400"/>
          </a:p>
        </p:txBody>
      </p:sp>
      <p:pic>
        <p:nvPicPr>
          <p:cNvPr id="4" name="Picture 3"/>
          <p:cNvPicPr>
            <a:picLocks noChangeAspect="1"/>
          </p:cNvPicPr>
          <p:nvPr/>
        </p:nvPicPr>
        <p:blipFill>
          <a:blip r:embed="rId3"/>
          <a:stretch>
            <a:fillRect/>
          </a:stretch>
        </p:blipFill>
        <p:spPr>
          <a:xfrm>
            <a:off x="1096526" y="2452886"/>
            <a:ext cx="9831705" cy="3361521"/>
          </a:xfrm>
          <a:prstGeom prst="rect">
            <a:avLst/>
          </a:prstGeom>
        </p:spPr>
      </p:pic>
    </p:spTree>
    <p:extLst>
      <p:ext uri="{BB962C8B-B14F-4D97-AF65-F5344CB8AC3E}">
        <p14:creationId xmlns:p14="http://schemas.microsoft.com/office/powerpoint/2010/main" val="2731751781"/>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688074" y="0"/>
            <a:ext cx="10515600" cy="1325563"/>
          </a:xfrm>
        </p:spPr>
        <p:txBody>
          <a:bodyPr>
            <a:normAutofit/>
          </a:bodyPr>
          <a:lstStyle/>
          <a:p>
            <a:r>
              <a:rPr lang="en-US" sz="3600"/>
              <a:t> </a:t>
            </a:r>
            <a:r>
              <a:rPr lang="en-US" sz="3600">
                <a:solidFill>
                  <a:srgbClr val="003946"/>
                </a:solidFill>
                <a:latin typeface="Sun Life Sans" panose="02000503000000020004" pitchFamily="2" charset="77"/>
                <a:ea typeface="MS PGothic"/>
              </a:rPr>
              <a:t>Projects</a:t>
            </a:r>
            <a:endParaRPr lang="en-US" sz="3600"/>
          </a:p>
        </p:txBody>
      </p:sp>
      <p:sp>
        <p:nvSpPr>
          <p:cNvPr id="3" name="Content Placeholder 2"/>
          <p:cNvSpPr>
            <a:spLocks noGrp="1"/>
          </p:cNvSpPr>
          <p:nvPr>
            <p:ph idx="1"/>
          </p:nvPr>
        </p:nvSpPr>
        <p:spPr>
          <a:xfrm>
            <a:off x="824553" y="1566318"/>
            <a:ext cx="10515600" cy="4351338"/>
          </a:xfrm>
        </p:spPr>
        <p:txBody>
          <a:bodyPr>
            <a:normAutofit/>
          </a:bodyPr>
          <a:lstStyle/>
          <a:p>
            <a:pPr>
              <a:buFont typeface="Wingdings" panose="05000000000000000000" pitchFamily="2" charset="2"/>
              <a:buChar char="Ø"/>
            </a:pPr>
            <a:r>
              <a:rPr lang="en-US" sz="2400"/>
              <a:t> </a:t>
            </a:r>
            <a:r>
              <a:rPr lang="en-US" sz="2400">
                <a:solidFill>
                  <a:srgbClr val="003946"/>
                </a:solidFill>
                <a:latin typeface="Sun Life Sans" panose="02000503000000020004" pitchFamily="2" charset="77"/>
                <a:ea typeface="MS PGothic"/>
              </a:rPr>
              <a:t>Projects are automatically created while running SQ job in Continuous server(Jenkins/TFS) based on a key pattern.</a:t>
            </a:r>
          </a:p>
          <a:p>
            <a:pPr>
              <a:buFont typeface="Wingdings" panose="05000000000000000000" pitchFamily="2" charset="2"/>
              <a:buChar char="Ø"/>
            </a:pPr>
            <a:endParaRPr lang="en-US" sz="2400"/>
          </a:p>
          <a:p>
            <a:pPr>
              <a:buFont typeface="Wingdings" panose="05000000000000000000" pitchFamily="2" charset="2"/>
              <a:buChar char="Ø"/>
            </a:pPr>
            <a:endParaRPr lang="en-US" sz="2400"/>
          </a:p>
          <a:p>
            <a:pPr>
              <a:buFont typeface="Wingdings" panose="05000000000000000000" pitchFamily="2" charset="2"/>
              <a:buChar char="Ø"/>
            </a:pPr>
            <a:endParaRPr lang="en-US" sz="2400"/>
          </a:p>
          <a:p>
            <a:pPr>
              <a:buFont typeface="Wingdings" panose="05000000000000000000" pitchFamily="2" charset="2"/>
              <a:buChar char="Ø"/>
            </a:pPr>
            <a:endParaRPr lang="en-US" sz="2400"/>
          </a:p>
        </p:txBody>
      </p:sp>
      <p:pic>
        <p:nvPicPr>
          <p:cNvPr id="4" name="Picture 3"/>
          <p:cNvPicPr>
            <a:picLocks noChangeAspect="1"/>
          </p:cNvPicPr>
          <p:nvPr/>
        </p:nvPicPr>
        <p:blipFill>
          <a:blip r:embed="rId3"/>
          <a:stretch>
            <a:fillRect/>
          </a:stretch>
        </p:blipFill>
        <p:spPr>
          <a:xfrm>
            <a:off x="982893" y="2419005"/>
            <a:ext cx="8925878" cy="3286038"/>
          </a:xfrm>
          <a:prstGeom prst="rect">
            <a:avLst/>
          </a:prstGeom>
        </p:spPr>
      </p:pic>
    </p:spTree>
    <p:extLst>
      <p:ext uri="{BB962C8B-B14F-4D97-AF65-F5344CB8AC3E}">
        <p14:creationId xmlns:p14="http://schemas.microsoft.com/office/powerpoint/2010/main" val="74055477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00692" y="1533270"/>
            <a:ext cx="10054352" cy="688690"/>
          </a:xfrm>
        </p:spPr>
        <p:txBody>
          <a:bodyPr>
            <a:noAutofit/>
          </a:bodyPr>
          <a:lstStyle/>
          <a:p>
            <a:r>
              <a:rPr lang="en-US" sz="3200">
                <a:solidFill>
                  <a:srgbClr val="FF0000"/>
                </a:solidFill>
                <a:latin typeface="Arial" panose="020B0604020202020204" pitchFamily="34" charset="0"/>
                <a:cs typeface="Arial" panose="020B0604020202020204" pitchFamily="34" charset="0"/>
              </a:rPr>
              <a:t> </a:t>
            </a:r>
            <a:br>
              <a:rPr lang="en-US" sz="3200">
                <a:solidFill>
                  <a:srgbClr val="FF0000"/>
                </a:solidFill>
                <a:latin typeface="Arial" panose="020B0604020202020204" pitchFamily="34" charset="0"/>
                <a:cs typeface="Arial" panose="020B0604020202020204" pitchFamily="34" charset="0"/>
              </a:rPr>
            </a:br>
            <a:r>
              <a:rPr lang="en-US" sz="4000">
                <a:solidFill>
                  <a:srgbClr val="000000"/>
                </a:solidFill>
                <a:latin typeface="Times New Roman" panose="02020603050405020304" pitchFamily="18" charset="0"/>
              </a:rPr>
              <a:t>DevOps At a glance &amp; Source Code Management</a:t>
            </a:r>
            <a:endParaRPr lang="en-US" sz="4000">
              <a:latin typeface="Sun Life Sans Regular" panose="02000503000000020004" pitchFamily="50" charset="0"/>
              <a:cs typeface="+mn-cs"/>
            </a:endParaRPr>
          </a:p>
        </p:txBody>
      </p:sp>
      <p:sp>
        <p:nvSpPr>
          <p:cNvPr id="4" name="TextBox 3">
            <a:extLst>
              <a:ext uri="{FF2B5EF4-FFF2-40B4-BE49-F238E27FC236}">
                <a16:creationId xmlns:a16="http://schemas.microsoft.com/office/drawing/2014/main" id="{FB9E40B9-F6B1-8B42-AAB7-CEFB1DA03AE9}"/>
              </a:ext>
            </a:extLst>
          </p:cNvPr>
          <p:cNvSpPr txBox="1"/>
          <p:nvPr/>
        </p:nvSpPr>
        <p:spPr>
          <a:xfrm>
            <a:off x="200692" y="6432747"/>
            <a:ext cx="2821771" cy="276999"/>
          </a:xfrm>
          <a:prstGeom prst="rect">
            <a:avLst/>
          </a:prstGeom>
          <a:noFill/>
        </p:spPr>
        <p:txBody>
          <a:bodyPr wrap="square" rtlCol="0">
            <a:spAutoFit/>
          </a:bodyPr>
          <a:lstStyle/>
          <a:p>
            <a:r>
              <a:rPr lang="en-US" sz="1200" b="0" dirty="0">
                <a:solidFill>
                  <a:srgbClr val="003946"/>
                </a:solidFill>
              </a:rPr>
              <a:t>Life’s brighter under the sun</a:t>
            </a:r>
          </a:p>
        </p:txBody>
      </p:sp>
      <p:sp>
        <p:nvSpPr>
          <p:cNvPr id="5" name="TextBox 4">
            <a:extLst>
              <a:ext uri="{FF2B5EF4-FFF2-40B4-BE49-F238E27FC236}">
                <a16:creationId xmlns:a16="http://schemas.microsoft.com/office/drawing/2014/main" id="{E5677BBB-E7C5-4D8B-9A8C-10CC986B648C}"/>
              </a:ext>
            </a:extLst>
          </p:cNvPr>
          <p:cNvSpPr txBox="1"/>
          <p:nvPr/>
        </p:nvSpPr>
        <p:spPr>
          <a:xfrm>
            <a:off x="9571737" y="5324730"/>
            <a:ext cx="2821771" cy="276999"/>
          </a:xfrm>
          <a:prstGeom prst="rect">
            <a:avLst/>
          </a:prstGeom>
          <a:noFill/>
        </p:spPr>
        <p:txBody>
          <a:bodyPr wrap="square" rtlCol="0">
            <a:spAutoFit/>
          </a:bodyPr>
          <a:lstStyle/>
          <a:p>
            <a:r>
              <a:rPr lang="en-US" sz="1200" dirty="0">
                <a:solidFill>
                  <a:srgbClr val="003946"/>
                </a:solidFill>
              </a:rPr>
              <a:t>Rahul Kamboj</a:t>
            </a:r>
          </a:p>
        </p:txBody>
      </p:sp>
    </p:spTree>
    <p:extLst>
      <p:ext uri="{BB962C8B-B14F-4D97-AF65-F5344CB8AC3E}">
        <p14:creationId xmlns:p14="http://schemas.microsoft.com/office/powerpoint/2010/main" val="262444912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Box 2"/>
          <p:cNvSpPr txBox="1"/>
          <p:nvPr/>
        </p:nvSpPr>
        <p:spPr>
          <a:xfrm>
            <a:off x="341194" y="190961"/>
            <a:ext cx="11300345"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srgbClr val="003946"/>
                </a:solidFill>
                <a:effectLst/>
                <a:uLnTx/>
                <a:uFillTx/>
                <a:latin typeface="Sun Life Sans" panose="02000503000000020004" pitchFamily="2" charset="77"/>
                <a:ea typeface="MS PGothic"/>
                <a:cs typeface="+mn-cs"/>
              </a:rPr>
              <a:t>Portfolios</a:t>
            </a:r>
            <a:endParaRPr kumimoji="0" lang="en-US" sz="4000" b="0" i="0" u="none" strike="noStrike" kern="1200" cap="none" spc="0" normalizeH="0" baseline="0" noProof="0">
              <a:ln>
                <a:noFill/>
              </a:ln>
              <a:solidFill>
                <a:prstClr val="black"/>
              </a:solidFill>
              <a:effectLst/>
              <a:uLnTx/>
              <a:uFillTx/>
              <a:latin typeface="Calibri Light" panose="020F0302020204030204"/>
              <a:ea typeface="+mn-ea"/>
              <a:cs typeface="Arial" panose="020B0604020202020204" pitchFamily="34" charset="0"/>
            </a:endParaRPr>
          </a:p>
        </p:txBody>
      </p:sp>
      <p:sp>
        <p:nvSpPr>
          <p:cNvPr id="5" name="Content Placeholder 2"/>
          <p:cNvSpPr txBox="1">
            <a:spLocks/>
          </p:cNvSpPr>
          <p:nvPr/>
        </p:nvSpPr>
        <p:spPr>
          <a:xfrm>
            <a:off x="733565" y="1236118"/>
            <a:ext cx="1051560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Wingdings" panose="05000000000000000000" pitchFamily="2" charset="2"/>
              <a:buChar char="Ø"/>
              <a:tabLst/>
              <a:defRPr/>
            </a:pPr>
            <a:r>
              <a:rPr kumimoji="0" lang="en-US" sz="2400" b="0" i="0" u="none" strike="noStrike" kern="1200" cap="none" spc="0" normalizeH="0" baseline="0" noProof="0">
                <a:ln>
                  <a:noFill/>
                </a:ln>
                <a:solidFill>
                  <a:prstClr val="black"/>
                </a:solidFill>
                <a:effectLst/>
                <a:uLnTx/>
                <a:uFillTx/>
                <a:latin typeface="Calibri" panose="020F0502020204030204"/>
                <a:ea typeface="+mn-ea"/>
                <a:cs typeface="+mn-cs"/>
              </a:rPr>
              <a:t> </a:t>
            </a:r>
            <a:r>
              <a:rPr kumimoji="0" lang="en-US" sz="2400" b="0" i="0" u="none" strike="noStrike" kern="1200" cap="none" spc="0" normalizeH="0" baseline="0" noProof="0">
                <a:ln>
                  <a:noFill/>
                </a:ln>
                <a:solidFill>
                  <a:srgbClr val="003946"/>
                </a:solidFill>
                <a:effectLst/>
                <a:uLnTx/>
                <a:uFillTx/>
                <a:latin typeface="Sun Life Sans" panose="02000503000000020004" pitchFamily="2" charset="77"/>
                <a:ea typeface="MS PGothic"/>
                <a:cs typeface="+mn-cs"/>
              </a:rPr>
              <a:t>Portfolios are collection of projects to show the scanned report in a single view.</a:t>
            </a:r>
          </a:p>
          <a:p>
            <a:pPr marL="228600" marR="0" lvl="0" indent="-228600" algn="l" defTabSz="914400" rtl="0" eaLnBrk="1" fontAlgn="auto" latinLnBrk="0" hangingPunct="1">
              <a:lnSpc>
                <a:spcPct val="90000"/>
              </a:lnSpc>
              <a:spcBef>
                <a:spcPts val="1000"/>
              </a:spcBef>
              <a:spcAft>
                <a:spcPts val="0"/>
              </a:spcAft>
              <a:buClrTx/>
              <a:buSzTx/>
              <a:buFont typeface="Wingdings" panose="05000000000000000000" pitchFamily="2" charset="2"/>
              <a:buChar char="Ø"/>
              <a:tabLst/>
              <a:defRPr/>
            </a:pPr>
            <a:endParaRPr kumimoji="0" lang="en-US" sz="2400" b="0" i="0" u="none" strike="noStrike" kern="1200" cap="none" spc="0" normalizeH="0" baseline="0" noProof="0">
              <a:ln>
                <a:noFill/>
              </a:ln>
              <a:solidFill>
                <a:prstClr val="black"/>
              </a:solidFill>
              <a:effectLst/>
              <a:uLnTx/>
              <a:uFillTx/>
              <a:latin typeface="Calibri" panose="020F0502020204030204"/>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Wingdings" panose="05000000000000000000" pitchFamily="2" charset="2"/>
              <a:buChar char="Ø"/>
              <a:tabLst/>
              <a:defRPr/>
            </a:pPr>
            <a:endParaRPr kumimoji="0" lang="en-US" sz="2400" b="0" i="0" u="none" strike="noStrike" kern="1200" cap="none" spc="0" normalizeH="0" baseline="0" noProof="0">
              <a:ln>
                <a:noFill/>
              </a:ln>
              <a:solidFill>
                <a:prstClr val="black"/>
              </a:solidFill>
              <a:effectLst/>
              <a:uLnTx/>
              <a:uFillTx/>
              <a:latin typeface="Calibri" panose="020F0502020204030204"/>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Wingdings" panose="05000000000000000000" pitchFamily="2" charset="2"/>
              <a:buChar char="Ø"/>
              <a:tabLst/>
              <a:defRPr/>
            </a:pPr>
            <a:endParaRPr kumimoji="0" lang="en-US" sz="2400" b="0" i="0" u="none" strike="noStrike" kern="1200" cap="none" spc="0" normalizeH="0" baseline="0" noProof="0">
              <a:ln>
                <a:noFill/>
              </a:ln>
              <a:solidFill>
                <a:prstClr val="black"/>
              </a:solidFill>
              <a:effectLst/>
              <a:uLnTx/>
              <a:uFillTx/>
              <a:latin typeface="Calibri" panose="020F0502020204030204"/>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Wingdings" panose="05000000000000000000" pitchFamily="2" charset="2"/>
              <a:buChar char="Ø"/>
              <a:tabLst/>
              <a:defRPr/>
            </a:pPr>
            <a:endParaRPr kumimoji="0" lang="en-US" sz="2400" b="0" i="0" u="none" strike="noStrike" kern="1200" cap="none" spc="0" normalizeH="0" baseline="0" noProof="0">
              <a:ln>
                <a:noFill/>
              </a:ln>
              <a:solidFill>
                <a:prstClr val="black"/>
              </a:solidFill>
              <a:effectLst/>
              <a:uLnTx/>
              <a:uFillTx/>
              <a:latin typeface="Calibri" panose="020F0502020204030204"/>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Wingdings" panose="05000000000000000000" pitchFamily="2" charset="2"/>
              <a:buChar char="Ø"/>
              <a:tabLst/>
              <a:defRPr/>
            </a:pPr>
            <a:endParaRPr kumimoji="0" lang="en-US" sz="2400" b="0" i="0" u="none" strike="noStrike" kern="1200" cap="none" spc="0" normalizeH="0" baseline="0" noProof="0">
              <a:ln>
                <a:noFill/>
              </a:ln>
              <a:solidFill>
                <a:prstClr val="black"/>
              </a:solidFill>
              <a:effectLst/>
              <a:uLnTx/>
              <a:uFillTx/>
              <a:latin typeface="Calibri" panose="020F0502020204030204"/>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Wingdings" panose="05000000000000000000" pitchFamily="2" charset="2"/>
              <a:buChar char="Ø"/>
              <a:tabLst/>
              <a:defRPr/>
            </a:pPr>
            <a:endParaRPr kumimoji="0" lang="en-US"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2" name="Picture 1"/>
          <p:cNvPicPr>
            <a:picLocks noChangeAspect="1"/>
          </p:cNvPicPr>
          <p:nvPr/>
        </p:nvPicPr>
        <p:blipFill>
          <a:blip r:embed="rId3"/>
          <a:stretch>
            <a:fillRect/>
          </a:stretch>
        </p:blipFill>
        <p:spPr>
          <a:xfrm>
            <a:off x="1371957" y="2391824"/>
            <a:ext cx="9238817" cy="3654212"/>
          </a:xfrm>
          <a:prstGeom prst="rect">
            <a:avLst/>
          </a:prstGeom>
        </p:spPr>
      </p:pic>
    </p:spTree>
    <p:extLst>
      <p:ext uri="{BB962C8B-B14F-4D97-AF65-F5344CB8AC3E}">
        <p14:creationId xmlns:p14="http://schemas.microsoft.com/office/powerpoint/2010/main" val="470059450"/>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406069"/>
            <a:ext cx="10515600" cy="494684"/>
          </a:xfrm>
        </p:spPr>
        <p:txBody>
          <a:bodyPr>
            <a:normAutofit fontScale="90000"/>
          </a:bodyPr>
          <a:lstStyle/>
          <a:p>
            <a:pPr fontAlgn="base">
              <a:lnSpc>
                <a:spcPct val="100000"/>
              </a:lnSpc>
              <a:spcAft>
                <a:spcPct val="0"/>
              </a:spcAft>
            </a:pPr>
            <a:r>
              <a:rPr lang="en-US" sz="3600">
                <a:solidFill>
                  <a:srgbClr val="003946"/>
                </a:solidFill>
                <a:latin typeface="Sun Life Sans" panose="02000503000000020004" pitchFamily="2" charset="77"/>
                <a:ea typeface="MS PGothic"/>
              </a:rPr>
              <a:t>Plug-ins</a:t>
            </a:r>
          </a:p>
        </p:txBody>
      </p:sp>
      <p:sp>
        <p:nvSpPr>
          <p:cNvPr id="3" name="Content Placeholder 2"/>
          <p:cNvSpPr>
            <a:spLocks noGrp="1"/>
          </p:cNvSpPr>
          <p:nvPr>
            <p:ph sz="half" idx="1"/>
          </p:nvPr>
        </p:nvSpPr>
        <p:spPr>
          <a:xfrm>
            <a:off x="199207" y="1238772"/>
            <a:ext cx="11671367" cy="617324"/>
          </a:xfrm>
        </p:spPr>
        <p:txBody>
          <a:bodyPr>
            <a:normAutofit fontScale="70000" lnSpcReduction="20000"/>
          </a:bodyPr>
          <a:lstStyle/>
          <a:p>
            <a:pPr marL="0" indent="0">
              <a:buNone/>
            </a:pPr>
            <a:r>
              <a:rPr lang="en-US" err="1">
                <a:solidFill>
                  <a:srgbClr val="003946"/>
                </a:solidFill>
                <a:latin typeface="Sun Life Sans" panose="02000503000000020004" pitchFamily="2" charset="77"/>
                <a:ea typeface="MS PGothic"/>
              </a:rPr>
              <a:t>Sonarqube</a:t>
            </a:r>
            <a:r>
              <a:rPr lang="en-US">
                <a:solidFill>
                  <a:srgbClr val="003946"/>
                </a:solidFill>
                <a:latin typeface="Sun Life Sans" panose="02000503000000020004" pitchFamily="2" charset="77"/>
                <a:ea typeface="MS PGothic"/>
              </a:rPr>
              <a:t> supports more than 25 programming languages for code quality scanning. However, for each language there is a plug-in that need to install to enable SQ for scanning.</a:t>
            </a:r>
          </a:p>
          <a:p>
            <a:pPr marL="0" indent="0">
              <a:buNone/>
            </a:pPr>
            <a:endParaRPr lang="en-US"/>
          </a:p>
          <a:p>
            <a:pPr marL="0" indent="0">
              <a:buNone/>
            </a:pPr>
            <a:endParaRPr lang="en-US"/>
          </a:p>
          <a:p>
            <a:endParaRPr lang="en-US"/>
          </a:p>
        </p:txBody>
      </p:sp>
      <p:pic>
        <p:nvPicPr>
          <p:cNvPr id="4" name="Picture 3"/>
          <p:cNvPicPr>
            <a:picLocks noChangeAspect="1"/>
          </p:cNvPicPr>
          <p:nvPr/>
        </p:nvPicPr>
        <p:blipFill>
          <a:blip r:embed="rId3"/>
          <a:stretch>
            <a:fillRect/>
          </a:stretch>
        </p:blipFill>
        <p:spPr>
          <a:xfrm>
            <a:off x="373922" y="1995796"/>
            <a:ext cx="11321935" cy="4473111"/>
          </a:xfrm>
          <a:prstGeom prst="rect">
            <a:avLst/>
          </a:prstGeom>
        </p:spPr>
      </p:pic>
    </p:spTree>
    <p:extLst>
      <p:ext uri="{BB962C8B-B14F-4D97-AF65-F5344CB8AC3E}">
        <p14:creationId xmlns:p14="http://schemas.microsoft.com/office/powerpoint/2010/main" val="3825045089"/>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333233" y="259307"/>
            <a:ext cx="10515600" cy="571572"/>
          </a:xfrm>
        </p:spPr>
        <p:txBody>
          <a:bodyPr>
            <a:normAutofit fontScale="90000"/>
          </a:bodyPr>
          <a:lstStyle/>
          <a:p>
            <a:pPr fontAlgn="base">
              <a:lnSpc>
                <a:spcPct val="100000"/>
              </a:lnSpc>
              <a:spcAft>
                <a:spcPct val="0"/>
              </a:spcAft>
            </a:pPr>
            <a:r>
              <a:rPr lang="en-US" sz="3600">
                <a:solidFill>
                  <a:srgbClr val="003946"/>
                </a:solidFill>
                <a:latin typeface="Sun Life Sans" panose="02000503000000020004" pitchFamily="2" charset="77"/>
                <a:ea typeface="MS PGothic"/>
              </a:rPr>
              <a:t>Access Setup</a:t>
            </a:r>
          </a:p>
        </p:txBody>
      </p:sp>
      <p:sp>
        <p:nvSpPr>
          <p:cNvPr id="3" name="Content Placeholder 2"/>
          <p:cNvSpPr>
            <a:spLocks noGrp="1"/>
          </p:cNvSpPr>
          <p:nvPr>
            <p:ph idx="1"/>
          </p:nvPr>
        </p:nvSpPr>
        <p:spPr>
          <a:xfrm>
            <a:off x="428767" y="1325659"/>
            <a:ext cx="10515600" cy="5532341"/>
          </a:xfrm>
        </p:spPr>
        <p:txBody>
          <a:bodyPr>
            <a:normAutofit/>
          </a:bodyPr>
          <a:lstStyle/>
          <a:p>
            <a:pPr marL="0" indent="0">
              <a:buNone/>
            </a:pPr>
            <a:r>
              <a:rPr lang="en-US" sz="2400">
                <a:solidFill>
                  <a:srgbClr val="003946"/>
                </a:solidFill>
                <a:latin typeface="Sun Life Sans" panose="02000503000000020004" pitchFamily="2" charset="77"/>
                <a:ea typeface="MS PGothic"/>
              </a:rPr>
              <a:t>There is no specific process to raise request to get access for SQ. It’s open to every developer. User need to login using ACF2 ID.</a:t>
            </a:r>
          </a:p>
        </p:txBody>
      </p:sp>
    </p:spTree>
    <p:extLst>
      <p:ext uri="{BB962C8B-B14F-4D97-AF65-F5344CB8AC3E}">
        <p14:creationId xmlns:p14="http://schemas.microsoft.com/office/powerpoint/2010/main" val="536585184"/>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p:nvPr>
        </p:nvSpPr>
        <p:spPr>
          <a:xfrm>
            <a:off x="1124926" y="2560688"/>
            <a:ext cx="8352928" cy="673993"/>
          </a:xfrm>
        </p:spPr>
        <p:txBody>
          <a:bodyPr>
            <a:noAutofit/>
          </a:bodyPr>
          <a:lstStyle/>
          <a:p>
            <a:pPr algn="ctr"/>
            <a:r>
              <a:rPr lang="en-US" b="1">
                <a:latin typeface="Arial" panose="020B0604020202020204" pitchFamily="34" charset="0"/>
                <a:cs typeface="Arial" panose="020B0604020202020204" pitchFamily="34" charset="0"/>
              </a:rPr>
              <a:t>Demo</a:t>
            </a:r>
          </a:p>
        </p:txBody>
      </p:sp>
    </p:spTree>
    <p:extLst>
      <p:ext uri="{BB962C8B-B14F-4D97-AF65-F5344CB8AC3E}">
        <p14:creationId xmlns:p14="http://schemas.microsoft.com/office/powerpoint/2010/main" val="2508876264"/>
      </p:ext>
    </p:extLst>
  </p:cSld>
  <p:clrMapOvr>
    <a:overrideClrMapping bg1="lt1" tx1="dk1" bg2="lt2" tx2="dk2" accent1="accent1" accent2="accent2" accent3="accent3" accent4="accent4" accent5="accent5" accent6="accent6" hlink="hlink" folHlink="folHlink"/>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24926" y="2560688"/>
            <a:ext cx="8352928" cy="673993"/>
          </a:xfrm>
        </p:spPr>
        <p:txBody>
          <a:bodyPr>
            <a:noAutofit/>
          </a:bodyPr>
          <a:lstStyle/>
          <a:p>
            <a:pPr algn="ctr"/>
            <a:r>
              <a:rPr lang="en-US" b="1">
                <a:latin typeface="Arial" panose="020B0604020202020204" pitchFamily="34" charset="0"/>
                <a:cs typeface="Arial" panose="020B0604020202020204" pitchFamily="34" charset="0"/>
              </a:rPr>
              <a:t>Thank You</a:t>
            </a:r>
          </a:p>
        </p:txBody>
      </p:sp>
    </p:spTree>
    <p:extLst>
      <p:ext uri="{BB962C8B-B14F-4D97-AF65-F5344CB8AC3E}">
        <p14:creationId xmlns:p14="http://schemas.microsoft.com/office/powerpoint/2010/main" val="377255136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00692" y="1533270"/>
            <a:ext cx="10054352" cy="688690"/>
          </a:xfrm>
        </p:spPr>
        <p:txBody>
          <a:bodyPr>
            <a:noAutofit/>
          </a:bodyPr>
          <a:lstStyle/>
          <a:p>
            <a:r>
              <a:rPr lang="en-US" sz="3200">
                <a:solidFill>
                  <a:srgbClr val="FF0000"/>
                </a:solidFill>
                <a:latin typeface="Arial" panose="020B0604020202020204" pitchFamily="34" charset="0"/>
                <a:cs typeface="Arial" panose="020B0604020202020204" pitchFamily="34" charset="0"/>
              </a:rPr>
              <a:t> </a:t>
            </a:r>
            <a:br>
              <a:rPr lang="en-US" sz="3200">
                <a:solidFill>
                  <a:srgbClr val="FF0000"/>
                </a:solidFill>
                <a:latin typeface="Arial" panose="020B0604020202020204" pitchFamily="34" charset="0"/>
                <a:cs typeface="Arial" panose="020B0604020202020204" pitchFamily="34" charset="0"/>
              </a:rPr>
            </a:br>
            <a:r>
              <a:rPr lang="en-US" sz="4000">
                <a:latin typeface="Sun Life Sans Regular" panose="02000503000000020004" pitchFamily="50" charset="0"/>
                <a:cs typeface="+mn-cs"/>
              </a:rPr>
              <a:t>Deployment Automation : Jenkins</a:t>
            </a:r>
          </a:p>
        </p:txBody>
      </p:sp>
      <p:sp>
        <p:nvSpPr>
          <p:cNvPr id="4" name="TextBox 3">
            <a:extLst>
              <a:ext uri="{FF2B5EF4-FFF2-40B4-BE49-F238E27FC236}">
                <a16:creationId xmlns:a16="http://schemas.microsoft.com/office/drawing/2014/main" id="{FB9E40B9-F6B1-8B42-AAB7-CEFB1DA03AE9}"/>
              </a:ext>
            </a:extLst>
          </p:cNvPr>
          <p:cNvSpPr txBox="1"/>
          <p:nvPr/>
        </p:nvSpPr>
        <p:spPr>
          <a:xfrm>
            <a:off x="200692" y="6432747"/>
            <a:ext cx="2821771" cy="276999"/>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3946"/>
                </a:solidFill>
                <a:effectLst/>
                <a:uLnTx/>
                <a:uFillTx/>
                <a:latin typeface="Lucida Sans"/>
                <a:ea typeface="MS PGothic"/>
                <a:cs typeface="+mn-cs"/>
              </a:rPr>
              <a:t>Life’s brighter under the sun</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58399" y="2465746"/>
            <a:ext cx="1970333" cy="2039575"/>
          </a:xfrm>
          <a:prstGeom prst="rect">
            <a:avLst/>
          </a:prstGeom>
        </p:spPr>
      </p:pic>
    </p:spTree>
    <p:extLst>
      <p:ext uri="{BB962C8B-B14F-4D97-AF65-F5344CB8AC3E}">
        <p14:creationId xmlns:p14="http://schemas.microsoft.com/office/powerpoint/2010/main" val="264577317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619836" y="1552670"/>
            <a:ext cx="10515600" cy="4351338"/>
          </a:xfrm>
        </p:spPr>
        <p:txBody>
          <a:bodyPr>
            <a:normAutofit/>
          </a:bodyPr>
          <a:lstStyle/>
          <a:p>
            <a:pPr fontAlgn="base">
              <a:lnSpc>
                <a:spcPct val="100000"/>
              </a:lnSpc>
              <a:spcBef>
                <a:spcPct val="0"/>
              </a:spcBef>
              <a:spcAft>
                <a:spcPct val="0"/>
              </a:spcAft>
            </a:pPr>
            <a:r>
              <a:rPr lang="en-US" sz="1600">
                <a:solidFill>
                  <a:srgbClr val="003946"/>
                </a:solidFill>
                <a:latin typeface="Sun Life Sans" panose="02000503000000020004" pitchFamily="2" charset="77"/>
                <a:ea typeface="MS PGothic"/>
              </a:rPr>
              <a:t>What Is Jenkins – an Introduction</a:t>
            </a:r>
          </a:p>
          <a:p>
            <a:pPr fontAlgn="base">
              <a:lnSpc>
                <a:spcPct val="100000"/>
              </a:lnSpc>
              <a:spcBef>
                <a:spcPct val="0"/>
              </a:spcBef>
              <a:spcAft>
                <a:spcPct val="0"/>
              </a:spcAft>
            </a:pPr>
            <a:r>
              <a:rPr lang="en-US" sz="1600">
                <a:solidFill>
                  <a:srgbClr val="003946"/>
                </a:solidFill>
                <a:latin typeface="Sun Life Sans" panose="02000503000000020004" pitchFamily="2" charset="77"/>
                <a:ea typeface="MS PGothic"/>
              </a:rPr>
              <a:t>What Is Continuous Integration</a:t>
            </a:r>
          </a:p>
          <a:p>
            <a:pPr fontAlgn="base">
              <a:lnSpc>
                <a:spcPct val="100000"/>
              </a:lnSpc>
              <a:spcBef>
                <a:spcPct val="0"/>
              </a:spcBef>
              <a:spcAft>
                <a:spcPct val="0"/>
              </a:spcAft>
            </a:pPr>
            <a:r>
              <a:rPr lang="en-US" sz="1600">
                <a:solidFill>
                  <a:srgbClr val="003946"/>
                </a:solidFill>
                <a:latin typeface="Sun Life Sans" panose="02000503000000020004" pitchFamily="2" charset="77"/>
                <a:ea typeface="MS PGothic"/>
              </a:rPr>
              <a:t>Sunlife Architecture Of Jenkins </a:t>
            </a:r>
          </a:p>
          <a:p>
            <a:pPr fontAlgn="base">
              <a:lnSpc>
                <a:spcPct val="100000"/>
              </a:lnSpc>
              <a:spcBef>
                <a:spcPct val="0"/>
              </a:spcBef>
              <a:spcAft>
                <a:spcPct val="0"/>
              </a:spcAft>
            </a:pPr>
            <a:r>
              <a:rPr lang="en-US" sz="1600">
                <a:solidFill>
                  <a:srgbClr val="003946"/>
                </a:solidFill>
                <a:latin typeface="Sun Life Sans" panose="02000503000000020004" pitchFamily="2" charset="77"/>
                <a:ea typeface="MS PGothic"/>
              </a:rPr>
              <a:t>Master &amp; Agent details</a:t>
            </a:r>
          </a:p>
          <a:p>
            <a:pPr fontAlgn="base">
              <a:lnSpc>
                <a:spcPct val="100000"/>
              </a:lnSpc>
              <a:spcBef>
                <a:spcPct val="0"/>
              </a:spcBef>
              <a:spcAft>
                <a:spcPct val="0"/>
              </a:spcAft>
            </a:pPr>
            <a:r>
              <a:rPr lang="en-US" sz="1600">
                <a:solidFill>
                  <a:srgbClr val="003946"/>
                </a:solidFill>
                <a:latin typeface="Sun Life Sans" panose="02000503000000020004" pitchFamily="2" charset="77"/>
                <a:ea typeface="MS PGothic"/>
              </a:rPr>
              <a:t>How to install Plug-ins</a:t>
            </a:r>
          </a:p>
          <a:p>
            <a:pPr fontAlgn="base">
              <a:lnSpc>
                <a:spcPct val="100000"/>
              </a:lnSpc>
              <a:spcBef>
                <a:spcPct val="0"/>
              </a:spcBef>
              <a:spcAft>
                <a:spcPct val="0"/>
              </a:spcAft>
            </a:pPr>
            <a:r>
              <a:rPr lang="en-US" sz="1600">
                <a:solidFill>
                  <a:srgbClr val="003946"/>
                </a:solidFill>
                <a:latin typeface="Sun Life Sans" panose="02000503000000020004" pitchFamily="2" charset="77"/>
                <a:ea typeface="MS PGothic"/>
              </a:rPr>
              <a:t>Jenkins job creation and its demo </a:t>
            </a:r>
          </a:p>
          <a:p>
            <a:pPr fontAlgn="base">
              <a:lnSpc>
                <a:spcPct val="100000"/>
              </a:lnSpc>
              <a:spcBef>
                <a:spcPct val="0"/>
              </a:spcBef>
              <a:spcAft>
                <a:spcPct val="0"/>
              </a:spcAft>
            </a:pPr>
            <a:r>
              <a:rPr lang="en-US" sz="1600">
                <a:solidFill>
                  <a:srgbClr val="003946"/>
                </a:solidFill>
                <a:latin typeface="Sun Life Sans" panose="02000503000000020004" pitchFamily="2" charset="77"/>
                <a:ea typeface="MS PGothic"/>
              </a:rPr>
              <a:t>Configuration of </a:t>
            </a:r>
          </a:p>
          <a:p>
            <a:pPr lvl="1" fontAlgn="base">
              <a:lnSpc>
                <a:spcPct val="100000"/>
              </a:lnSpc>
              <a:spcBef>
                <a:spcPct val="0"/>
              </a:spcBef>
              <a:spcAft>
                <a:spcPct val="0"/>
              </a:spcAft>
            </a:pPr>
            <a:r>
              <a:rPr lang="en-US" sz="1400">
                <a:solidFill>
                  <a:srgbClr val="003946"/>
                </a:solidFill>
                <a:latin typeface="Sun Life Sans" panose="02000503000000020004" pitchFamily="2" charset="77"/>
                <a:ea typeface="MS PGothic"/>
              </a:rPr>
              <a:t>Maven</a:t>
            </a:r>
          </a:p>
          <a:p>
            <a:pPr lvl="1" fontAlgn="base">
              <a:lnSpc>
                <a:spcPct val="100000"/>
              </a:lnSpc>
              <a:spcBef>
                <a:spcPct val="0"/>
              </a:spcBef>
              <a:spcAft>
                <a:spcPct val="0"/>
              </a:spcAft>
            </a:pPr>
            <a:r>
              <a:rPr lang="en-US" sz="1400" err="1">
                <a:solidFill>
                  <a:srgbClr val="003946"/>
                </a:solidFill>
                <a:latin typeface="Sun Life Sans" panose="02000503000000020004" pitchFamily="2" charset="77"/>
                <a:ea typeface="MS PGothic"/>
              </a:rPr>
              <a:t>SonarQube</a:t>
            </a:r>
            <a:endParaRPr lang="en-US" sz="1400">
              <a:solidFill>
                <a:srgbClr val="003946"/>
              </a:solidFill>
              <a:latin typeface="Sun Life Sans" panose="02000503000000020004" pitchFamily="2" charset="77"/>
              <a:ea typeface="MS PGothic"/>
            </a:endParaRPr>
          </a:p>
          <a:p>
            <a:pPr lvl="1" fontAlgn="base">
              <a:lnSpc>
                <a:spcPct val="100000"/>
              </a:lnSpc>
              <a:spcBef>
                <a:spcPct val="0"/>
              </a:spcBef>
              <a:spcAft>
                <a:spcPct val="0"/>
              </a:spcAft>
            </a:pPr>
            <a:r>
              <a:rPr lang="en-US" sz="1400" err="1">
                <a:solidFill>
                  <a:srgbClr val="003946"/>
                </a:solidFill>
                <a:latin typeface="Sun Life Sans" panose="02000503000000020004" pitchFamily="2" charset="77"/>
                <a:ea typeface="MS PGothic"/>
              </a:rPr>
              <a:t>Artifactory</a:t>
            </a:r>
            <a:endParaRPr lang="en-US" sz="1400">
              <a:solidFill>
                <a:srgbClr val="003946"/>
              </a:solidFill>
              <a:latin typeface="Sun Life Sans" panose="02000503000000020004" pitchFamily="2" charset="77"/>
              <a:ea typeface="MS PGothic"/>
            </a:endParaRPr>
          </a:p>
          <a:p>
            <a:pPr fontAlgn="base">
              <a:lnSpc>
                <a:spcPct val="100000"/>
              </a:lnSpc>
              <a:spcBef>
                <a:spcPct val="0"/>
              </a:spcBef>
              <a:spcAft>
                <a:spcPct val="0"/>
              </a:spcAft>
            </a:pPr>
            <a:r>
              <a:rPr lang="en-US" sz="1600">
                <a:solidFill>
                  <a:srgbClr val="003946"/>
                </a:solidFill>
                <a:latin typeface="Sun Life Sans" panose="02000503000000020004" pitchFamily="2" charset="77"/>
                <a:ea typeface="MS PGothic"/>
              </a:rPr>
              <a:t>Job execution and monitoring</a:t>
            </a:r>
          </a:p>
          <a:p>
            <a:pPr fontAlgn="base">
              <a:lnSpc>
                <a:spcPct val="100000"/>
              </a:lnSpc>
              <a:spcBef>
                <a:spcPct val="0"/>
              </a:spcBef>
              <a:spcAft>
                <a:spcPct val="0"/>
              </a:spcAft>
            </a:pPr>
            <a:r>
              <a:rPr lang="en-US" sz="1600">
                <a:solidFill>
                  <a:srgbClr val="003946"/>
                </a:solidFill>
                <a:latin typeface="Sun Life Sans" panose="02000503000000020004" pitchFamily="2" charset="77"/>
                <a:ea typeface="MS PGothic"/>
              </a:rPr>
              <a:t>Jenkins access</a:t>
            </a:r>
          </a:p>
          <a:p>
            <a:pPr fontAlgn="base">
              <a:lnSpc>
                <a:spcPct val="100000"/>
              </a:lnSpc>
              <a:spcBef>
                <a:spcPct val="0"/>
              </a:spcBef>
              <a:spcAft>
                <a:spcPct val="0"/>
              </a:spcAft>
            </a:pPr>
            <a:r>
              <a:rPr lang="en-US" sz="1600">
                <a:solidFill>
                  <a:srgbClr val="003946"/>
                </a:solidFill>
                <a:latin typeface="Sun Life Sans" panose="02000503000000020004" pitchFamily="2" charset="77"/>
                <a:ea typeface="MS PGothic"/>
              </a:rPr>
              <a:t>KB and learning material</a:t>
            </a:r>
          </a:p>
          <a:p>
            <a:pPr fontAlgn="base">
              <a:lnSpc>
                <a:spcPct val="100000"/>
              </a:lnSpc>
              <a:spcBef>
                <a:spcPct val="0"/>
              </a:spcBef>
              <a:spcAft>
                <a:spcPct val="0"/>
              </a:spcAft>
            </a:pPr>
            <a:endParaRPr lang="en-US" sz="1600">
              <a:solidFill>
                <a:srgbClr val="003946"/>
              </a:solidFill>
              <a:latin typeface="Sun Life Sans" panose="02000503000000020004" pitchFamily="2" charset="77"/>
              <a:ea typeface="MS PGothic"/>
            </a:endParaRPr>
          </a:p>
        </p:txBody>
      </p:sp>
      <p:sp>
        <p:nvSpPr>
          <p:cNvPr id="5" name="TextBox 4"/>
          <p:cNvSpPr txBox="1"/>
          <p:nvPr/>
        </p:nvSpPr>
        <p:spPr>
          <a:xfrm>
            <a:off x="326500" y="239923"/>
            <a:ext cx="11630025" cy="646331"/>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3600" b="0" i="0" u="none" strike="noStrike" kern="1200" cap="none" spc="0" normalizeH="0" baseline="0" noProof="0">
                <a:ln>
                  <a:noFill/>
                </a:ln>
                <a:solidFill>
                  <a:srgbClr val="003946"/>
                </a:solidFill>
                <a:effectLst/>
                <a:uLnTx/>
                <a:uFillTx/>
                <a:latin typeface="Calibri Light" panose="020F0302020204030204"/>
                <a:ea typeface="MS PGothic"/>
                <a:cs typeface="+mn-cs"/>
              </a:rPr>
              <a:t>Agenda</a:t>
            </a:r>
            <a:endParaRPr kumimoji="0" lang="en-US" sz="2800" b="0" i="0" u="none" strike="noStrike" kern="1200" cap="none" spc="0" normalizeH="0" baseline="0" noProof="0">
              <a:ln>
                <a:noFill/>
              </a:ln>
              <a:solidFill>
                <a:srgbClr val="003946"/>
              </a:solidFill>
              <a:effectLst/>
              <a:uLnTx/>
              <a:uFillTx/>
              <a:latin typeface="Calibri Light" panose="020F0302020204030204"/>
              <a:ea typeface="MS PGothic"/>
              <a:cs typeface="+mn-cs"/>
            </a:endParaRPr>
          </a:p>
        </p:txBody>
      </p:sp>
    </p:spTree>
    <p:extLst>
      <p:ext uri="{BB962C8B-B14F-4D97-AF65-F5344CB8AC3E}">
        <p14:creationId xmlns:p14="http://schemas.microsoft.com/office/powerpoint/2010/main" val="3664135338"/>
      </p:ext>
    </p:extLst>
  </p:cSld>
  <p:clrMapOvr>
    <a:overrideClrMapping bg1="lt1" tx1="dk1" bg2="lt2" tx2="dk2" accent1="accent1" accent2="accent2" accent3="accent3" accent4="accent4" accent5="accent5" accent6="accent6" hlink="hlink" folHlink="folHlink"/>
  </p:clrMapOvr>
</p:sld>
</file>

<file path=ppt/slides/slide3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688075" y="0"/>
            <a:ext cx="10515600" cy="1325563"/>
          </a:xfrm>
        </p:spPr>
        <p:txBody>
          <a:bodyPr>
            <a:normAutofit/>
          </a:bodyPr>
          <a:lstStyle/>
          <a:p>
            <a:r>
              <a:rPr lang="en-US" sz="3600"/>
              <a:t>What is Jenkins – an Introduction</a:t>
            </a:r>
          </a:p>
        </p:txBody>
      </p:sp>
      <p:sp>
        <p:nvSpPr>
          <p:cNvPr id="3" name="Content Placeholder 2"/>
          <p:cNvSpPr>
            <a:spLocks noGrp="1"/>
          </p:cNvSpPr>
          <p:nvPr>
            <p:ph idx="1"/>
          </p:nvPr>
        </p:nvSpPr>
        <p:spPr>
          <a:xfrm>
            <a:off x="783609" y="1446663"/>
            <a:ext cx="10515600" cy="5016903"/>
          </a:xfrm>
        </p:spPr>
        <p:txBody>
          <a:bodyPr>
            <a:normAutofit/>
          </a:bodyPr>
          <a:lstStyle/>
          <a:p>
            <a:r>
              <a:rPr lang="en-US" sz="2400"/>
              <a:t>Jenkins is a free and open source automation server. It helps automate the parts of software development related to building, testing, and deploying, facilitating continuous integration and continuous delivery.</a:t>
            </a:r>
          </a:p>
          <a:p>
            <a:r>
              <a:rPr lang="en-US" sz="2400"/>
              <a:t>Jenkins was originally developed as the Hudson project. Hudson's creation started in summer of 2004 at Sun Microsystems.</a:t>
            </a:r>
          </a:p>
          <a:p>
            <a:pPr marL="0" indent="0">
              <a:buNone/>
            </a:pPr>
            <a:endParaRPr lang="en-US" sz="2400"/>
          </a:p>
        </p:txBody>
      </p:sp>
    </p:spTree>
    <p:extLst>
      <p:ext uri="{BB962C8B-B14F-4D97-AF65-F5344CB8AC3E}">
        <p14:creationId xmlns:p14="http://schemas.microsoft.com/office/powerpoint/2010/main" val="2754685641"/>
      </p:ext>
    </p:extLst>
  </p:cSld>
  <p:clrMapOvr>
    <a:overrideClrMapping bg1="lt1" tx1="dk1" bg2="lt2" tx2="dk2" accent1="accent1" accent2="accent2" accent3="accent3" accent4="accent4" accent5="accent5" accent6="accent6" hlink="hlink" folHlink="folHlink"/>
  </p:clrMapOvr>
</p:sld>
</file>

<file path=ppt/slides/slide3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688074" y="0"/>
            <a:ext cx="10515600" cy="1325563"/>
          </a:xfrm>
        </p:spPr>
        <p:txBody>
          <a:bodyPr>
            <a:normAutofit/>
          </a:bodyPr>
          <a:lstStyle/>
          <a:p>
            <a:r>
              <a:rPr lang="en-US" sz="3600"/>
              <a:t> What is Continuous Integration</a:t>
            </a:r>
          </a:p>
        </p:txBody>
      </p:sp>
      <p:sp>
        <p:nvSpPr>
          <p:cNvPr id="3" name="Content Placeholder 2"/>
          <p:cNvSpPr>
            <a:spLocks noGrp="1"/>
          </p:cNvSpPr>
          <p:nvPr>
            <p:ph idx="1"/>
          </p:nvPr>
        </p:nvSpPr>
        <p:spPr>
          <a:xfrm>
            <a:off x="824553" y="1566318"/>
            <a:ext cx="10515600" cy="4351338"/>
          </a:xfrm>
        </p:spPr>
        <p:txBody>
          <a:bodyPr>
            <a:normAutofit/>
          </a:bodyPr>
          <a:lstStyle/>
          <a:p>
            <a:r>
              <a:rPr lang="en-US" sz="2400" b="1"/>
              <a:t>Continuous Integration</a:t>
            </a:r>
            <a:r>
              <a:rPr lang="en-US"/>
              <a:t> </a:t>
            </a:r>
            <a:r>
              <a:rPr lang="en-US" sz="2400"/>
              <a:t>is a development practice that requires developers to integrate code into a shared repository several times a </a:t>
            </a:r>
            <a:r>
              <a:rPr lang="en-US" sz="2400" err="1"/>
              <a:t>day;each</a:t>
            </a:r>
            <a:r>
              <a:rPr lang="en-US" sz="2400"/>
              <a:t> check-in is verified by an automated build. It allows teams to detect problems early and quickly, and locate them more easily.</a:t>
            </a:r>
          </a:p>
          <a:p>
            <a:r>
              <a:rPr lang="en-US" sz="2400"/>
              <a:t>The Jenkins build server is a tool to provide this functionality.</a:t>
            </a:r>
          </a:p>
          <a:p>
            <a:pPr>
              <a:buFont typeface="Wingdings" panose="05000000000000000000" pitchFamily="2" charset="2"/>
              <a:buChar char="Ø"/>
            </a:pPr>
            <a:endParaRPr lang="en-US" sz="2400"/>
          </a:p>
        </p:txBody>
      </p:sp>
    </p:spTree>
    <p:extLst>
      <p:ext uri="{BB962C8B-B14F-4D97-AF65-F5344CB8AC3E}">
        <p14:creationId xmlns:p14="http://schemas.microsoft.com/office/powerpoint/2010/main" val="257969943"/>
      </p:ext>
    </p:extLst>
  </p:cSld>
  <p:clrMapOvr>
    <a:overrideClrMapping bg1="lt1" tx1="dk1" bg2="lt2" tx2="dk2" accent1="accent1" accent2="accent2" accent3="accent3" accent4="accent4" accent5="accent5" accent6="accent6" hlink="hlink" folHlink="folHlink"/>
  </p:clrMapOvr>
</p:sld>
</file>

<file path=ppt/slides/slide3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Box 2"/>
          <p:cNvSpPr txBox="1"/>
          <p:nvPr/>
        </p:nvSpPr>
        <p:spPr>
          <a:xfrm>
            <a:off x="341194" y="190961"/>
            <a:ext cx="11300345"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prstClr val="black"/>
                </a:solidFill>
                <a:effectLst/>
                <a:uLnTx/>
                <a:uFillTx/>
                <a:latin typeface="Calibri Light" panose="020F0302020204030204"/>
                <a:ea typeface="+mn-ea"/>
                <a:cs typeface="Arial" panose="020B0604020202020204" pitchFamily="34" charset="0"/>
              </a:rPr>
              <a:t>Architecture of </a:t>
            </a:r>
            <a:r>
              <a:rPr kumimoji="0" lang="en-US" sz="4000" b="0" i="0" u="none" strike="noStrike" kern="1200" cap="none" spc="0" normalizeH="0" baseline="0" noProof="0" err="1">
                <a:ln>
                  <a:noFill/>
                </a:ln>
                <a:solidFill>
                  <a:prstClr val="black"/>
                </a:solidFill>
                <a:effectLst/>
                <a:uLnTx/>
                <a:uFillTx/>
                <a:latin typeface="Calibri Light" panose="020F0302020204030204"/>
                <a:ea typeface="+mn-ea"/>
                <a:cs typeface="Arial" panose="020B0604020202020204" pitchFamily="34" charset="0"/>
              </a:rPr>
              <a:t>jenkins</a:t>
            </a:r>
            <a:r>
              <a:rPr kumimoji="0" lang="en-US" sz="4000" b="0" i="0" u="none" strike="noStrike" kern="1200" cap="none" spc="0" normalizeH="0" baseline="0" noProof="0">
                <a:ln>
                  <a:noFill/>
                </a:ln>
                <a:solidFill>
                  <a:prstClr val="black"/>
                </a:solidFill>
                <a:effectLst/>
                <a:uLnTx/>
                <a:uFillTx/>
                <a:latin typeface="Calibri Light" panose="020F0302020204030204"/>
                <a:ea typeface="+mn-ea"/>
                <a:cs typeface="Arial" panose="020B0604020202020204" pitchFamily="34" charset="0"/>
              </a:rPr>
              <a:t> in Sunlife</a:t>
            </a:r>
          </a:p>
        </p:txBody>
      </p:sp>
      <p:pic>
        <p:nvPicPr>
          <p:cNvPr id="4" name="Picture 3"/>
          <p:cNvPicPr>
            <a:picLocks noChangeAspect="1"/>
          </p:cNvPicPr>
          <p:nvPr/>
        </p:nvPicPr>
        <p:blipFill>
          <a:blip r:embed="rId3"/>
          <a:stretch>
            <a:fillRect/>
          </a:stretch>
        </p:blipFill>
        <p:spPr>
          <a:xfrm>
            <a:off x="1637732" y="1146411"/>
            <a:ext cx="8925636" cy="5656997"/>
          </a:xfrm>
          <a:prstGeom prst="rect">
            <a:avLst/>
          </a:prstGeom>
        </p:spPr>
      </p:pic>
    </p:spTree>
    <p:extLst>
      <p:ext uri="{BB962C8B-B14F-4D97-AF65-F5344CB8AC3E}">
        <p14:creationId xmlns:p14="http://schemas.microsoft.com/office/powerpoint/2010/main" val="1300440466"/>
      </p:ext>
    </p:extLst>
  </p:cSld>
  <p:clrMapOvr>
    <a:overrideClrMapping bg1="lt1" tx1="dk1" bg2="lt2" tx2="dk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660912" y="1306985"/>
            <a:ext cx="9544630" cy="3901068"/>
          </a:xfrm>
          <a:prstGeom prst="rect">
            <a:avLst/>
          </a:prstGeom>
        </p:spPr>
        <p:txBody>
          <a:bodyPr wrap="square">
            <a:spAutoFit/>
          </a:bodyPr>
          <a:lstStyle/>
          <a:p>
            <a:pPr marL="285750" indent="-285750">
              <a:lnSpc>
                <a:spcPct val="150000"/>
              </a:lnSpc>
              <a:buFont typeface="Arial" panose="020B0604020202020204" pitchFamily="34" charset="0"/>
              <a:buChar char="•"/>
            </a:pPr>
            <a:r>
              <a:rPr lang="en-US" altLang="en-US" sz="1500" b="0">
                <a:solidFill>
                  <a:srgbClr val="003946"/>
                </a:solidFill>
                <a:latin typeface="Sun Life Sans" panose="02000503000000020004" pitchFamily="2" charset="77"/>
                <a:ea typeface="+mn-ea"/>
                <a:cs typeface="+mn-cs"/>
              </a:rPr>
              <a:t>DevOps At a glance</a:t>
            </a:r>
          </a:p>
          <a:p>
            <a:pPr marL="285750" indent="-285750">
              <a:lnSpc>
                <a:spcPct val="150000"/>
              </a:lnSpc>
              <a:buFont typeface="Arial" panose="020B0604020202020204" pitchFamily="34" charset="0"/>
              <a:buChar char="•"/>
            </a:pPr>
            <a:r>
              <a:rPr lang="en-US" altLang="en-US" sz="1500" b="0">
                <a:solidFill>
                  <a:srgbClr val="003946"/>
                </a:solidFill>
                <a:latin typeface="Sun Life Sans" panose="02000503000000020004" pitchFamily="2" charset="77"/>
                <a:ea typeface="+mn-ea"/>
                <a:cs typeface="+mn-cs"/>
              </a:rPr>
              <a:t>Before vs after </a:t>
            </a:r>
            <a:r>
              <a:rPr lang="en-US" altLang="en-US" sz="1500" b="0" err="1">
                <a:solidFill>
                  <a:srgbClr val="003946"/>
                </a:solidFill>
                <a:latin typeface="Sun Life Sans" panose="02000503000000020004" pitchFamily="2" charset="77"/>
                <a:ea typeface="+mn-ea"/>
                <a:cs typeface="+mn-cs"/>
              </a:rPr>
              <a:t>DeOps</a:t>
            </a:r>
            <a:r>
              <a:rPr lang="en-US" altLang="en-US" sz="1500" b="0">
                <a:solidFill>
                  <a:srgbClr val="003946"/>
                </a:solidFill>
                <a:latin typeface="Sun Life Sans" panose="02000503000000020004" pitchFamily="2" charset="77"/>
                <a:ea typeface="+mn-ea"/>
                <a:cs typeface="+mn-cs"/>
              </a:rPr>
              <a:t> adoption</a:t>
            </a:r>
          </a:p>
          <a:p>
            <a:pPr marL="285750" indent="-285750">
              <a:lnSpc>
                <a:spcPct val="150000"/>
              </a:lnSpc>
              <a:buFont typeface="Arial" panose="020B0604020202020204" pitchFamily="34" charset="0"/>
              <a:buChar char="•"/>
            </a:pPr>
            <a:r>
              <a:rPr lang="en-US" sz="1500" b="0">
                <a:solidFill>
                  <a:srgbClr val="003946"/>
                </a:solidFill>
                <a:latin typeface="Sun Life Sans" panose="02000503000000020004" pitchFamily="2" charset="77"/>
                <a:ea typeface="+mn-ea"/>
                <a:cs typeface="+mn-cs"/>
              </a:rPr>
              <a:t>Challenges before DevOps</a:t>
            </a:r>
          </a:p>
          <a:p>
            <a:pPr marL="285750" indent="-285750">
              <a:lnSpc>
                <a:spcPct val="150000"/>
              </a:lnSpc>
              <a:buFont typeface="Arial" panose="020B0604020202020204" pitchFamily="34" charset="0"/>
              <a:buChar char="•"/>
            </a:pPr>
            <a:r>
              <a:rPr lang="en-US" sz="1500" b="0" err="1">
                <a:solidFill>
                  <a:srgbClr val="003946"/>
                </a:solidFill>
                <a:latin typeface="Sun Life Sans" panose="02000503000000020004" pitchFamily="2" charset="77"/>
                <a:ea typeface="+mn-ea"/>
                <a:cs typeface="+mn-cs"/>
              </a:rPr>
              <a:t>Sunlife</a:t>
            </a:r>
            <a:r>
              <a:rPr lang="en-US" sz="1500" b="0">
                <a:solidFill>
                  <a:srgbClr val="003946"/>
                </a:solidFill>
                <a:latin typeface="Sun Life Sans" panose="02000503000000020004" pitchFamily="2" charset="77"/>
                <a:ea typeface="+mn-ea"/>
                <a:cs typeface="+mn-cs"/>
              </a:rPr>
              <a:t> DevOps Adoption Approach</a:t>
            </a:r>
          </a:p>
          <a:p>
            <a:pPr marL="285750" indent="-285750">
              <a:lnSpc>
                <a:spcPct val="150000"/>
              </a:lnSpc>
              <a:buFont typeface="Arial" panose="020B0604020202020204" pitchFamily="34" charset="0"/>
              <a:buChar char="•"/>
            </a:pPr>
            <a:r>
              <a:rPr lang="en-US" sz="1500" b="0">
                <a:solidFill>
                  <a:srgbClr val="003946"/>
                </a:solidFill>
                <a:latin typeface="Sun Life Sans" panose="02000503000000020004" pitchFamily="2" charset="77"/>
                <a:ea typeface="+mn-ea"/>
                <a:cs typeface="+mn-cs"/>
              </a:rPr>
              <a:t>DevOps Cycle Overview (For Java App)</a:t>
            </a:r>
          </a:p>
          <a:p>
            <a:pPr marL="285750" indent="-285750">
              <a:lnSpc>
                <a:spcPct val="150000"/>
              </a:lnSpc>
              <a:buFont typeface="Arial" panose="020B0604020202020204" pitchFamily="34" charset="0"/>
              <a:buChar char="•"/>
            </a:pPr>
            <a:r>
              <a:rPr lang="en-US" sz="1500" b="0">
                <a:solidFill>
                  <a:srgbClr val="003946"/>
                </a:solidFill>
                <a:latin typeface="Sun Life Sans" panose="02000503000000020004" pitchFamily="2" charset="77"/>
                <a:ea typeface="+mn-ea"/>
                <a:cs typeface="+mn-cs"/>
              </a:rPr>
              <a:t>Source Code Management</a:t>
            </a:r>
            <a:r>
              <a:rPr lang="en-US" b="0">
                <a:latin typeface="Arial" panose="020B0604020202020204" pitchFamily="34" charset="0"/>
                <a:cs typeface="Arial" panose="020B0604020202020204" pitchFamily="34" charset="0"/>
              </a:rPr>
              <a:t> – </a:t>
            </a:r>
            <a:r>
              <a:rPr lang="en-US" b="0" err="1">
                <a:latin typeface="Arial" panose="020B0604020202020204" pitchFamily="34" charset="0"/>
                <a:cs typeface="Arial" panose="020B0604020202020204" pitchFamily="34" charset="0"/>
              </a:rPr>
              <a:t>Bitbucket</a:t>
            </a:r>
            <a:endParaRPr lang="en-US" b="0">
              <a:latin typeface="Arial" panose="020B0604020202020204" pitchFamily="34" charset="0"/>
              <a:cs typeface="Arial" panose="020B0604020202020204" pitchFamily="34" charset="0"/>
            </a:endParaRPr>
          </a:p>
          <a:p>
            <a:pPr marL="742950" lvl="1" indent="-285750">
              <a:lnSpc>
                <a:spcPct val="150000"/>
              </a:lnSpc>
              <a:buFont typeface="Arial" panose="020B0604020202020204" pitchFamily="34" charset="0"/>
              <a:buChar char="•"/>
            </a:pPr>
            <a:r>
              <a:rPr lang="en-US" sz="1500" b="0" err="1">
                <a:solidFill>
                  <a:srgbClr val="003946"/>
                </a:solidFill>
                <a:latin typeface="Arial" panose="020B0604020202020204" pitchFamily="34" charset="0"/>
                <a:ea typeface="+mn-ea"/>
                <a:cs typeface="Arial" panose="020B0604020202020204" pitchFamily="34" charset="0"/>
              </a:rPr>
              <a:t>Bitbucket</a:t>
            </a:r>
            <a:r>
              <a:rPr lang="en-US" sz="1500" b="0">
                <a:solidFill>
                  <a:srgbClr val="003946"/>
                </a:solidFill>
                <a:latin typeface="Arial" panose="020B0604020202020204" pitchFamily="34" charset="0"/>
                <a:ea typeface="+mn-ea"/>
                <a:cs typeface="Arial" panose="020B0604020202020204" pitchFamily="34" charset="0"/>
              </a:rPr>
              <a:t> Project</a:t>
            </a:r>
          </a:p>
          <a:p>
            <a:pPr marL="742950" lvl="1" indent="-285750">
              <a:lnSpc>
                <a:spcPct val="150000"/>
              </a:lnSpc>
              <a:buFont typeface="Arial" panose="020B0604020202020204" pitchFamily="34" charset="0"/>
              <a:buChar char="•"/>
            </a:pPr>
            <a:r>
              <a:rPr lang="en-US" sz="1500" b="0" err="1">
                <a:solidFill>
                  <a:srgbClr val="003946"/>
                </a:solidFill>
                <a:latin typeface="Arial" panose="020B0604020202020204" pitchFamily="34" charset="0"/>
                <a:ea typeface="+mn-ea"/>
                <a:cs typeface="Arial" panose="020B0604020202020204" pitchFamily="34" charset="0"/>
              </a:rPr>
              <a:t>Bitbucket</a:t>
            </a:r>
            <a:r>
              <a:rPr lang="en-US" sz="1500" b="0">
                <a:solidFill>
                  <a:srgbClr val="003946"/>
                </a:solidFill>
                <a:latin typeface="Arial" panose="020B0604020202020204" pitchFamily="34" charset="0"/>
                <a:ea typeface="+mn-ea"/>
                <a:cs typeface="Arial" panose="020B0604020202020204" pitchFamily="34" charset="0"/>
              </a:rPr>
              <a:t> Repo and Repo Template</a:t>
            </a:r>
          </a:p>
          <a:p>
            <a:pPr marL="285750" indent="-285750">
              <a:lnSpc>
                <a:spcPct val="150000"/>
              </a:lnSpc>
              <a:buFont typeface="Arial" panose="020B0604020202020204" pitchFamily="34" charset="0"/>
              <a:buChar char="•"/>
            </a:pPr>
            <a:r>
              <a:rPr lang="en-US" sz="1500" b="0">
                <a:solidFill>
                  <a:srgbClr val="003946"/>
                </a:solidFill>
                <a:latin typeface="Arial" panose="020B0604020202020204" pitchFamily="34" charset="0"/>
                <a:ea typeface="+mn-ea"/>
                <a:cs typeface="Arial" panose="020B0604020202020204" pitchFamily="34" charset="0"/>
              </a:rPr>
              <a:t>Branching and Merging Strategy</a:t>
            </a:r>
          </a:p>
          <a:p>
            <a:pPr marL="285750" indent="-285750">
              <a:lnSpc>
                <a:spcPct val="150000"/>
              </a:lnSpc>
              <a:buFont typeface="Arial" panose="020B0604020202020204" pitchFamily="34" charset="0"/>
              <a:buChar char="•"/>
            </a:pPr>
            <a:r>
              <a:rPr lang="en-US" sz="1500" b="0">
                <a:solidFill>
                  <a:srgbClr val="003946"/>
                </a:solidFill>
                <a:latin typeface="Arial" panose="020B0604020202020204" pitchFamily="34" charset="0"/>
                <a:ea typeface="+mn-ea"/>
                <a:cs typeface="Arial" panose="020B0604020202020204" pitchFamily="34" charset="0"/>
              </a:rPr>
              <a:t>Code Review process</a:t>
            </a:r>
          </a:p>
          <a:p>
            <a:pPr marL="285750" indent="-285750">
              <a:lnSpc>
                <a:spcPct val="150000"/>
              </a:lnSpc>
              <a:buFont typeface="Arial" panose="020B0604020202020204" pitchFamily="34" charset="0"/>
              <a:buChar char="•"/>
            </a:pPr>
            <a:r>
              <a:rPr lang="en-US" sz="1500" b="0">
                <a:solidFill>
                  <a:srgbClr val="003946"/>
                </a:solidFill>
                <a:latin typeface="Arial" panose="020B0604020202020204" pitchFamily="34" charset="0"/>
                <a:ea typeface="+mn-ea"/>
                <a:cs typeface="Arial" panose="020B0604020202020204" pitchFamily="34" charset="0"/>
              </a:rPr>
              <a:t>ASCI </a:t>
            </a:r>
            <a:r>
              <a:rPr lang="en-US" sz="1500" b="0" err="1">
                <a:solidFill>
                  <a:srgbClr val="003946"/>
                </a:solidFill>
                <a:latin typeface="Arial" panose="020B0604020202020204" pitchFamily="34" charset="0"/>
                <a:ea typeface="+mn-ea"/>
                <a:cs typeface="Arial" panose="020B0604020202020204" pitchFamily="34" charset="0"/>
              </a:rPr>
              <a:t>Devops</a:t>
            </a:r>
            <a:r>
              <a:rPr lang="en-US" sz="1500" b="0">
                <a:solidFill>
                  <a:srgbClr val="003946"/>
                </a:solidFill>
                <a:latin typeface="Arial" panose="020B0604020202020204" pitchFamily="34" charset="0"/>
                <a:ea typeface="+mn-ea"/>
                <a:cs typeface="Arial" panose="020B0604020202020204" pitchFamily="34" charset="0"/>
              </a:rPr>
              <a:t> Maturity Matrix</a:t>
            </a:r>
            <a:endParaRPr lang="en-US" sz="1500" b="0">
              <a:solidFill>
                <a:srgbClr val="003946"/>
              </a:solidFill>
              <a:latin typeface="Sun Life Sans" panose="02000503000000020004" pitchFamily="2" charset="77"/>
              <a:ea typeface="+mn-ea"/>
              <a:cs typeface="+mn-cs"/>
            </a:endParaRPr>
          </a:p>
        </p:txBody>
      </p:sp>
      <p:sp>
        <p:nvSpPr>
          <p:cNvPr id="33" name="TextBox 32"/>
          <p:cNvSpPr txBox="1"/>
          <p:nvPr/>
        </p:nvSpPr>
        <p:spPr>
          <a:xfrm>
            <a:off x="353796" y="403696"/>
            <a:ext cx="11630025" cy="523220"/>
          </a:xfrm>
          <a:prstGeom prst="rect">
            <a:avLst/>
          </a:prstGeom>
          <a:noFill/>
        </p:spPr>
        <p:txBody>
          <a:bodyPr wrap="square" rtlCol="0">
            <a:spAutoFit/>
          </a:bodyPr>
          <a:lstStyle/>
          <a:p>
            <a:r>
              <a:rPr lang="en-US" sz="2800" b="0">
                <a:solidFill>
                  <a:srgbClr val="003946"/>
                </a:solidFill>
                <a:latin typeface="Sun Life Sans Regular" panose="02000503000000020004" pitchFamily="50" charset="0"/>
                <a:ea typeface="+mn-ea"/>
                <a:cs typeface="+mn-cs"/>
              </a:rPr>
              <a:t>Agenda</a:t>
            </a:r>
          </a:p>
        </p:txBody>
      </p:sp>
    </p:spTree>
    <p:extLst>
      <p:ext uri="{BB962C8B-B14F-4D97-AF65-F5344CB8AC3E}">
        <p14:creationId xmlns:p14="http://schemas.microsoft.com/office/powerpoint/2010/main" val="20098024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406069"/>
            <a:ext cx="10515600" cy="494684"/>
          </a:xfrm>
        </p:spPr>
        <p:txBody>
          <a:bodyPr>
            <a:normAutofit fontScale="90000"/>
          </a:bodyPr>
          <a:lstStyle/>
          <a:p>
            <a:r>
              <a:rPr lang="en-US" sz="3600">
                <a:cs typeface="Arial" panose="020B0604020202020204" pitchFamily="34" charset="0"/>
              </a:rPr>
              <a:t>Masters and Build Agents in Jenkins  </a:t>
            </a:r>
          </a:p>
        </p:txBody>
      </p:sp>
      <p:sp>
        <p:nvSpPr>
          <p:cNvPr id="3" name="Content Placeholder 2"/>
          <p:cNvSpPr>
            <a:spLocks noGrp="1"/>
          </p:cNvSpPr>
          <p:nvPr>
            <p:ph sz="half" idx="1"/>
          </p:nvPr>
        </p:nvSpPr>
        <p:spPr>
          <a:xfrm>
            <a:off x="199208" y="1238772"/>
            <a:ext cx="7893914" cy="617324"/>
          </a:xfrm>
        </p:spPr>
        <p:txBody>
          <a:bodyPr/>
          <a:lstStyle/>
          <a:p>
            <a:r>
              <a:rPr lang="en-US"/>
              <a:t>There are 4 Masters in Jenkins :-</a:t>
            </a:r>
          </a:p>
          <a:p>
            <a:endParaRPr lang="en-US"/>
          </a:p>
          <a:p>
            <a:endParaRPr lang="en-US"/>
          </a:p>
        </p:txBody>
      </p:sp>
      <p:pic>
        <p:nvPicPr>
          <p:cNvPr id="1026" name="Picture 2" descr="Agent Stat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79960" y="1238772"/>
            <a:ext cx="4105275" cy="527523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4"/>
          <a:stretch>
            <a:fillRect/>
          </a:stretch>
        </p:blipFill>
        <p:spPr>
          <a:xfrm>
            <a:off x="638175" y="2480978"/>
            <a:ext cx="4848225" cy="2790825"/>
          </a:xfrm>
          <a:prstGeom prst="rect">
            <a:avLst/>
          </a:prstGeom>
        </p:spPr>
      </p:pic>
    </p:spTree>
    <p:extLst>
      <p:ext uri="{BB962C8B-B14F-4D97-AF65-F5344CB8AC3E}">
        <p14:creationId xmlns:p14="http://schemas.microsoft.com/office/powerpoint/2010/main" val="2048873428"/>
      </p:ext>
    </p:extLst>
  </p:cSld>
  <p:clrMapOvr>
    <a:overrideClrMapping bg1="lt1" tx1="dk1" bg2="lt2" tx2="dk2" accent1="accent1" accent2="accent2" accent3="accent3" accent4="accent4" accent5="accent5" accent6="accent6" hlink="hlink" folHlink="folHlink"/>
  </p:clrMapOvr>
</p:sld>
</file>

<file path=ppt/slides/slide4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333233" y="259307"/>
            <a:ext cx="10515600" cy="571572"/>
          </a:xfrm>
        </p:spPr>
        <p:txBody>
          <a:bodyPr>
            <a:normAutofit fontScale="90000"/>
          </a:bodyPr>
          <a:lstStyle/>
          <a:p>
            <a:r>
              <a:rPr lang="en-US" sz="3600">
                <a:cs typeface="Arial" panose="020B0604020202020204" pitchFamily="34" charset="0"/>
              </a:rPr>
              <a:t>Installation Of Plug-ins In Jenkins</a:t>
            </a:r>
          </a:p>
        </p:txBody>
      </p:sp>
      <p:sp>
        <p:nvSpPr>
          <p:cNvPr id="3" name="Content Placeholder 2"/>
          <p:cNvSpPr>
            <a:spLocks noGrp="1"/>
          </p:cNvSpPr>
          <p:nvPr>
            <p:ph idx="1"/>
          </p:nvPr>
        </p:nvSpPr>
        <p:spPr>
          <a:xfrm>
            <a:off x="428767" y="1325659"/>
            <a:ext cx="10515600" cy="5532341"/>
          </a:xfrm>
        </p:spPr>
        <p:txBody>
          <a:bodyPr>
            <a:normAutofit fontScale="92500" lnSpcReduction="10000"/>
          </a:bodyPr>
          <a:lstStyle/>
          <a:p>
            <a:pPr>
              <a:buFont typeface="Wingdings" panose="05000000000000000000" pitchFamily="2" charset="2"/>
              <a:buChar char="§"/>
            </a:pPr>
            <a:r>
              <a:rPr lang="en-US" sz="2400"/>
              <a:t>Login to Jenkins and at JOC level you find the 2 jobs named as “Get </a:t>
            </a:r>
            <a:r>
              <a:rPr lang="en-US" sz="2400" err="1"/>
              <a:t>Pugins</a:t>
            </a:r>
            <a:r>
              <a:rPr lang="en-US" sz="2400"/>
              <a:t>” and “Install Plugins” under “Maintenance View”.</a:t>
            </a:r>
          </a:p>
          <a:p>
            <a:pPr>
              <a:buFont typeface="Wingdings" panose="05000000000000000000" pitchFamily="2" charset="2"/>
              <a:buChar char="§"/>
            </a:pPr>
            <a:r>
              <a:rPr lang="en-US" sz="2400"/>
              <a:t>You need to first download the required plug-in from “Get Plugin” Job and then Install the plugins to masters by “running the job “Install Plugin”.</a:t>
            </a:r>
          </a:p>
          <a:p>
            <a:pPr>
              <a:buFont typeface="Wingdings" panose="05000000000000000000" pitchFamily="2" charset="2"/>
              <a:buChar char="§"/>
            </a:pPr>
            <a:endParaRPr lang="en-US" sz="2400"/>
          </a:p>
          <a:p>
            <a:pPr>
              <a:buFont typeface="Wingdings" panose="05000000000000000000" pitchFamily="2" charset="2"/>
              <a:buChar char="§"/>
            </a:pPr>
            <a:endParaRPr lang="en-US" sz="2400"/>
          </a:p>
          <a:p>
            <a:pPr>
              <a:buFont typeface="Wingdings" panose="05000000000000000000" pitchFamily="2" charset="2"/>
              <a:buChar char="§"/>
            </a:pPr>
            <a:endParaRPr lang="en-US" sz="2400"/>
          </a:p>
          <a:p>
            <a:pPr>
              <a:buFont typeface="Wingdings" panose="05000000000000000000" pitchFamily="2" charset="2"/>
              <a:buChar char="§"/>
            </a:pPr>
            <a:endParaRPr lang="en-US" sz="2400"/>
          </a:p>
          <a:p>
            <a:pPr>
              <a:buFont typeface="Wingdings" panose="05000000000000000000" pitchFamily="2" charset="2"/>
              <a:buChar char="§"/>
            </a:pPr>
            <a:endParaRPr lang="en-US" sz="2400"/>
          </a:p>
          <a:p>
            <a:pPr>
              <a:buFont typeface="Wingdings" panose="05000000000000000000" pitchFamily="2" charset="2"/>
              <a:buChar char="§"/>
            </a:pPr>
            <a:endParaRPr lang="en-US" sz="2400"/>
          </a:p>
          <a:p>
            <a:pPr>
              <a:buFont typeface="Wingdings" panose="05000000000000000000" pitchFamily="2" charset="2"/>
              <a:buChar char="§"/>
            </a:pPr>
            <a:endParaRPr lang="en-US" sz="2400"/>
          </a:p>
          <a:p>
            <a:pPr>
              <a:buFont typeface="Wingdings" panose="05000000000000000000" pitchFamily="2" charset="2"/>
              <a:buChar char="§"/>
            </a:pPr>
            <a:endParaRPr lang="en-US" sz="1000"/>
          </a:p>
          <a:p>
            <a:pPr>
              <a:buFont typeface="Wingdings" panose="05000000000000000000" pitchFamily="2" charset="2"/>
              <a:buChar char="§"/>
            </a:pPr>
            <a:r>
              <a:rPr lang="en-US" sz="2400"/>
              <a:t> List of Plugins already installed on </a:t>
            </a:r>
            <a:r>
              <a:rPr lang="en-US" sz="2400" err="1"/>
              <a:t>jenkins</a:t>
            </a:r>
            <a:r>
              <a:rPr lang="en-US" sz="2400"/>
              <a:t>:</a:t>
            </a:r>
          </a:p>
          <a:p>
            <a:pPr marL="0" indent="0">
              <a:buNone/>
            </a:pPr>
            <a:r>
              <a:rPr lang="en-US" sz="2400">
                <a:hlinkClick r:id="rId3"/>
              </a:rPr>
              <a:t>https://bitbucket.sunlifecorp.com/projects/DEVOPS/repos/devops-appdev/browse/Tools/Jenkins/JenkinsMasterGroupPlugins.md</a:t>
            </a:r>
            <a:endParaRPr lang="en-US" sz="2400"/>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8983" y="2681779"/>
            <a:ext cx="10511245" cy="2698289"/>
          </a:xfrm>
          <a:prstGeom prst="rect">
            <a:avLst/>
          </a:prstGeom>
        </p:spPr>
      </p:pic>
    </p:spTree>
    <p:extLst>
      <p:ext uri="{BB962C8B-B14F-4D97-AF65-F5344CB8AC3E}">
        <p14:creationId xmlns:p14="http://schemas.microsoft.com/office/powerpoint/2010/main" val="348945756"/>
      </p:ext>
    </p:extLst>
  </p:cSld>
  <p:clrMapOvr>
    <a:overrideClrMapping bg1="lt1" tx1="dk1" bg2="lt2" tx2="dk2" accent1="accent1" accent2="accent2" accent3="accent3" accent4="accent4" accent5="accent5" accent6="accent6" hlink="hlink" folHlink="folHlink"/>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6582" y="341194"/>
            <a:ext cx="5820319" cy="585576"/>
          </a:xfrm>
        </p:spPr>
        <p:txBody>
          <a:bodyPr>
            <a:noAutofit/>
          </a:bodyPr>
          <a:lstStyle/>
          <a:p>
            <a:r>
              <a:rPr lang="en-US" sz="3600">
                <a:cs typeface="Arial" panose="020B0604020202020204" pitchFamily="34" charset="0"/>
              </a:rPr>
              <a:t>Jenkins Job options</a:t>
            </a:r>
          </a:p>
        </p:txBody>
      </p:sp>
      <p:sp>
        <p:nvSpPr>
          <p:cNvPr id="4" name="Text Placeholder 3"/>
          <p:cNvSpPr>
            <a:spLocks noGrp="1"/>
          </p:cNvSpPr>
          <p:nvPr>
            <p:ph type="body" sz="half" idx="2"/>
          </p:nvPr>
        </p:nvSpPr>
        <p:spPr>
          <a:xfrm>
            <a:off x="266582" y="1565439"/>
            <a:ext cx="10092069" cy="1750967"/>
          </a:xfrm>
        </p:spPr>
        <p:txBody>
          <a:bodyPr>
            <a:noAutofit/>
          </a:bodyPr>
          <a:lstStyle/>
          <a:p>
            <a:pPr marL="285750" indent="-285750">
              <a:buFont typeface="Wingdings" panose="05000000000000000000" pitchFamily="2" charset="2"/>
              <a:buChar char="§"/>
            </a:pPr>
            <a:r>
              <a:rPr lang="en-US" sz="2000">
                <a:latin typeface="Arial" panose="020B0604020202020204" pitchFamily="34" charset="0"/>
                <a:cs typeface="Arial" panose="020B0604020202020204" pitchFamily="34" charset="0"/>
              </a:rPr>
              <a:t>New item : To create a new job</a:t>
            </a:r>
          </a:p>
          <a:p>
            <a:pPr marL="285750" indent="-285750">
              <a:buFont typeface="Wingdings" panose="05000000000000000000" pitchFamily="2" charset="2"/>
              <a:buChar char="§"/>
            </a:pPr>
            <a:r>
              <a:rPr lang="en-US" sz="2000">
                <a:latin typeface="Arial" panose="020B0604020202020204" pitchFamily="34" charset="0"/>
                <a:cs typeface="Arial" panose="020B0604020202020204" pitchFamily="34" charset="0"/>
              </a:rPr>
              <a:t>Configure: To edit job configuration</a:t>
            </a:r>
          </a:p>
          <a:p>
            <a:pPr marL="285750" indent="-285750">
              <a:buFont typeface="Wingdings" panose="05000000000000000000" pitchFamily="2" charset="2"/>
              <a:buChar char="§"/>
            </a:pPr>
            <a:r>
              <a:rPr lang="en-US" sz="2000">
                <a:latin typeface="Arial" panose="020B0604020202020204" pitchFamily="34" charset="0"/>
                <a:cs typeface="Arial" panose="020B0604020202020204" pitchFamily="34" charset="0"/>
              </a:rPr>
              <a:t>Build History: To check the last runs</a:t>
            </a:r>
          </a:p>
          <a:p>
            <a:pPr marL="285750" indent="-285750">
              <a:buFont typeface="Wingdings" panose="05000000000000000000" pitchFamily="2" charset="2"/>
              <a:buChar char="§"/>
            </a:pPr>
            <a:r>
              <a:rPr lang="en-US" sz="2000">
                <a:latin typeface="Arial" panose="020B0604020202020204" pitchFamily="34" charset="0"/>
                <a:cs typeface="Arial" panose="020B0604020202020204" pitchFamily="34" charset="0"/>
              </a:rPr>
              <a:t>Roles: To check roles and available groups</a:t>
            </a:r>
          </a:p>
          <a:p>
            <a:pPr marL="285750" indent="-285750">
              <a:buFont typeface="Wingdings" panose="05000000000000000000" pitchFamily="2" charset="2"/>
              <a:buChar char="§"/>
            </a:pPr>
            <a:r>
              <a:rPr lang="en-US" sz="2000">
                <a:latin typeface="Arial" panose="020B0604020202020204" pitchFamily="34" charset="0"/>
                <a:cs typeface="Arial" panose="020B0604020202020204" pitchFamily="34" charset="0"/>
              </a:rPr>
              <a:t>Move/Copy: To copy existing job </a:t>
            </a:r>
          </a:p>
          <a:p>
            <a:pPr marL="285750" indent="-285750">
              <a:buFont typeface="Wingdings" panose="05000000000000000000" pitchFamily="2" charset="2"/>
              <a:buChar char="§"/>
            </a:pPr>
            <a:r>
              <a:rPr lang="en-US" sz="2000">
                <a:latin typeface="Arial" panose="020B0604020202020204" pitchFamily="34" charset="0"/>
                <a:cs typeface="Arial" panose="020B0604020202020204" pitchFamily="34" charset="0"/>
              </a:rPr>
              <a:t>Build / Build with Parameters: To run a job</a:t>
            </a:r>
          </a:p>
        </p:txBody>
      </p:sp>
      <p:pic>
        <p:nvPicPr>
          <p:cNvPr id="7" name="Picture 6"/>
          <p:cNvPicPr>
            <a:picLocks noChangeAspect="1"/>
          </p:cNvPicPr>
          <p:nvPr/>
        </p:nvPicPr>
        <p:blipFill>
          <a:blip r:embed="rId2"/>
          <a:stretch>
            <a:fillRect/>
          </a:stretch>
        </p:blipFill>
        <p:spPr>
          <a:xfrm>
            <a:off x="8468578" y="1300730"/>
            <a:ext cx="3143250" cy="4638675"/>
          </a:xfrm>
          <a:prstGeom prst="rect">
            <a:avLst/>
          </a:prstGeom>
        </p:spPr>
      </p:pic>
      <p:pic>
        <p:nvPicPr>
          <p:cNvPr id="8" name="Picture 7"/>
          <p:cNvPicPr>
            <a:picLocks noChangeAspect="1"/>
          </p:cNvPicPr>
          <p:nvPr/>
        </p:nvPicPr>
        <p:blipFill>
          <a:blip r:embed="rId3"/>
          <a:stretch>
            <a:fillRect/>
          </a:stretch>
        </p:blipFill>
        <p:spPr>
          <a:xfrm>
            <a:off x="1075130" y="4229980"/>
            <a:ext cx="6376548" cy="2389183"/>
          </a:xfrm>
          <a:prstGeom prst="rect">
            <a:avLst/>
          </a:prstGeom>
        </p:spPr>
      </p:pic>
    </p:spTree>
    <p:extLst>
      <p:ext uri="{BB962C8B-B14F-4D97-AF65-F5344CB8AC3E}">
        <p14:creationId xmlns:p14="http://schemas.microsoft.com/office/powerpoint/2010/main" val="413731307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6582" y="341194"/>
            <a:ext cx="9355090" cy="585576"/>
          </a:xfrm>
        </p:spPr>
        <p:txBody>
          <a:bodyPr>
            <a:noAutofit/>
          </a:bodyPr>
          <a:lstStyle/>
          <a:p>
            <a:r>
              <a:rPr lang="en-US" sz="3600">
                <a:cs typeface="Arial" panose="020B0604020202020204" pitchFamily="34" charset="0"/>
              </a:rPr>
              <a:t>Job creation using available templates</a:t>
            </a:r>
          </a:p>
        </p:txBody>
      </p:sp>
      <p:pic>
        <p:nvPicPr>
          <p:cNvPr id="6" name="Picture 5"/>
          <p:cNvPicPr>
            <a:picLocks noChangeAspect="1"/>
          </p:cNvPicPr>
          <p:nvPr/>
        </p:nvPicPr>
        <p:blipFill>
          <a:blip r:embed="rId2"/>
          <a:stretch>
            <a:fillRect/>
          </a:stretch>
        </p:blipFill>
        <p:spPr>
          <a:xfrm>
            <a:off x="914400" y="1501255"/>
            <a:ext cx="10249469" cy="3794076"/>
          </a:xfrm>
          <a:prstGeom prst="rect">
            <a:avLst/>
          </a:prstGeom>
        </p:spPr>
      </p:pic>
    </p:spTree>
    <p:extLst>
      <p:ext uri="{BB962C8B-B14F-4D97-AF65-F5344CB8AC3E}">
        <p14:creationId xmlns:p14="http://schemas.microsoft.com/office/powerpoint/2010/main" val="170683042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6582" y="341194"/>
            <a:ext cx="5820319" cy="585576"/>
          </a:xfrm>
        </p:spPr>
        <p:txBody>
          <a:bodyPr>
            <a:noAutofit/>
          </a:bodyPr>
          <a:lstStyle/>
          <a:p>
            <a:r>
              <a:rPr lang="en-US" sz="3600">
                <a:cs typeface="Arial" panose="020B0604020202020204" pitchFamily="34" charset="0"/>
              </a:rPr>
              <a:t>Demo of Jenkins Job creation</a:t>
            </a:r>
          </a:p>
        </p:txBody>
      </p:sp>
      <p:pic>
        <p:nvPicPr>
          <p:cNvPr id="5" name="Picture 4"/>
          <p:cNvPicPr>
            <a:picLocks noChangeAspect="1"/>
          </p:cNvPicPr>
          <p:nvPr/>
        </p:nvPicPr>
        <p:blipFill>
          <a:blip r:embed="rId2"/>
          <a:stretch>
            <a:fillRect/>
          </a:stretch>
        </p:blipFill>
        <p:spPr>
          <a:xfrm>
            <a:off x="3400425" y="1223962"/>
            <a:ext cx="5391150" cy="4410075"/>
          </a:xfrm>
          <a:prstGeom prst="rect">
            <a:avLst/>
          </a:prstGeom>
        </p:spPr>
      </p:pic>
    </p:spTree>
    <p:extLst>
      <p:ext uri="{BB962C8B-B14F-4D97-AF65-F5344CB8AC3E}">
        <p14:creationId xmlns:p14="http://schemas.microsoft.com/office/powerpoint/2010/main" val="392981533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18363" y="218364"/>
            <a:ext cx="8364941" cy="779653"/>
          </a:xfrm>
        </p:spPr>
        <p:txBody>
          <a:bodyPr>
            <a:normAutofit/>
          </a:bodyPr>
          <a:lstStyle/>
          <a:p>
            <a:r>
              <a:rPr lang="en-US" sz="3600">
                <a:cs typeface="Arial" panose="020B0604020202020204" pitchFamily="34" charset="0"/>
              </a:rPr>
              <a:t>Maven Job Configuration Page</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91391" y="1532709"/>
            <a:ext cx="10043639" cy="4644254"/>
          </a:xfrm>
        </p:spPr>
      </p:pic>
    </p:spTree>
    <p:extLst>
      <p:ext uri="{BB962C8B-B14F-4D97-AF65-F5344CB8AC3E}">
        <p14:creationId xmlns:p14="http://schemas.microsoft.com/office/powerpoint/2010/main" val="1765567886"/>
      </p:ext>
    </p:extLst>
  </p:cSld>
  <p:clrMapOvr>
    <a:overrideClrMapping bg1="lt1" tx1="dk1" bg2="lt2" tx2="dk2" accent1="accent1" accent2="accent2" accent3="accent3" accent4="accent4" accent5="accent5" accent6="accent6" hlink="hlink" folHlink="folHlink"/>
  </p:clrMapOvr>
</p:sld>
</file>

<file path=ppt/slides/slide4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24051" y="368490"/>
            <a:ext cx="7691650" cy="585219"/>
          </a:xfrm>
        </p:spPr>
        <p:txBody>
          <a:bodyPr>
            <a:normAutofit/>
          </a:bodyPr>
          <a:lstStyle/>
          <a:p>
            <a:r>
              <a:rPr lang="en-US" sz="3600" err="1">
                <a:cs typeface="Arial" panose="020B0604020202020204" pitchFamily="34" charset="0"/>
              </a:rPr>
              <a:t>SonarQube</a:t>
            </a:r>
            <a:r>
              <a:rPr lang="en-US" sz="3600">
                <a:cs typeface="Arial" panose="020B0604020202020204" pitchFamily="34" charset="0"/>
              </a:rPr>
              <a:t> Job Configuration Page</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577972" y="1825625"/>
            <a:ext cx="7036056" cy="4351338"/>
          </a:xfrm>
        </p:spPr>
      </p:pic>
    </p:spTree>
    <p:extLst>
      <p:ext uri="{BB962C8B-B14F-4D97-AF65-F5344CB8AC3E}">
        <p14:creationId xmlns:p14="http://schemas.microsoft.com/office/powerpoint/2010/main" val="881546813"/>
      </p:ext>
    </p:extLst>
  </p:cSld>
  <p:clrMapOvr>
    <a:overrideClrMapping bg1="lt1" tx1="dk1" bg2="lt2" tx2="dk2" accent1="accent1" accent2="accent2" accent3="accent3" accent4="accent4" accent5="accent5" accent6="accent6" hlink="hlink" folHlink="folHlink"/>
  </p:clrMapOvr>
</p:sld>
</file>

<file path=ppt/slides/slide4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24050" y="169712"/>
            <a:ext cx="10515600" cy="799280"/>
          </a:xfrm>
        </p:spPr>
        <p:txBody>
          <a:bodyPr>
            <a:normAutofit/>
          </a:bodyPr>
          <a:lstStyle/>
          <a:p>
            <a:r>
              <a:rPr lang="en-US" sz="3600" err="1">
                <a:cs typeface="Arial" panose="020B0604020202020204" pitchFamily="34" charset="0"/>
              </a:rPr>
              <a:t>Artifactory</a:t>
            </a:r>
            <a:r>
              <a:rPr lang="en-US" sz="3600">
                <a:cs typeface="Arial" panose="020B0604020202020204" pitchFamily="34" charset="0"/>
              </a:rPr>
              <a:t> Job Configuration Page</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38200" y="1454331"/>
            <a:ext cx="10515600" cy="5033555"/>
          </a:xfrm>
        </p:spPr>
      </p:pic>
    </p:spTree>
    <p:extLst>
      <p:ext uri="{BB962C8B-B14F-4D97-AF65-F5344CB8AC3E}">
        <p14:creationId xmlns:p14="http://schemas.microsoft.com/office/powerpoint/2010/main" val="774219902"/>
      </p:ext>
    </p:extLst>
  </p:cSld>
  <p:clrMapOvr>
    <a:overrideClrMapping bg1="lt1" tx1="dk1" bg2="lt2" tx2="dk2" accent1="accent1" accent2="accent2" accent3="accent3" accent4="accent4" accent5="accent5" accent6="accent6" hlink="hlink" folHlink="folHlink"/>
  </p:clrMapOvr>
</p:sld>
</file>

<file path=ppt/slides/slide4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59226" y="365125"/>
            <a:ext cx="10515600" cy="562923"/>
          </a:xfrm>
        </p:spPr>
        <p:txBody>
          <a:bodyPr>
            <a:normAutofit fontScale="90000"/>
          </a:bodyPr>
          <a:lstStyle/>
          <a:p>
            <a:r>
              <a:rPr lang="en-US" sz="3600">
                <a:cs typeface="Arial" panose="020B0604020202020204" pitchFamily="34" charset="0"/>
              </a:rPr>
              <a:t>Global Configuration for </a:t>
            </a:r>
            <a:r>
              <a:rPr lang="en-US" sz="3600" err="1">
                <a:cs typeface="Arial" panose="020B0604020202020204" pitchFamily="34" charset="0"/>
              </a:rPr>
              <a:t>SonarQube</a:t>
            </a:r>
            <a:endParaRPr lang="en-US" sz="3600">
              <a:cs typeface="Arial" panose="020B0604020202020204" pitchFamily="34" charset="0"/>
            </a:endParaRP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517173" y="1825625"/>
            <a:ext cx="9157653" cy="4351338"/>
          </a:xfrm>
        </p:spPr>
      </p:pic>
    </p:spTree>
    <p:extLst>
      <p:ext uri="{BB962C8B-B14F-4D97-AF65-F5344CB8AC3E}">
        <p14:creationId xmlns:p14="http://schemas.microsoft.com/office/powerpoint/2010/main" val="3344838519"/>
      </p:ext>
    </p:extLst>
  </p:cSld>
  <p:clrMapOvr>
    <a:overrideClrMapping bg1="lt1" tx1="dk1" bg2="lt2" tx2="dk2" accent1="accent1" accent2="accent2" accent3="accent3" accent4="accent4" accent5="accent5" accent6="accent6" hlink="hlink" folHlink="folHlink"/>
  </p:clrMapOvr>
</p:sld>
</file>

<file path=ppt/slides/slide4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75085" y="365125"/>
            <a:ext cx="10515600" cy="562923"/>
          </a:xfrm>
        </p:spPr>
        <p:txBody>
          <a:bodyPr>
            <a:normAutofit fontScale="90000"/>
          </a:bodyPr>
          <a:lstStyle/>
          <a:p>
            <a:r>
              <a:rPr lang="en-US" sz="3600">
                <a:cs typeface="Arial" panose="020B0604020202020204" pitchFamily="34" charset="0"/>
              </a:rPr>
              <a:t>Global Configuration for </a:t>
            </a:r>
            <a:r>
              <a:rPr lang="en-US" sz="3600" err="1">
                <a:cs typeface="Arial" panose="020B0604020202020204" pitchFamily="34" charset="0"/>
              </a:rPr>
              <a:t>Artifactory</a:t>
            </a:r>
            <a:endParaRPr lang="en-US" sz="360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501315" y="1607261"/>
            <a:ext cx="9189370" cy="4351338"/>
          </a:xfrm>
        </p:spPr>
      </p:pic>
    </p:spTree>
    <p:extLst>
      <p:ext uri="{BB962C8B-B14F-4D97-AF65-F5344CB8AC3E}">
        <p14:creationId xmlns:p14="http://schemas.microsoft.com/office/powerpoint/2010/main" val="4196077826"/>
      </p:ext>
    </p:extLst>
  </p:cSld>
  <p:clrMapOvr>
    <a:overrideClrMapping bg1="lt1" tx1="dk1" bg2="lt2" tx2="dk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261213" y="524446"/>
            <a:ext cx="8229600" cy="400441"/>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0" normalizeH="0" baseline="0" noProof="0">
                <a:ln>
                  <a:noFill/>
                </a:ln>
                <a:solidFill>
                  <a:prstClr val="black"/>
                </a:solidFill>
                <a:effectLst/>
                <a:uLnTx/>
                <a:uFillTx/>
                <a:ea typeface="+mj-ea"/>
                <a:cs typeface="Arial" panose="020B0604020202020204" pitchFamily="34" charset="0"/>
              </a:rPr>
              <a:t>What is DevOps?</a:t>
            </a:r>
          </a:p>
        </p:txBody>
      </p:sp>
      <p:sp>
        <p:nvSpPr>
          <p:cNvPr id="5" name="Title 1"/>
          <p:cNvSpPr txBox="1">
            <a:spLocks/>
          </p:cNvSpPr>
          <p:nvPr/>
        </p:nvSpPr>
        <p:spPr>
          <a:xfrm>
            <a:off x="659749" y="924887"/>
            <a:ext cx="8596668" cy="132080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Calibri Light" panose="020F0302020204030204"/>
                <a:ea typeface="+mj-ea"/>
                <a:cs typeface="+mj-cs"/>
              </a:rPr>
              <a:t>DevOps</a:t>
            </a:r>
            <a:r>
              <a:rPr kumimoji="0" lang="en-US" sz="2000" b="0" i="0" u="none" strike="noStrike" kern="1200" cap="none" spc="0" normalizeH="0" baseline="0" noProof="0">
                <a:ln>
                  <a:noFill/>
                </a:ln>
                <a:solidFill>
                  <a:prstClr val="black"/>
                </a:solidFill>
                <a:effectLst/>
                <a:uLnTx/>
                <a:uFillTx/>
                <a:latin typeface="Calibri Light" panose="020F0302020204030204"/>
                <a:ea typeface="+mj-ea"/>
                <a:cs typeface="+mj-cs"/>
              </a:rPr>
              <a:t> is a software development methodology that combines software development (</a:t>
            </a:r>
            <a:r>
              <a:rPr kumimoji="0" lang="en-US" sz="2000" b="1" i="0" u="none" strike="noStrike" kern="1200" cap="none" spc="0" normalizeH="0" baseline="0" noProof="0">
                <a:ln>
                  <a:noFill/>
                </a:ln>
                <a:solidFill>
                  <a:prstClr val="black"/>
                </a:solidFill>
                <a:effectLst/>
                <a:uLnTx/>
                <a:uFillTx/>
                <a:latin typeface="Calibri Light" panose="020F0302020204030204"/>
                <a:ea typeface="+mj-ea"/>
                <a:cs typeface="+mj-cs"/>
              </a:rPr>
              <a:t>Dev</a:t>
            </a:r>
            <a:r>
              <a:rPr kumimoji="0" lang="en-US" sz="2000" b="0" i="0" u="none" strike="noStrike" kern="1200" cap="none" spc="0" normalizeH="0" baseline="0" noProof="0">
                <a:ln>
                  <a:noFill/>
                </a:ln>
                <a:solidFill>
                  <a:prstClr val="black"/>
                </a:solidFill>
                <a:effectLst/>
                <a:uLnTx/>
                <a:uFillTx/>
                <a:latin typeface="Calibri Light" panose="020F0302020204030204"/>
                <a:ea typeface="+mj-ea"/>
                <a:cs typeface="+mj-cs"/>
              </a:rPr>
              <a:t>) with information technology operations (</a:t>
            </a:r>
            <a:r>
              <a:rPr kumimoji="0" lang="en-US" sz="2000" b="1" i="0" u="none" strike="noStrike" kern="1200" cap="none" spc="0" normalizeH="0" baseline="0" noProof="0">
                <a:ln>
                  <a:noFill/>
                </a:ln>
                <a:solidFill>
                  <a:prstClr val="black"/>
                </a:solidFill>
                <a:effectLst/>
                <a:uLnTx/>
                <a:uFillTx/>
                <a:latin typeface="Calibri Light" panose="020F0302020204030204"/>
                <a:ea typeface="+mj-ea"/>
                <a:cs typeface="+mj-cs"/>
              </a:rPr>
              <a:t>Ops</a:t>
            </a:r>
            <a:r>
              <a:rPr kumimoji="0" lang="en-US" sz="2000" b="0" i="0" u="none" strike="noStrike" kern="1200" cap="none" spc="0" normalizeH="0" baseline="0" noProof="0">
                <a:ln>
                  <a:noFill/>
                </a:ln>
                <a:solidFill>
                  <a:prstClr val="black"/>
                </a:solidFill>
                <a:effectLst/>
                <a:uLnTx/>
                <a:uFillTx/>
                <a:latin typeface="Calibri Light" panose="020F0302020204030204"/>
                <a:ea typeface="+mj-ea"/>
                <a:cs typeface="+mj-cs"/>
              </a:rPr>
              <a:t>) participating together in the entire service lifecycle, from design through the development process to production support.</a:t>
            </a:r>
          </a:p>
        </p:txBody>
      </p:sp>
      <p:pic>
        <p:nvPicPr>
          <p:cNvPr id="7" name="Content Placeholder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73407" y="2245686"/>
            <a:ext cx="4939669" cy="4612313"/>
          </a:xfrm>
          <a:prstGeom prst="rect">
            <a:avLst/>
          </a:prstGeom>
        </p:spPr>
      </p:pic>
      <p:sp>
        <p:nvSpPr>
          <p:cNvPr id="2" name="TextBox 1">
            <a:extLst>
              <a:ext uri="{FF2B5EF4-FFF2-40B4-BE49-F238E27FC236}">
                <a16:creationId xmlns:a16="http://schemas.microsoft.com/office/drawing/2014/main" id="{E51B4ED1-88EB-40F1-ADFB-5D9ABD26C9CC}"/>
              </a:ext>
            </a:extLst>
          </p:cNvPr>
          <p:cNvSpPr txBox="1"/>
          <p:nvPr/>
        </p:nvSpPr>
        <p:spPr>
          <a:xfrm>
            <a:off x="4724400" y="3200400"/>
            <a:ext cx="274319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Click to add text</a:t>
            </a:r>
          </a:p>
        </p:txBody>
      </p:sp>
    </p:spTree>
    <p:extLst>
      <p:ext uri="{BB962C8B-B14F-4D97-AF65-F5344CB8AC3E}">
        <p14:creationId xmlns:p14="http://schemas.microsoft.com/office/powerpoint/2010/main" val="222857127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6582" y="341194"/>
            <a:ext cx="8399746" cy="585576"/>
          </a:xfrm>
        </p:spPr>
        <p:txBody>
          <a:bodyPr>
            <a:noAutofit/>
          </a:bodyPr>
          <a:lstStyle/>
          <a:p>
            <a:r>
              <a:rPr lang="en-US" sz="3600">
                <a:cs typeface="Arial" panose="020B0604020202020204" pitchFamily="34" charset="0"/>
              </a:rPr>
              <a:t>Jenkins job execution and Monitoring </a:t>
            </a:r>
          </a:p>
        </p:txBody>
      </p:sp>
      <p:sp>
        <p:nvSpPr>
          <p:cNvPr id="4" name="Text Placeholder 3"/>
          <p:cNvSpPr>
            <a:spLocks noGrp="1"/>
          </p:cNvSpPr>
          <p:nvPr>
            <p:ph type="body" sz="half" idx="2"/>
          </p:nvPr>
        </p:nvSpPr>
        <p:spPr>
          <a:xfrm>
            <a:off x="444003" y="1333427"/>
            <a:ext cx="4394063" cy="2842788"/>
          </a:xfrm>
        </p:spPr>
        <p:txBody>
          <a:bodyPr>
            <a:noAutofit/>
          </a:bodyPr>
          <a:lstStyle/>
          <a:p>
            <a:pPr marL="285750" indent="-285750">
              <a:buFont typeface="Wingdings" panose="05000000000000000000" pitchFamily="2" charset="2"/>
              <a:buChar char="§"/>
            </a:pPr>
            <a:r>
              <a:rPr lang="en-US" sz="2000">
                <a:latin typeface="Arial" panose="020B0604020202020204" pitchFamily="34" charset="0"/>
                <a:cs typeface="Arial" panose="020B0604020202020204" pitchFamily="34" charset="0"/>
              </a:rPr>
              <a:t>Manually trigger job via Build with Parameter option.</a:t>
            </a:r>
          </a:p>
          <a:p>
            <a:pPr marL="285750" indent="-285750">
              <a:buFont typeface="Wingdings" panose="05000000000000000000" pitchFamily="2" charset="2"/>
              <a:buChar char="§"/>
            </a:pPr>
            <a:r>
              <a:rPr lang="en-US" sz="2000">
                <a:latin typeface="Arial" panose="020B0604020202020204" pitchFamily="34" charset="0"/>
                <a:cs typeface="Arial" panose="020B0604020202020204" pitchFamily="34" charset="0"/>
              </a:rPr>
              <a:t>Monitor the progress of job.</a:t>
            </a:r>
          </a:p>
          <a:p>
            <a:pPr marL="285750" indent="-285750">
              <a:buFont typeface="Wingdings" panose="05000000000000000000" pitchFamily="2" charset="2"/>
              <a:buChar char="§"/>
            </a:pPr>
            <a:r>
              <a:rPr lang="en-US" sz="2000">
                <a:latin typeface="Arial" panose="020B0604020202020204" pitchFamily="34" charset="0"/>
                <a:cs typeface="Arial" panose="020B0604020202020204" pitchFamily="34" charset="0"/>
              </a:rPr>
              <a:t>Job status –</a:t>
            </a:r>
          </a:p>
          <a:p>
            <a:pPr marL="742950" lvl="1" indent="-285750">
              <a:buFont typeface="Wingdings" panose="05000000000000000000" pitchFamily="2" charset="2"/>
              <a:buChar char="§"/>
            </a:pPr>
            <a:r>
              <a:rPr lang="en-US" sz="1800">
                <a:latin typeface="Arial" panose="020B0604020202020204" pitchFamily="34" charset="0"/>
                <a:cs typeface="Arial" panose="020B0604020202020204" pitchFamily="34" charset="0"/>
              </a:rPr>
              <a:t>Blue means success</a:t>
            </a:r>
          </a:p>
          <a:p>
            <a:pPr marL="742950" lvl="1" indent="-285750">
              <a:buFont typeface="Wingdings" panose="05000000000000000000" pitchFamily="2" charset="2"/>
              <a:buChar char="§"/>
            </a:pPr>
            <a:r>
              <a:rPr lang="en-US" sz="1800">
                <a:latin typeface="Arial" panose="020B0604020202020204" pitchFamily="34" charset="0"/>
                <a:cs typeface="Arial" panose="020B0604020202020204" pitchFamily="34" charset="0"/>
              </a:rPr>
              <a:t>Red means failed</a:t>
            </a:r>
          </a:p>
        </p:txBody>
      </p:sp>
      <p:pic>
        <p:nvPicPr>
          <p:cNvPr id="7" name="Picture 6"/>
          <p:cNvPicPr>
            <a:picLocks noChangeAspect="1"/>
          </p:cNvPicPr>
          <p:nvPr/>
        </p:nvPicPr>
        <p:blipFill>
          <a:blip r:embed="rId3"/>
          <a:stretch>
            <a:fillRect/>
          </a:stretch>
        </p:blipFill>
        <p:spPr>
          <a:xfrm>
            <a:off x="8666328" y="4543073"/>
            <a:ext cx="3057525" cy="1724025"/>
          </a:xfrm>
          <a:prstGeom prst="rect">
            <a:avLst/>
          </a:prstGeom>
        </p:spPr>
      </p:pic>
      <p:pic>
        <p:nvPicPr>
          <p:cNvPr id="8" name="Picture 7"/>
          <p:cNvPicPr>
            <a:picLocks noChangeAspect="1"/>
          </p:cNvPicPr>
          <p:nvPr/>
        </p:nvPicPr>
        <p:blipFill>
          <a:blip r:embed="rId4"/>
          <a:stretch>
            <a:fillRect/>
          </a:stretch>
        </p:blipFill>
        <p:spPr>
          <a:xfrm>
            <a:off x="5478054" y="1295712"/>
            <a:ext cx="6376548" cy="2389183"/>
          </a:xfrm>
          <a:prstGeom prst="rect">
            <a:avLst/>
          </a:prstGeom>
        </p:spPr>
      </p:pic>
      <p:pic>
        <p:nvPicPr>
          <p:cNvPr id="9" name="Picture 8"/>
          <p:cNvPicPr>
            <a:picLocks noChangeAspect="1"/>
          </p:cNvPicPr>
          <p:nvPr/>
        </p:nvPicPr>
        <p:blipFill>
          <a:blip r:embed="rId5"/>
          <a:stretch>
            <a:fillRect/>
          </a:stretch>
        </p:blipFill>
        <p:spPr>
          <a:xfrm>
            <a:off x="444003" y="4176215"/>
            <a:ext cx="7604685" cy="2457743"/>
          </a:xfrm>
          <a:prstGeom prst="rect">
            <a:avLst/>
          </a:prstGeom>
        </p:spPr>
      </p:pic>
    </p:spTree>
    <p:extLst>
      <p:ext uri="{BB962C8B-B14F-4D97-AF65-F5344CB8AC3E}">
        <p14:creationId xmlns:p14="http://schemas.microsoft.com/office/powerpoint/2010/main" val="895626470"/>
      </p:ext>
    </p:extLst>
  </p:cSld>
  <p:clrMapOvr>
    <a:overrideClrMapping bg1="lt1" tx1="dk1" bg2="lt2" tx2="dk2" accent1="accent1" accent2="accent2" accent3="accent3" accent4="accent4" accent5="accent5" accent6="accent6" hlink="hlink" folHlink="folHlink"/>
  </p:clrMapOvr>
</p:sld>
</file>

<file path=ppt/slides/slide5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333233" y="232012"/>
            <a:ext cx="10515600" cy="803584"/>
          </a:xfrm>
        </p:spPr>
        <p:txBody>
          <a:bodyPr>
            <a:normAutofit/>
          </a:bodyPr>
          <a:lstStyle/>
          <a:p>
            <a:r>
              <a:rPr lang="en-US" sz="3600">
                <a:cs typeface="Arial" panose="020B0604020202020204" pitchFamily="34" charset="0"/>
              </a:rPr>
              <a:t>Console Output For Jobs</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35726" y="1402080"/>
            <a:ext cx="10981508" cy="5077097"/>
          </a:xfrm>
        </p:spPr>
      </p:pic>
    </p:spTree>
    <p:extLst>
      <p:ext uri="{BB962C8B-B14F-4D97-AF65-F5344CB8AC3E}">
        <p14:creationId xmlns:p14="http://schemas.microsoft.com/office/powerpoint/2010/main" val="3732814757"/>
      </p:ext>
    </p:extLst>
  </p:cSld>
  <p:clrMapOvr>
    <a:overrideClrMapping bg1="lt1" tx1="dk1" bg2="lt2" tx2="dk2" accent1="accent1" accent2="accent2" accent3="accent3" accent4="accent4" accent5="accent5" accent6="accent6" hlink="hlink" folHlink="folHlink"/>
  </p:clrMapOvr>
</p:sld>
</file>

<file path=ppt/slides/slide5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319585" y="368490"/>
            <a:ext cx="10515600" cy="544276"/>
          </a:xfrm>
        </p:spPr>
        <p:txBody>
          <a:bodyPr>
            <a:normAutofit fontScale="90000"/>
          </a:bodyPr>
          <a:lstStyle/>
          <a:p>
            <a:r>
              <a:rPr lang="en-US" sz="3600">
                <a:cs typeface="Arial" panose="020B0604020202020204" pitchFamily="34" charset="0"/>
              </a:rPr>
              <a:t>Jenkins Access</a:t>
            </a:r>
          </a:p>
        </p:txBody>
      </p:sp>
      <p:sp>
        <p:nvSpPr>
          <p:cNvPr id="3" name="Content Placeholder 2"/>
          <p:cNvSpPr>
            <a:spLocks noGrp="1"/>
          </p:cNvSpPr>
          <p:nvPr>
            <p:ph idx="1"/>
          </p:nvPr>
        </p:nvSpPr>
        <p:spPr>
          <a:xfrm>
            <a:off x="606188" y="1539022"/>
            <a:ext cx="10515600" cy="4351338"/>
          </a:xfrm>
        </p:spPr>
        <p:txBody>
          <a:bodyPr>
            <a:normAutofit/>
          </a:bodyPr>
          <a:lstStyle/>
          <a:p>
            <a:r>
              <a:rPr lang="en-US" sz="2400"/>
              <a:t>Access to Jenkins can be requested by raising a JIRA for ‘AOS Continuous Integration Tools’ or ‘AOSU’ team and the approvals are taken from the respective project’s ‘Lead’ members. </a:t>
            </a:r>
          </a:p>
          <a:p>
            <a:r>
              <a:rPr lang="en-US" sz="2400"/>
              <a:t>By default, users with a Sunlife user ID can access </a:t>
            </a:r>
            <a:r>
              <a:rPr lang="en-US" sz="2400" err="1"/>
              <a:t>Artifactory</a:t>
            </a:r>
            <a:r>
              <a:rPr lang="en-US" sz="2400"/>
              <a:t> and </a:t>
            </a:r>
            <a:r>
              <a:rPr lang="en-US" sz="2400" err="1"/>
              <a:t>SonarQube</a:t>
            </a:r>
            <a:r>
              <a:rPr lang="en-US" sz="2400"/>
              <a:t> with their regular sign-in credentials.</a:t>
            </a:r>
            <a:endParaRPr lang="en-US" sz="2000"/>
          </a:p>
        </p:txBody>
      </p:sp>
    </p:spTree>
    <p:extLst>
      <p:ext uri="{BB962C8B-B14F-4D97-AF65-F5344CB8AC3E}">
        <p14:creationId xmlns:p14="http://schemas.microsoft.com/office/powerpoint/2010/main" val="3645861809"/>
      </p:ext>
    </p:extLst>
  </p:cSld>
  <p:clrMapOvr>
    <a:overrideClrMapping bg1="lt1" tx1="dk1" bg2="lt2" tx2="dk2" accent1="accent1" accent2="accent2" accent3="accent3" accent4="accent4" accent5="accent5" accent6="accent6" hlink="hlink" folHlink="folHlink"/>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5085" y="365125"/>
            <a:ext cx="10515600" cy="562923"/>
          </a:xfrm>
        </p:spPr>
        <p:txBody>
          <a:bodyPr>
            <a:normAutofit fontScale="90000"/>
          </a:bodyPr>
          <a:lstStyle/>
          <a:p>
            <a:r>
              <a:rPr lang="en-US" sz="3600">
                <a:cs typeface="Arial" panose="020B0604020202020204" pitchFamily="34" charset="0"/>
              </a:rPr>
              <a:t>Jenkins KB documents and learning material</a:t>
            </a:r>
            <a:endParaRPr lang="en-US" sz="3600"/>
          </a:p>
        </p:txBody>
      </p:sp>
      <p:sp>
        <p:nvSpPr>
          <p:cNvPr id="3" name="Content Placeholder 2"/>
          <p:cNvSpPr>
            <a:spLocks noGrp="1"/>
          </p:cNvSpPr>
          <p:nvPr>
            <p:ph idx="1"/>
          </p:nvPr>
        </p:nvSpPr>
        <p:spPr>
          <a:xfrm>
            <a:off x="660780" y="1661852"/>
            <a:ext cx="10515600" cy="4875426"/>
          </a:xfrm>
        </p:spPr>
        <p:txBody>
          <a:bodyPr>
            <a:normAutofit/>
          </a:bodyPr>
          <a:lstStyle/>
          <a:p>
            <a:r>
              <a:rPr lang="en-US">
                <a:hlinkClick r:id="rId2"/>
              </a:rPr>
              <a:t>https://bitbucket.sunlifecorp.com/projects/DEVOPS/repos/devops-appdev/browse/Tools/Jenkins</a:t>
            </a:r>
            <a:endParaRPr lang="en-US"/>
          </a:p>
          <a:p>
            <a:endParaRPr lang="en-US" sz="1400">
              <a:latin typeface="+mj-lt"/>
            </a:endParaRPr>
          </a:p>
          <a:p>
            <a:pPr>
              <a:spcBef>
                <a:spcPts val="0"/>
              </a:spcBef>
            </a:pPr>
            <a:r>
              <a:rPr lang="en-US" b="1" u="sng">
                <a:latin typeface="+mj-lt"/>
                <a:ea typeface="Calibri" panose="020F0502020204030204" pitchFamily="34" charset="0"/>
                <a:hlinkClick r:id="rId3"/>
              </a:rPr>
              <a:t>Jenkins </a:t>
            </a:r>
            <a:r>
              <a:rPr lang="en-US" b="1" u="sng" err="1">
                <a:latin typeface="+mj-lt"/>
                <a:ea typeface="Calibri" panose="020F0502020204030204" pitchFamily="34" charset="0"/>
                <a:hlinkClick r:id="rId3"/>
              </a:rPr>
              <a:t>MasterClass</a:t>
            </a:r>
            <a:r>
              <a:rPr lang="en-US" b="1" u="sng">
                <a:latin typeface="+mj-lt"/>
                <a:ea typeface="Calibri" panose="020F0502020204030204" pitchFamily="34" charset="0"/>
                <a:hlinkClick r:id="rId3"/>
              </a:rPr>
              <a:t> for Absolute Beginner - Hands On DevOps</a:t>
            </a:r>
            <a:r>
              <a:rPr lang="en-US" b="1">
                <a:latin typeface="+mj-lt"/>
                <a:ea typeface="Calibri" panose="020F0502020204030204" pitchFamily="34" charset="0"/>
              </a:rPr>
              <a:t> </a:t>
            </a:r>
            <a:endParaRPr lang="en-US">
              <a:latin typeface="+mj-lt"/>
              <a:ea typeface="Calibri" panose="020F0502020204030204" pitchFamily="34" charset="0"/>
            </a:endParaRPr>
          </a:p>
          <a:p>
            <a:endParaRPr lang="en-US"/>
          </a:p>
          <a:p>
            <a:pPr>
              <a:spcBef>
                <a:spcPts val="0"/>
              </a:spcBef>
            </a:pPr>
            <a:r>
              <a:rPr lang="en-US" sz="1800"/>
              <a:t>Additional References – </a:t>
            </a:r>
            <a:endParaRPr lang="en-US">
              <a:hlinkClick r:id="rId4"/>
            </a:endParaRPr>
          </a:p>
          <a:p>
            <a:pPr>
              <a:spcBef>
                <a:spcPts val="0"/>
              </a:spcBef>
            </a:pPr>
            <a:r>
              <a:rPr lang="en-US" b="1" u="sng">
                <a:latin typeface="+mj-lt"/>
                <a:ea typeface="Calibri" panose="020F0502020204030204" pitchFamily="34" charset="0"/>
                <a:hlinkClick r:id="rId4"/>
              </a:rPr>
              <a:t>Learn DevOps: CI/CD with Jenkins using Pipelines and Docker</a:t>
            </a:r>
            <a:endParaRPr lang="en-US" b="1" u="sng">
              <a:latin typeface="+mj-lt"/>
              <a:ea typeface="Calibri" panose="020F0502020204030204" pitchFamily="34" charset="0"/>
            </a:endParaRPr>
          </a:p>
          <a:p>
            <a:pPr marL="0" indent="0">
              <a:spcBef>
                <a:spcPts val="0"/>
              </a:spcBef>
              <a:buNone/>
            </a:pPr>
            <a:endParaRPr lang="en-US" sz="1200" b="1" u="sng">
              <a:latin typeface="+mj-lt"/>
              <a:ea typeface="Calibri" panose="020F0502020204030204" pitchFamily="34" charset="0"/>
            </a:endParaRPr>
          </a:p>
          <a:p>
            <a:pPr>
              <a:spcBef>
                <a:spcPts val="0"/>
              </a:spcBef>
            </a:pPr>
            <a:r>
              <a:rPr lang="en-US" b="1" u="sng">
                <a:latin typeface="+mj-lt"/>
                <a:ea typeface="Calibri" panose="020F0502020204030204" pitchFamily="34" charset="0"/>
                <a:hlinkClick r:id="rId5"/>
              </a:rPr>
              <a:t>Jenkins - The Complete Tutorial | Master CICD and DevOps</a:t>
            </a:r>
            <a:endParaRPr lang="en-US" b="1" u="sng">
              <a:latin typeface="+mj-lt"/>
              <a:ea typeface="Calibri" panose="020F0502020204030204" pitchFamily="34" charset="0"/>
              <a:hlinkClick r:id="rId4"/>
            </a:endParaRPr>
          </a:p>
          <a:p>
            <a:endParaRPr lang="en-US"/>
          </a:p>
          <a:p>
            <a:endParaRPr lang="en-US"/>
          </a:p>
        </p:txBody>
      </p:sp>
    </p:spTree>
    <p:extLst>
      <p:ext uri="{BB962C8B-B14F-4D97-AF65-F5344CB8AC3E}">
        <p14:creationId xmlns:p14="http://schemas.microsoft.com/office/powerpoint/2010/main" val="10223838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p:nvPr>
        </p:nvSpPr>
        <p:spPr>
          <a:xfrm>
            <a:off x="1124926" y="2560688"/>
            <a:ext cx="8352928" cy="673993"/>
          </a:xfrm>
        </p:spPr>
        <p:txBody>
          <a:bodyPr>
            <a:noAutofit/>
          </a:bodyPr>
          <a:lstStyle/>
          <a:p>
            <a:pPr algn="ctr"/>
            <a:r>
              <a:rPr lang="en-US" b="1">
                <a:latin typeface="Arial" panose="020B0604020202020204" pitchFamily="34" charset="0"/>
                <a:cs typeface="Arial" panose="020B0604020202020204" pitchFamily="34" charset="0"/>
              </a:rPr>
              <a:t>Thank You</a:t>
            </a:r>
          </a:p>
        </p:txBody>
      </p:sp>
    </p:spTree>
    <p:extLst>
      <p:ext uri="{BB962C8B-B14F-4D97-AF65-F5344CB8AC3E}">
        <p14:creationId xmlns:p14="http://schemas.microsoft.com/office/powerpoint/2010/main" val="1788150544"/>
      </p:ext>
    </p:extLst>
  </p:cSld>
  <p:clrMapOvr>
    <a:overrideClrMapping bg1="lt1" tx1="dk1" bg2="lt2" tx2="dk2" accent1="accent1" accent2="accent2" accent3="accent3" accent4="accent4" accent5="accent5" accent6="accent6" hlink="hlink" folHlink="folHlink"/>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00692" y="1533270"/>
            <a:ext cx="10054352" cy="688690"/>
          </a:xfrm>
        </p:spPr>
        <p:txBody>
          <a:bodyPr>
            <a:noAutofit/>
          </a:bodyPr>
          <a:lstStyle/>
          <a:p>
            <a:r>
              <a:rPr lang="en-US" sz="4000">
                <a:latin typeface="Sun Life Sans Regular" panose="02000503000000020004" pitchFamily="50" charset="0"/>
                <a:cs typeface="+mn-cs"/>
              </a:rPr>
              <a:t>Artifact Management</a:t>
            </a:r>
          </a:p>
        </p:txBody>
      </p:sp>
      <p:sp>
        <p:nvSpPr>
          <p:cNvPr id="3" name="Rectangle 2"/>
          <p:cNvSpPr/>
          <p:nvPr/>
        </p:nvSpPr>
        <p:spPr>
          <a:xfrm>
            <a:off x="279351" y="5247402"/>
            <a:ext cx="1768176" cy="307777"/>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Arial" panose="020B0604020202020204" pitchFamily="34" charset="0"/>
                <a:ea typeface="MS PGothic"/>
                <a:cs typeface="Arial" panose="020B0604020202020204" pitchFamily="34" charset="0"/>
              </a:rPr>
              <a:t>Date: 26</a:t>
            </a:r>
            <a:r>
              <a:rPr kumimoji="0" lang="en-US" sz="1400" b="0" i="0" u="none" strike="noStrike" kern="1200" cap="none" spc="0" normalizeH="0" baseline="30000" noProof="0">
                <a:ln>
                  <a:noFill/>
                </a:ln>
                <a:solidFill>
                  <a:prstClr val="black"/>
                </a:solidFill>
                <a:effectLst/>
                <a:uLnTx/>
                <a:uFillTx/>
                <a:latin typeface="Arial" panose="020B0604020202020204" pitchFamily="34" charset="0"/>
                <a:ea typeface="MS PGothic"/>
                <a:cs typeface="Arial" panose="020B0604020202020204" pitchFamily="34" charset="0"/>
              </a:rPr>
              <a:t>th</a:t>
            </a:r>
            <a:r>
              <a:rPr kumimoji="0" lang="en-US" sz="1400" b="0" i="0" u="none" strike="noStrike" kern="1200" cap="none" spc="0" normalizeH="0" baseline="0" noProof="0">
                <a:ln>
                  <a:noFill/>
                </a:ln>
                <a:solidFill>
                  <a:prstClr val="black"/>
                </a:solidFill>
                <a:effectLst/>
                <a:uLnTx/>
                <a:uFillTx/>
                <a:latin typeface="Arial" panose="020B0604020202020204" pitchFamily="34" charset="0"/>
                <a:ea typeface="MS PGothic"/>
                <a:cs typeface="Arial" panose="020B0604020202020204" pitchFamily="34" charset="0"/>
              </a:rPr>
              <a:t> Aug 2020</a:t>
            </a:r>
          </a:p>
        </p:txBody>
      </p:sp>
      <p:sp>
        <p:nvSpPr>
          <p:cNvPr id="4" name="TextBox 3">
            <a:extLst>
              <a:ext uri="{FF2B5EF4-FFF2-40B4-BE49-F238E27FC236}">
                <a16:creationId xmlns:a16="http://schemas.microsoft.com/office/drawing/2014/main" id="{FB9E40B9-F6B1-8B42-AAB7-CEFB1DA03AE9}"/>
              </a:ext>
            </a:extLst>
          </p:cNvPr>
          <p:cNvSpPr txBox="1"/>
          <p:nvPr/>
        </p:nvSpPr>
        <p:spPr>
          <a:xfrm>
            <a:off x="200692" y="6432747"/>
            <a:ext cx="2821771" cy="276999"/>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3946"/>
                </a:solidFill>
                <a:effectLst/>
                <a:uLnTx/>
                <a:uFillTx/>
                <a:latin typeface="Lucida Sans"/>
                <a:ea typeface="MS PGothic"/>
              </a:rPr>
              <a:t>Life’s brighter under the sun</a:t>
            </a:r>
          </a:p>
        </p:txBody>
      </p:sp>
    </p:spTree>
    <p:extLst>
      <p:ext uri="{BB962C8B-B14F-4D97-AF65-F5344CB8AC3E}">
        <p14:creationId xmlns:p14="http://schemas.microsoft.com/office/powerpoint/2010/main" val="247072216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660912" y="1306985"/>
            <a:ext cx="9544630" cy="5039841"/>
          </a:xfrm>
          <a:prstGeom prst="rect">
            <a:avLst/>
          </a:prstGeom>
        </p:spPr>
        <p:txBody>
          <a:bodyPr wrap="square" lIns="91440" tIns="45720" rIns="91440" bIns="45720" anchor="t">
            <a:spAutoFit/>
          </a:bodyPr>
          <a:lstStyle/>
          <a:p>
            <a:pPr marL="285750" marR="0" lvl="0" indent="-285750" algn="l" defTabSz="914400" rtl="0" eaLnBrk="1" fontAlgn="base" latinLnBrk="0" hangingPunct="1">
              <a:lnSpc>
                <a:spcPct val="150000"/>
              </a:lnSpc>
              <a:spcBef>
                <a:spcPct val="0"/>
              </a:spcBef>
              <a:spcAft>
                <a:spcPct val="0"/>
              </a:spcAft>
              <a:buClrTx/>
              <a:buSzTx/>
              <a:buFont typeface="Wingdings" panose="05000000000000000000" pitchFamily="2" charset="2"/>
              <a:buChar char="q"/>
              <a:tabLst/>
              <a:defRPr/>
            </a:pPr>
            <a:r>
              <a:rPr kumimoji="0" lang="en-US" altLang="en-US" sz="1500" b="0" i="0" u="none" strike="noStrike" kern="1200" cap="none" spc="0" normalizeH="0" baseline="0" noProof="0">
                <a:ln>
                  <a:noFill/>
                </a:ln>
                <a:solidFill>
                  <a:srgbClr val="003946"/>
                </a:solidFill>
                <a:effectLst/>
                <a:uLnTx/>
                <a:uFillTx/>
                <a:latin typeface="Sun Life Sans" panose="020B0504030304030303" pitchFamily="34" charset="0"/>
                <a:ea typeface="MS PGothic"/>
                <a:cs typeface="+mn-cs"/>
              </a:rPr>
              <a:t>Introduction</a:t>
            </a:r>
          </a:p>
          <a:p>
            <a:pPr marL="285750" marR="0" lvl="0" indent="-285750" algn="l" defTabSz="914400" rtl="0" eaLnBrk="1" fontAlgn="base" latinLnBrk="0" hangingPunct="1">
              <a:lnSpc>
                <a:spcPct val="150000"/>
              </a:lnSpc>
              <a:spcBef>
                <a:spcPct val="0"/>
              </a:spcBef>
              <a:spcAft>
                <a:spcPct val="0"/>
              </a:spcAft>
              <a:buClrTx/>
              <a:buSzTx/>
              <a:buFont typeface="Wingdings" panose="05000000000000000000" pitchFamily="2" charset="2"/>
              <a:buChar char="q"/>
              <a:tabLst/>
              <a:defRPr/>
            </a:pPr>
            <a:endParaRPr kumimoji="0" lang="en-US" altLang="en-US" sz="1500" b="0" i="0" u="none" strike="noStrike" kern="1200" cap="none" spc="0" normalizeH="0" baseline="0" noProof="0">
              <a:ln>
                <a:noFill/>
              </a:ln>
              <a:solidFill>
                <a:srgbClr val="003946"/>
              </a:solidFill>
              <a:effectLst/>
              <a:uLnTx/>
              <a:uFillTx/>
              <a:latin typeface="Sun Life Sans" panose="020B0504030304030303" pitchFamily="34" charset="0"/>
              <a:ea typeface="MS PGothic"/>
              <a:cs typeface="+mn-cs"/>
            </a:endParaRPr>
          </a:p>
          <a:p>
            <a:pPr marL="285750" marR="0" lvl="0" indent="-285750" algn="l" defTabSz="914400" rtl="0" eaLnBrk="1" fontAlgn="base" latinLnBrk="0" hangingPunct="1">
              <a:lnSpc>
                <a:spcPct val="150000"/>
              </a:lnSpc>
              <a:spcBef>
                <a:spcPct val="0"/>
              </a:spcBef>
              <a:spcAft>
                <a:spcPct val="0"/>
              </a:spcAft>
              <a:buClrTx/>
              <a:buSzTx/>
              <a:buFont typeface="Wingdings" panose="05000000000000000000" pitchFamily="2" charset="2"/>
              <a:buChar char="q"/>
              <a:tabLst/>
              <a:defRPr/>
            </a:pPr>
            <a:r>
              <a:rPr kumimoji="0" lang="en-US" altLang="en-US" sz="1500" b="0" i="0" u="none" strike="noStrike" kern="1200" cap="none" spc="0" normalizeH="0" baseline="0" noProof="0" err="1">
                <a:ln>
                  <a:noFill/>
                </a:ln>
                <a:solidFill>
                  <a:srgbClr val="003946"/>
                </a:solidFill>
                <a:effectLst/>
                <a:uLnTx/>
                <a:uFillTx/>
                <a:latin typeface="Sun Life Sans"/>
                <a:ea typeface="MS PGothic"/>
                <a:cs typeface="+mn-cs"/>
              </a:rPr>
              <a:t>Artifactory</a:t>
            </a:r>
            <a:r>
              <a:rPr kumimoji="0" lang="en-US" altLang="en-US" sz="1500" b="0" i="0" u="none" strike="noStrike" kern="1200" cap="none" spc="0" normalizeH="0" baseline="0" noProof="0">
                <a:ln>
                  <a:noFill/>
                </a:ln>
                <a:solidFill>
                  <a:srgbClr val="003946"/>
                </a:solidFill>
                <a:effectLst/>
                <a:uLnTx/>
                <a:uFillTx/>
                <a:latin typeface="Sun Life Sans"/>
                <a:ea typeface="MS PGothic"/>
                <a:cs typeface="+mn-cs"/>
              </a:rPr>
              <a:t> Overview</a:t>
            </a:r>
            <a:endParaRPr lang="en-US" altLang="en-US" sz="1500" b="0" i="0" u="none" strike="noStrike" kern="1200" cap="none" spc="0" normalizeH="0" baseline="0" noProof="0">
              <a:ln>
                <a:noFill/>
              </a:ln>
              <a:solidFill>
                <a:srgbClr val="003946"/>
              </a:solidFill>
              <a:effectLst/>
              <a:uLnTx/>
              <a:uFillTx/>
              <a:latin typeface="Sun Life Sans"/>
              <a:ea typeface="MS PGothic"/>
              <a:cs typeface="+mn-cs"/>
            </a:endParaRPr>
          </a:p>
          <a:p>
            <a:pPr marL="285750" marR="0" lvl="0" indent="-285750" algn="l" defTabSz="914400" rtl="0" eaLnBrk="1" fontAlgn="base" latinLnBrk="0" hangingPunct="1">
              <a:lnSpc>
                <a:spcPct val="150000"/>
              </a:lnSpc>
              <a:spcBef>
                <a:spcPct val="0"/>
              </a:spcBef>
              <a:spcAft>
                <a:spcPct val="0"/>
              </a:spcAft>
              <a:buClrTx/>
              <a:buSzTx/>
              <a:buFont typeface="Wingdings" panose="05000000000000000000" pitchFamily="2" charset="2"/>
              <a:buChar char="q"/>
              <a:tabLst/>
              <a:defRPr/>
            </a:pPr>
            <a:endParaRPr kumimoji="0" lang="en-US" altLang="en-US" sz="1500" b="0" i="0" u="none" strike="noStrike" kern="1200" cap="none" spc="0" normalizeH="0" baseline="0" noProof="0">
              <a:ln>
                <a:noFill/>
              </a:ln>
              <a:solidFill>
                <a:srgbClr val="003946"/>
              </a:solidFill>
              <a:effectLst/>
              <a:uLnTx/>
              <a:uFillTx/>
              <a:latin typeface="Sun Life Sans" panose="020B0504030304030303" pitchFamily="34" charset="0"/>
              <a:ea typeface="MS PGothic"/>
              <a:cs typeface="+mn-cs"/>
            </a:endParaRPr>
          </a:p>
          <a:p>
            <a:pPr marL="285750" marR="0" lvl="0" indent="-285750" algn="l" defTabSz="914400" rtl="0" eaLnBrk="1" fontAlgn="base" latinLnBrk="0" hangingPunct="1">
              <a:lnSpc>
                <a:spcPct val="150000"/>
              </a:lnSpc>
              <a:spcBef>
                <a:spcPct val="0"/>
              </a:spcBef>
              <a:spcAft>
                <a:spcPct val="0"/>
              </a:spcAft>
              <a:buClrTx/>
              <a:buSzTx/>
              <a:buFont typeface="Wingdings" panose="05000000000000000000" pitchFamily="2" charset="2"/>
              <a:buChar char="q"/>
              <a:tabLst/>
              <a:defRPr/>
            </a:pPr>
            <a:r>
              <a:rPr kumimoji="0" lang="en-US" altLang="en-US" sz="1500" b="0" i="0" u="none" strike="noStrike" kern="1200" cap="none" spc="0" normalizeH="0" baseline="0" noProof="0" err="1">
                <a:ln>
                  <a:noFill/>
                </a:ln>
                <a:solidFill>
                  <a:srgbClr val="003946"/>
                </a:solidFill>
                <a:effectLst/>
                <a:uLnTx/>
                <a:uFillTx/>
                <a:latin typeface="Sun Life Sans"/>
                <a:ea typeface="MS PGothic"/>
                <a:cs typeface="+mn-cs"/>
              </a:rPr>
              <a:t>Artifactory</a:t>
            </a:r>
            <a:r>
              <a:rPr kumimoji="0" lang="en-US" altLang="en-US" sz="1500" b="0" i="0" u="none" strike="noStrike" kern="1200" cap="none" spc="0" normalizeH="0" baseline="0" noProof="0">
                <a:ln>
                  <a:noFill/>
                </a:ln>
                <a:solidFill>
                  <a:srgbClr val="003946"/>
                </a:solidFill>
                <a:effectLst/>
                <a:uLnTx/>
                <a:uFillTx/>
                <a:latin typeface="Sun Life Sans"/>
                <a:ea typeface="MS PGothic"/>
                <a:cs typeface="+mn-cs"/>
              </a:rPr>
              <a:t> Repositories</a:t>
            </a:r>
            <a:endParaRPr lang="en-US" altLang="en-US" sz="1500" b="0" i="0" u="none" strike="noStrike" kern="1200" cap="none" spc="0" normalizeH="0" baseline="0" noProof="0">
              <a:ln>
                <a:noFill/>
              </a:ln>
              <a:solidFill>
                <a:srgbClr val="003946"/>
              </a:solidFill>
              <a:effectLst/>
              <a:uLnTx/>
              <a:uFillTx/>
              <a:latin typeface="Sun Life Sans"/>
              <a:ea typeface="MS PGothic"/>
              <a:cs typeface="+mn-cs"/>
            </a:endParaRPr>
          </a:p>
          <a:p>
            <a:pPr marL="285750" marR="0" lvl="0" indent="-285750" algn="l" defTabSz="914400" rtl="0" eaLnBrk="1" fontAlgn="base" latinLnBrk="0" hangingPunct="1">
              <a:lnSpc>
                <a:spcPct val="150000"/>
              </a:lnSpc>
              <a:spcBef>
                <a:spcPct val="0"/>
              </a:spcBef>
              <a:spcAft>
                <a:spcPct val="0"/>
              </a:spcAft>
              <a:buClrTx/>
              <a:buSzTx/>
              <a:buFont typeface="Wingdings" panose="05000000000000000000" pitchFamily="2" charset="2"/>
              <a:buChar char="q"/>
              <a:tabLst/>
              <a:defRPr/>
            </a:pPr>
            <a:endParaRPr kumimoji="0" lang="en-US" altLang="en-US" sz="1500" b="0" i="0" u="none" strike="noStrike" kern="1200" cap="none" spc="0" normalizeH="0" baseline="0" noProof="0">
              <a:ln>
                <a:noFill/>
              </a:ln>
              <a:solidFill>
                <a:srgbClr val="003946"/>
              </a:solidFill>
              <a:effectLst/>
              <a:uLnTx/>
              <a:uFillTx/>
              <a:latin typeface="Sun Life Sans" panose="020B0504030304030303" pitchFamily="34" charset="0"/>
              <a:ea typeface="MS PGothic"/>
              <a:cs typeface="+mn-cs"/>
            </a:endParaRPr>
          </a:p>
          <a:p>
            <a:pPr marL="285750" marR="0" lvl="0" indent="-285750" algn="l" defTabSz="914400" rtl="0" eaLnBrk="1" fontAlgn="base" latinLnBrk="0" hangingPunct="1">
              <a:lnSpc>
                <a:spcPct val="150000"/>
              </a:lnSpc>
              <a:spcBef>
                <a:spcPct val="0"/>
              </a:spcBef>
              <a:spcAft>
                <a:spcPct val="0"/>
              </a:spcAft>
              <a:buClrTx/>
              <a:buSzTx/>
              <a:buFont typeface="Wingdings" panose="05000000000000000000" pitchFamily="2" charset="2"/>
              <a:buChar char="q"/>
              <a:tabLst/>
              <a:defRPr/>
            </a:pPr>
            <a:r>
              <a:rPr kumimoji="0" lang="en-US" altLang="en-US" sz="1500" b="0" i="0" u="none" strike="noStrike" kern="1200" cap="none" spc="0" normalizeH="0" baseline="0" noProof="0" err="1">
                <a:ln>
                  <a:noFill/>
                </a:ln>
                <a:solidFill>
                  <a:srgbClr val="003946"/>
                </a:solidFill>
                <a:effectLst/>
                <a:uLnTx/>
                <a:uFillTx/>
                <a:latin typeface="Sun Life Sans"/>
                <a:ea typeface="MS PGothic"/>
              </a:rPr>
              <a:t>Sunlife’s</a:t>
            </a:r>
            <a:r>
              <a:rPr kumimoji="0" lang="en-US" altLang="en-US" sz="1500" b="0" i="0" u="none" strike="noStrike" kern="1200" cap="none" spc="0" normalizeH="0" baseline="0" noProof="0">
                <a:ln>
                  <a:noFill/>
                </a:ln>
                <a:solidFill>
                  <a:srgbClr val="003946"/>
                </a:solidFill>
                <a:effectLst/>
                <a:uLnTx/>
                <a:uFillTx/>
                <a:latin typeface="Sun Life Sans"/>
                <a:ea typeface="MS PGothic"/>
              </a:rPr>
              <a:t> specific </a:t>
            </a:r>
            <a:r>
              <a:rPr kumimoji="0" lang="en-US" altLang="en-US" sz="1500" b="0" i="0" u="none" strike="noStrike" kern="1200" cap="none" spc="0" normalizeH="0" baseline="0" noProof="0" err="1">
                <a:ln>
                  <a:noFill/>
                </a:ln>
                <a:solidFill>
                  <a:srgbClr val="003946"/>
                </a:solidFill>
                <a:effectLst/>
                <a:uLnTx/>
                <a:uFillTx/>
                <a:latin typeface="Sun Life Sans"/>
                <a:ea typeface="MS PGothic"/>
              </a:rPr>
              <a:t>Artifactory</a:t>
            </a:r>
            <a:r>
              <a:rPr kumimoji="0" lang="en-US" altLang="en-US" sz="1500" b="0" i="0" u="none" strike="noStrike" kern="1200" cap="none" spc="0" normalizeH="0" baseline="0" noProof="0">
                <a:ln>
                  <a:noFill/>
                </a:ln>
                <a:solidFill>
                  <a:srgbClr val="003946"/>
                </a:solidFill>
                <a:effectLst/>
                <a:uLnTx/>
                <a:uFillTx/>
                <a:latin typeface="Sun Life Sans"/>
                <a:ea typeface="MS PGothic"/>
              </a:rPr>
              <a:t> Repos</a:t>
            </a:r>
            <a:endParaRPr lang="en-US" altLang="en-US" sz="1500" b="0" i="0" u="none" strike="noStrike" kern="1200" cap="none" spc="0" normalizeH="0" baseline="0" noProof="0">
              <a:ln>
                <a:noFill/>
              </a:ln>
              <a:solidFill>
                <a:srgbClr val="003946"/>
              </a:solidFill>
              <a:effectLst/>
              <a:uLnTx/>
              <a:uFillTx/>
              <a:latin typeface="Sun Life Sans"/>
              <a:ea typeface="MS PGothic"/>
            </a:endParaRPr>
          </a:p>
          <a:p>
            <a:pPr marL="285750" marR="0" lvl="0" indent="-285750" algn="l" defTabSz="914400">
              <a:lnSpc>
                <a:spcPct val="150000"/>
              </a:lnSpc>
              <a:spcBef>
                <a:spcPct val="0"/>
              </a:spcBef>
              <a:spcAft>
                <a:spcPct val="0"/>
              </a:spcAft>
              <a:buClrTx/>
              <a:buSzTx/>
              <a:buFont typeface="Wingdings" panose="05000000000000000000" pitchFamily="2" charset="2"/>
              <a:buChar char="q"/>
              <a:tabLst/>
              <a:defRPr/>
            </a:pPr>
            <a:endParaRPr lang="en-US" altLang="en-US" sz="1500" b="0" i="0" u="none" strike="noStrike" kern="1200" cap="none" spc="0" normalizeH="0" baseline="0" noProof="0">
              <a:ln>
                <a:noFill/>
              </a:ln>
              <a:solidFill>
                <a:srgbClr val="003946"/>
              </a:solidFill>
              <a:effectLst/>
              <a:uLnTx/>
              <a:uFillTx/>
              <a:latin typeface="Sun Life Sans" panose="020B0504030304030303" pitchFamily="34" charset="0"/>
              <a:ea typeface="MS PGothic"/>
            </a:endParaRPr>
          </a:p>
          <a:p>
            <a:pPr marL="285750" indent="-285750">
              <a:lnSpc>
                <a:spcPct val="150000"/>
              </a:lnSpc>
              <a:buFont typeface="Wingdings" panose="05000000000000000000" pitchFamily="2" charset="2"/>
              <a:buChar char="q"/>
              <a:defRPr/>
            </a:pPr>
            <a:r>
              <a:rPr lang="en-US" altLang="en-US" sz="1500" b="0">
                <a:solidFill>
                  <a:srgbClr val="003946"/>
                </a:solidFill>
                <a:latin typeface="Sun Life Sans"/>
              </a:rPr>
              <a:t>Repo Management</a:t>
            </a:r>
            <a:endParaRPr lang="en-US" altLang="en-US" sz="1500" b="0">
              <a:solidFill>
                <a:srgbClr val="003946"/>
              </a:solidFill>
              <a:latin typeface="Sun Life Sans" panose="020B0504030304030303" pitchFamily="34" charset="0"/>
            </a:endParaRPr>
          </a:p>
          <a:p>
            <a:pPr marL="285750" indent="-285750">
              <a:lnSpc>
                <a:spcPct val="150000"/>
              </a:lnSpc>
              <a:buFont typeface="Wingdings" panose="05000000000000000000" pitchFamily="2" charset="2"/>
              <a:buChar char="q"/>
              <a:defRPr/>
            </a:pPr>
            <a:endParaRPr lang="en-US" sz="1500" b="0">
              <a:solidFill>
                <a:srgbClr val="003946"/>
              </a:solidFill>
              <a:latin typeface="Sun Life Sans" panose="020B0504030304030303" pitchFamily="34" charset="0"/>
            </a:endParaRPr>
          </a:p>
          <a:p>
            <a:pPr marL="285750" marR="0" lvl="0" indent="-285750" algn="l" defTabSz="914400" rtl="0" eaLnBrk="1" fontAlgn="base" latinLnBrk="0" hangingPunct="1">
              <a:lnSpc>
                <a:spcPct val="100000"/>
              </a:lnSpc>
              <a:spcBef>
                <a:spcPct val="0"/>
              </a:spcBef>
              <a:spcAft>
                <a:spcPct val="0"/>
              </a:spcAft>
              <a:buClrTx/>
              <a:buSzTx/>
              <a:buFont typeface="Wingdings" panose="05000000000000000000" pitchFamily="2" charset="2"/>
              <a:buChar char="q"/>
              <a:tabLst/>
              <a:defRPr/>
            </a:pPr>
            <a:r>
              <a:rPr kumimoji="0" lang="en-US" altLang="en-US" sz="1500" b="0" i="0" u="none" strike="noStrike" kern="1200" cap="none" spc="0" normalizeH="0" baseline="0" noProof="0">
                <a:ln>
                  <a:noFill/>
                </a:ln>
                <a:solidFill>
                  <a:srgbClr val="003946"/>
                </a:solidFill>
                <a:effectLst/>
                <a:uLnTx/>
                <a:uFillTx/>
                <a:latin typeface="Sun Life Sans"/>
                <a:ea typeface="MS PGothic"/>
              </a:rPr>
              <a:t>Loading Artifacts to </a:t>
            </a:r>
            <a:r>
              <a:rPr kumimoji="0" lang="en-US" altLang="en-US" sz="1500" b="0" i="0" u="none" strike="noStrike" kern="1200" cap="none" spc="0" normalizeH="0" baseline="0" noProof="0" err="1">
                <a:ln>
                  <a:noFill/>
                </a:ln>
                <a:solidFill>
                  <a:srgbClr val="003946"/>
                </a:solidFill>
                <a:effectLst/>
                <a:uLnTx/>
                <a:uFillTx/>
                <a:latin typeface="Sun Life Sans"/>
                <a:ea typeface="MS PGothic"/>
              </a:rPr>
              <a:t>Artifactory</a:t>
            </a:r>
            <a:endParaRPr kumimoji="0" lang="en-US" altLang="en-US" sz="1500" b="0" i="0" u="none" strike="noStrike" kern="1200" cap="none" spc="0" normalizeH="0" baseline="0" noProof="0">
              <a:ln>
                <a:noFill/>
              </a:ln>
              <a:solidFill>
                <a:srgbClr val="003946"/>
              </a:solidFill>
              <a:effectLst/>
              <a:uLnTx/>
              <a:uFillTx/>
              <a:latin typeface="Sun Life Sans"/>
              <a:ea typeface="MS PGothic"/>
            </a:endParaRPr>
          </a:p>
          <a:p>
            <a:pPr marL="285750" marR="0" lvl="0" indent="-285750" algn="l" defTabSz="914400">
              <a:lnSpc>
                <a:spcPct val="100000"/>
              </a:lnSpc>
              <a:spcBef>
                <a:spcPct val="0"/>
              </a:spcBef>
              <a:spcAft>
                <a:spcPct val="0"/>
              </a:spcAft>
              <a:buClrTx/>
              <a:buSzTx/>
              <a:buFont typeface="Wingdings" panose="05000000000000000000" pitchFamily="2" charset="2"/>
              <a:buChar char="q"/>
              <a:tabLst/>
              <a:defRPr/>
            </a:pPr>
            <a:endParaRPr lang="en-US" altLang="en-US" sz="1500" b="0" i="0" u="none" strike="noStrike" kern="1200" cap="none" spc="0" normalizeH="0" baseline="0" noProof="0">
              <a:ln>
                <a:noFill/>
              </a:ln>
              <a:solidFill>
                <a:srgbClr val="003946"/>
              </a:solidFill>
              <a:effectLst/>
              <a:uLnTx/>
              <a:uFillTx/>
              <a:latin typeface="Sun Life Sans" panose="020B0504030304030303" pitchFamily="34" charset="0"/>
              <a:ea typeface="MS PGothic"/>
            </a:endParaRPr>
          </a:p>
          <a:p>
            <a:pPr marL="285750" indent="-285750">
              <a:buFont typeface="Wingdings" panose="05000000000000000000" pitchFamily="2" charset="2"/>
              <a:buChar char="q"/>
              <a:defRPr/>
            </a:pPr>
            <a:r>
              <a:rPr lang="en-US" altLang="en-US" sz="1500" b="0">
                <a:solidFill>
                  <a:srgbClr val="003946"/>
                </a:solidFill>
                <a:latin typeface="Sun Life Sans"/>
                <a:cs typeface="+mn-cs"/>
              </a:rPr>
              <a:t>JFrog Xray</a:t>
            </a:r>
            <a:endParaRPr lang="en-US" altLang="en-US" sz="1500" b="0">
              <a:solidFill>
                <a:srgbClr val="003946"/>
              </a:solidFill>
              <a:latin typeface="Sun Life Sans" panose="020B0504030304030303" pitchFamily="34" charset="0"/>
              <a:cs typeface="+mn-cs"/>
            </a:endParaRPr>
          </a:p>
          <a:p>
            <a:pPr marL="285750" indent="-285750">
              <a:buFont typeface="Wingdings" panose="05000000000000000000" pitchFamily="2" charset="2"/>
              <a:buChar char="q"/>
              <a:defRPr/>
            </a:pPr>
            <a:endParaRPr lang="en-US" sz="1500" b="0">
              <a:solidFill>
                <a:srgbClr val="003946"/>
              </a:solidFill>
              <a:latin typeface="Sun Life Sans" panose="020B0504030304030303" pitchFamily="34" charset="0"/>
              <a:cs typeface="+mn-cs"/>
            </a:endParaRPr>
          </a:p>
          <a:p>
            <a:pPr marL="285750" marR="0" lvl="0" indent="-285750" algn="l" defTabSz="914400" rtl="0" eaLnBrk="1" fontAlgn="base" latinLnBrk="0" hangingPunct="1">
              <a:lnSpc>
                <a:spcPct val="150000"/>
              </a:lnSpc>
              <a:spcBef>
                <a:spcPct val="0"/>
              </a:spcBef>
              <a:spcAft>
                <a:spcPct val="0"/>
              </a:spcAft>
              <a:buClrTx/>
              <a:buSzTx/>
              <a:buFont typeface="Wingdings" panose="05000000000000000000" pitchFamily="2" charset="2"/>
              <a:buChar char="q"/>
              <a:tabLst/>
              <a:defRPr/>
            </a:pPr>
            <a:r>
              <a:rPr kumimoji="0" lang="en-US" altLang="en-US" sz="1500" b="0" i="0" u="none" strike="noStrike" kern="1200" cap="none" spc="0" normalizeH="0" baseline="0" noProof="0">
                <a:ln>
                  <a:noFill/>
                </a:ln>
                <a:solidFill>
                  <a:srgbClr val="003946"/>
                </a:solidFill>
                <a:effectLst/>
                <a:uLnTx/>
                <a:uFillTx/>
                <a:latin typeface="Sun Life Sans" panose="020B0504030304030303" pitchFamily="34" charset="0"/>
                <a:ea typeface="MS PGothic"/>
                <a:cs typeface="+mn-cs"/>
              </a:rPr>
              <a:t>Walkthrough</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Arial" panose="020B0604020202020204" pitchFamily="34" charset="0"/>
              <a:ea typeface="MS PGothic"/>
              <a:cs typeface="Arial" panose="020B0604020202020204" pitchFamily="34" charset="0"/>
            </a:endParaRPr>
          </a:p>
        </p:txBody>
      </p:sp>
      <p:sp>
        <p:nvSpPr>
          <p:cNvPr id="33" name="TextBox 32"/>
          <p:cNvSpPr txBox="1"/>
          <p:nvPr/>
        </p:nvSpPr>
        <p:spPr>
          <a:xfrm>
            <a:off x="353796" y="403696"/>
            <a:ext cx="11630025" cy="523220"/>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a:ln>
                  <a:noFill/>
                </a:ln>
                <a:solidFill>
                  <a:srgbClr val="003946"/>
                </a:solidFill>
                <a:effectLst/>
                <a:uLnTx/>
                <a:uFillTx/>
                <a:latin typeface="Sun Life Sans Regular" panose="02000503000000020004" pitchFamily="50" charset="0"/>
                <a:ea typeface="MS PGothic"/>
                <a:cs typeface="+mn-cs"/>
              </a:rPr>
              <a:t>Agenda</a:t>
            </a:r>
          </a:p>
        </p:txBody>
      </p:sp>
    </p:spTree>
    <p:extLst>
      <p:ext uri="{BB962C8B-B14F-4D97-AF65-F5344CB8AC3E}">
        <p14:creationId xmlns:p14="http://schemas.microsoft.com/office/powerpoint/2010/main" val="25993033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847725" y="1513463"/>
            <a:ext cx="6096000" cy="584775"/>
          </a:xfrm>
          <a:prstGeom prst="rect">
            <a:avLst/>
          </a:prstGeom>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pitchFamily="34" charset="0"/>
              <a:ea typeface="MS PGothic"/>
              <a:cs typeface="Arial" panose="020B0604020202020204"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Arial" panose="020B0604020202020204" pitchFamily="34" charset="0"/>
              <a:ea typeface="MS PGothic"/>
              <a:cs typeface="Arial" panose="020B0604020202020204" pitchFamily="34" charset="0"/>
            </a:endParaRPr>
          </a:p>
        </p:txBody>
      </p:sp>
      <p:sp>
        <p:nvSpPr>
          <p:cNvPr id="33" name="TextBox 32"/>
          <p:cNvSpPr txBox="1"/>
          <p:nvPr/>
        </p:nvSpPr>
        <p:spPr>
          <a:xfrm>
            <a:off x="205932" y="369561"/>
            <a:ext cx="11630025" cy="461665"/>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2400" b="0" i="0" u="none" strike="noStrike" kern="1200" cap="none" spc="0" normalizeH="0" baseline="0" noProof="0">
                <a:ln>
                  <a:noFill/>
                </a:ln>
                <a:solidFill>
                  <a:srgbClr val="003946"/>
                </a:solidFill>
                <a:effectLst/>
                <a:uLnTx/>
                <a:uFillTx/>
                <a:latin typeface="Sun Life Sans Regular" panose="02000503000000020004" pitchFamily="50" charset="0"/>
                <a:ea typeface="MS PGothic"/>
                <a:cs typeface="+mn-cs"/>
              </a:rPr>
              <a:t>High Level CI/CD Pipeline - Where does </a:t>
            </a:r>
            <a:r>
              <a:rPr kumimoji="0" lang="en-US" altLang="en-US" sz="2400" b="0" i="0" u="none" strike="noStrike" kern="1200" cap="none" spc="0" normalizeH="0" baseline="0" noProof="0" err="1">
                <a:ln>
                  <a:noFill/>
                </a:ln>
                <a:solidFill>
                  <a:srgbClr val="003946"/>
                </a:solidFill>
                <a:effectLst/>
                <a:uLnTx/>
                <a:uFillTx/>
                <a:latin typeface="Sun Life Sans Regular" panose="02000503000000020004" pitchFamily="50" charset="0"/>
                <a:ea typeface="MS PGothic"/>
                <a:cs typeface="+mn-cs"/>
              </a:rPr>
              <a:t>Artifactory</a:t>
            </a:r>
            <a:r>
              <a:rPr kumimoji="0" lang="en-US" altLang="en-US" sz="2400" b="0" i="0" u="none" strike="noStrike" kern="1200" cap="none" spc="0" normalizeH="0" baseline="0" noProof="0">
                <a:ln>
                  <a:noFill/>
                </a:ln>
                <a:solidFill>
                  <a:srgbClr val="003946"/>
                </a:solidFill>
                <a:effectLst/>
                <a:uLnTx/>
                <a:uFillTx/>
                <a:latin typeface="Sun Life Sans Regular" panose="02000503000000020004" pitchFamily="50" charset="0"/>
                <a:ea typeface="MS PGothic"/>
                <a:cs typeface="+mn-cs"/>
              </a:rPr>
              <a:t> come into picture?</a:t>
            </a:r>
            <a:endParaRPr kumimoji="0" lang="en-US" sz="2400" b="0" i="0" u="none" strike="noStrike" kern="1200" cap="none" spc="0" normalizeH="0" baseline="0" noProof="0">
              <a:ln>
                <a:noFill/>
              </a:ln>
              <a:solidFill>
                <a:srgbClr val="003946"/>
              </a:solidFill>
              <a:effectLst/>
              <a:uLnTx/>
              <a:uFillTx/>
              <a:latin typeface="Sun Life Sans Regular" panose="02000503000000020004" pitchFamily="50" charset="0"/>
              <a:ea typeface="MS PGothic"/>
              <a:cs typeface="+mn-cs"/>
            </a:endParaRPr>
          </a:p>
        </p:txBody>
      </p:sp>
      <p:pic>
        <p:nvPicPr>
          <p:cNvPr id="4" name="Picture 3"/>
          <p:cNvPicPr>
            <a:picLocks noChangeAspect="1"/>
          </p:cNvPicPr>
          <p:nvPr/>
        </p:nvPicPr>
        <p:blipFill>
          <a:blip r:embed="rId3"/>
          <a:stretch>
            <a:fillRect/>
          </a:stretch>
        </p:blipFill>
        <p:spPr>
          <a:xfrm>
            <a:off x="462984" y="1272902"/>
            <a:ext cx="11298804" cy="5554017"/>
          </a:xfrm>
          <a:prstGeom prst="rect">
            <a:avLst/>
          </a:prstGeom>
          <a:ln w="9525"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54014457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847725" y="1513463"/>
            <a:ext cx="6096000" cy="584775"/>
          </a:xfrm>
          <a:prstGeom prst="rect">
            <a:avLst/>
          </a:prstGeom>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pitchFamily="34" charset="0"/>
              <a:ea typeface="MS PGothic"/>
              <a:cs typeface="Arial" panose="020B0604020202020204"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Arial" panose="020B0604020202020204" pitchFamily="34" charset="0"/>
              <a:ea typeface="MS PGothic"/>
              <a:cs typeface="Arial" panose="020B0604020202020204" pitchFamily="34" charset="0"/>
            </a:endParaRPr>
          </a:p>
        </p:txBody>
      </p:sp>
      <p:sp>
        <p:nvSpPr>
          <p:cNvPr id="33" name="TextBox 32"/>
          <p:cNvSpPr txBox="1"/>
          <p:nvPr/>
        </p:nvSpPr>
        <p:spPr>
          <a:xfrm>
            <a:off x="311252" y="310580"/>
            <a:ext cx="11630025" cy="461665"/>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2400" b="0" i="0" u="none" strike="noStrike" kern="1200" cap="none" spc="0" normalizeH="0" baseline="0" noProof="0" err="1">
                <a:ln>
                  <a:noFill/>
                </a:ln>
                <a:solidFill>
                  <a:srgbClr val="003946"/>
                </a:solidFill>
                <a:effectLst/>
                <a:uLnTx/>
                <a:uFillTx/>
                <a:latin typeface="Sun Life Sans Regular" panose="02000503000000020004" pitchFamily="50" charset="0"/>
                <a:ea typeface="MS PGothic"/>
                <a:cs typeface="+mn-cs"/>
              </a:rPr>
              <a:t>Artifactory</a:t>
            </a:r>
            <a:r>
              <a:rPr kumimoji="0" lang="en-US" altLang="en-US" sz="2400" b="0" i="0" u="none" strike="noStrike" kern="1200" cap="none" spc="0" normalizeH="0" baseline="0" noProof="0">
                <a:ln>
                  <a:noFill/>
                </a:ln>
                <a:solidFill>
                  <a:srgbClr val="003946"/>
                </a:solidFill>
                <a:effectLst/>
                <a:uLnTx/>
                <a:uFillTx/>
                <a:latin typeface="Sun Life Sans Regular" panose="02000503000000020004" pitchFamily="50" charset="0"/>
                <a:ea typeface="MS PGothic"/>
                <a:cs typeface="+mn-cs"/>
              </a:rPr>
              <a:t> Overview</a:t>
            </a:r>
            <a:endParaRPr kumimoji="0" lang="en-US" sz="2400" b="0" i="0" u="none" strike="noStrike" kern="1200" cap="none" spc="0" normalizeH="0" baseline="0" noProof="0">
              <a:ln>
                <a:noFill/>
              </a:ln>
              <a:solidFill>
                <a:srgbClr val="003946"/>
              </a:solidFill>
              <a:effectLst/>
              <a:uLnTx/>
              <a:uFillTx/>
              <a:latin typeface="Sun Life Sans Regular" panose="02000503000000020004" pitchFamily="50" charset="0"/>
              <a:ea typeface="MS PGothic"/>
              <a:cs typeface="+mn-cs"/>
            </a:endParaRPr>
          </a:p>
        </p:txBody>
      </p:sp>
      <p:sp>
        <p:nvSpPr>
          <p:cNvPr id="6" name="Rectangle 5"/>
          <p:cNvSpPr/>
          <p:nvPr/>
        </p:nvSpPr>
        <p:spPr>
          <a:xfrm>
            <a:off x="254716" y="1246372"/>
            <a:ext cx="11145374" cy="3431709"/>
          </a:xfrm>
          <a:prstGeom prst="rect">
            <a:avLst/>
          </a:prstGeom>
        </p:spPr>
        <p:txBody>
          <a:bodyPr wrap="square">
            <a:spAutoFit/>
          </a:bodyPr>
          <a:lstStyle/>
          <a:p>
            <a:pPr marL="285750" marR="0" lvl="0" indent="-285750" algn="l" defTabSz="914400" rtl="0" eaLnBrk="1" fontAlgn="base" latinLnBrk="0" hangingPunct="1">
              <a:lnSpc>
                <a:spcPct val="100000"/>
              </a:lnSpc>
              <a:spcBef>
                <a:spcPct val="0"/>
              </a:spcBef>
              <a:spcAft>
                <a:spcPct val="0"/>
              </a:spcAft>
              <a:buClrTx/>
              <a:buSzTx/>
              <a:buFont typeface="Wingdings" panose="05000000000000000000" pitchFamily="2" charset="2"/>
              <a:buChar char="q"/>
              <a:tabLst/>
              <a:defRPr/>
            </a:pPr>
            <a:endParaRPr kumimoji="0" lang="en-US" sz="1400" b="0" i="0" u="none" strike="noStrike" kern="1200" cap="none" spc="0" normalizeH="0" baseline="0" noProof="0">
              <a:ln>
                <a:noFill/>
              </a:ln>
              <a:solidFill>
                <a:prstClr val="black"/>
              </a:solidFill>
              <a:effectLst/>
              <a:uLnTx/>
              <a:uFillTx/>
              <a:latin typeface="Lucida Sans"/>
              <a:ea typeface="MS PGothic"/>
              <a:hlinkClick r:id="rId3"/>
            </a:endParaRPr>
          </a:p>
          <a:p>
            <a:pPr marL="285750" marR="0" lvl="0" indent="-285750" algn="l" defTabSz="914400" rtl="0" eaLnBrk="1" fontAlgn="base" latinLnBrk="0" hangingPunct="1">
              <a:lnSpc>
                <a:spcPct val="100000"/>
              </a:lnSpc>
              <a:spcBef>
                <a:spcPct val="0"/>
              </a:spcBef>
              <a:spcAft>
                <a:spcPct val="0"/>
              </a:spcAft>
              <a:buClrTx/>
              <a:buSzTx/>
              <a:buFont typeface="Wingdings" panose="05000000000000000000" pitchFamily="2" charset="2"/>
              <a:buChar char="q"/>
              <a:tabLst/>
              <a:defRPr/>
            </a:pPr>
            <a:r>
              <a:rPr kumimoji="0" lang="en-US" sz="1500" b="1" i="0" u="none" strike="noStrike" kern="1200" cap="none" spc="0" normalizeH="0" baseline="0" noProof="0" err="1">
                <a:ln>
                  <a:noFill/>
                </a:ln>
                <a:solidFill>
                  <a:srgbClr val="003946"/>
                </a:solidFill>
                <a:effectLst/>
                <a:uLnTx/>
                <a:uFillTx/>
                <a:latin typeface="Sun Life Sans" panose="02000503000000020004" pitchFamily="2" charset="77"/>
                <a:ea typeface="MS PGothic"/>
                <a:cs typeface="+mn-cs"/>
              </a:rPr>
              <a:t>Artifactory</a:t>
            </a:r>
            <a:r>
              <a:rPr kumimoji="0" lang="en-US" sz="1500" b="0" i="0" u="none" strike="noStrike" kern="1200" cap="none" spc="0" normalizeH="0" baseline="0" noProof="0">
                <a:ln>
                  <a:noFill/>
                </a:ln>
                <a:solidFill>
                  <a:srgbClr val="003946"/>
                </a:solidFill>
                <a:effectLst/>
                <a:uLnTx/>
                <a:uFillTx/>
                <a:latin typeface="Sun Life Sans" panose="02000503000000020004" pitchFamily="2" charset="77"/>
                <a:ea typeface="MS PGothic"/>
                <a:cs typeface="+mn-cs"/>
              </a:rPr>
              <a:t> is a repository manager for artifacts (e.g. Jar/Wars/</a:t>
            </a:r>
            <a:r>
              <a:rPr kumimoji="0" lang="en-US" sz="1500" b="0" i="0" u="none" strike="noStrike" kern="1200" cap="none" spc="0" normalizeH="0" baseline="0" noProof="0" err="1">
                <a:ln>
                  <a:noFill/>
                </a:ln>
                <a:solidFill>
                  <a:srgbClr val="003946"/>
                </a:solidFill>
                <a:effectLst/>
                <a:uLnTx/>
                <a:uFillTx/>
                <a:latin typeface="Sun Life Sans" panose="02000503000000020004" pitchFamily="2" charset="77"/>
                <a:ea typeface="MS PGothic"/>
                <a:cs typeface="+mn-cs"/>
              </a:rPr>
              <a:t>Dlls</a:t>
            </a:r>
            <a:r>
              <a:rPr kumimoji="0" lang="en-US" sz="1500" b="0" i="0" u="none" strike="noStrike" kern="1200" cap="none" spc="0" normalizeH="0" baseline="0" noProof="0">
                <a:ln>
                  <a:noFill/>
                </a:ln>
                <a:solidFill>
                  <a:srgbClr val="003946"/>
                </a:solidFill>
                <a:effectLst/>
                <a:uLnTx/>
                <a:uFillTx/>
                <a:latin typeface="Sun Life Sans" panose="02000503000000020004" pitchFamily="2" charset="77"/>
                <a:ea typeface="MS PGothic"/>
                <a:cs typeface="+mn-cs"/>
              </a:rPr>
              <a:t>/</a:t>
            </a:r>
            <a:r>
              <a:rPr kumimoji="0" lang="en-US" sz="1500" b="0" i="0" u="none" strike="noStrike" kern="1200" cap="none" spc="0" normalizeH="0" baseline="0" noProof="0" err="1">
                <a:ln>
                  <a:noFill/>
                </a:ln>
                <a:solidFill>
                  <a:srgbClr val="003946"/>
                </a:solidFill>
                <a:effectLst/>
                <a:uLnTx/>
                <a:uFillTx/>
                <a:latin typeface="Sun Life Sans" panose="02000503000000020004" pitchFamily="2" charset="77"/>
                <a:ea typeface="MS PGothic"/>
                <a:cs typeface="+mn-cs"/>
              </a:rPr>
              <a:t>NuGet</a:t>
            </a:r>
            <a:r>
              <a:rPr kumimoji="0" lang="en-US" sz="1500" b="0" i="0" u="none" strike="noStrike" kern="1200" cap="none" spc="0" normalizeH="0" baseline="0" noProof="0">
                <a:ln>
                  <a:noFill/>
                </a:ln>
                <a:solidFill>
                  <a:srgbClr val="003946"/>
                </a:solidFill>
                <a:effectLst/>
                <a:uLnTx/>
                <a:uFillTx/>
                <a:latin typeface="Sun Life Sans" panose="02000503000000020004" pitchFamily="2" charset="77"/>
                <a:ea typeface="MS PGothic"/>
                <a:cs typeface="+mn-cs"/>
              </a:rPr>
              <a:t> Packages).</a:t>
            </a:r>
          </a:p>
          <a:p>
            <a:pPr marL="285750" marR="0" lvl="0" indent="-285750" algn="l" defTabSz="914400" rtl="0" eaLnBrk="1" fontAlgn="base" latinLnBrk="0" hangingPunct="1">
              <a:lnSpc>
                <a:spcPct val="100000"/>
              </a:lnSpc>
              <a:spcBef>
                <a:spcPct val="0"/>
              </a:spcBef>
              <a:spcAft>
                <a:spcPct val="0"/>
              </a:spcAft>
              <a:buClrTx/>
              <a:buSzTx/>
              <a:buFont typeface="Wingdings" panose="05000000000000000000" pitchFamily="2" charset="2"/>
              <a:buChar char="q"/>
              <a:tabLst/>
              <a:defRPr/>
            </a:pPr>
            <a:endParaRPr kumimoji="0" lang="en-US" sz="1500" b="0" i="0" u="none" strike="noStrike" kern="1200" cap="none" spc="0" normalizeH="0" baseline="0" noProof="0">
              <a:ln>
                <a:noFill/>
              </a:ln>
              <a:solidFill>
                <a:srgbClr val="003946"/>
              </a:solidFill>
              <a:effectLst/>
              <a:uLnTx/>
              <a:uFillTx/>
              <a:latin typeface="Sun Life Sans" panose="02000503000000020004" pitchFamily="2" charset="77"/>
              <a:ea typeface="MS PGothic"/>
              <a:cs typeface="+mn-cs"/>
            </a:endParaRPr>
          </a:p>
          <a:p>
            <a:pPr marL="285750" marR="0" lvl="0" indent="-285750" algn="l" defTabSz="914400" rtl="0" eaLnBrk="1" fontAlgn="base" latinLnBrk="0" hangingPunct="1">
              <a:lnSpc>
                <a:spcPct val="100000"/>
              </a:lnSpc>
              <a:spcBef>
                <a:spcPct val="0"/>
              </a:spcBef>
              <a:spcAft>
                <a:spcPct val="0"/>
              </a:spcAft>
              <a:buClrTx/>
              <a:buSzTx/>
              <a:buFont typeface="Wingdings" panose="05000000000000000000" pitchFamily="2" charset="2"/>
              <a:buChar char="q"/>
              <a:tabLst/>
              <a:defRPr/>
            </a:pPr>
            <a:r>
              <a:rPr kumimoji="0" lang="en-US" sz="1500" b="0" i="0" u="none" strike="noStrike" kern="1200" cap="none" spc="0" normalizeH="0" baseline="0" noProof="0">
                <a:ln>
                  <a:noFill/>
                </a:ln>
                <a:solidFill>
                  <a:srgbClr val="003946"/>
                </a:solidFill>
                <a:effectLst/>
                <a:uLnTx/>
                <a:uFillTx/>
                <a:latin typeface="Sun Life Sans" panose="02000503000000020004" pitchFamily="2" charset="77"/>
                <a:ea typeface="MS PGothic"/>
                <a:cs typeface="+mn-cs"/>
              </a:rPr>
              <a:t>Artifacts that your project are dependent on will be uploaded and stored in </a:t>
            </a:r>
            <a:r>
              <a:rPr kumimoji="0" lang="en-US" sz="1500" b="0" i="0" u="none" strike="noStrike" kern="1200" cap="none" spc="0" normalizeH="0" baseline="0" noProof="0" err="1">
                <a:ln>
                  <a:noFill/>
                </a:ln>
                <a:solidFill>
                  <a:srgbClr val="003946"/>
                </a:solidFill>
                <a:effectLst/>
                <a:uLnTx/>
                <a:uFillTx/>
                <a:latin typeface="Sun Life Sans" panose="02000503000000020004" pitchFamily="2" charset="77"/>
                <a:ea typeface="MS PGothic"/>
                <a:cs typeface="+mn-cs"/>
              </a:rPr>
              <a:t>Artifactory</a:t>
            </a:r>
            <a:r>
              <a:rPr kumimoji="0" lang="en-US" sz="1500" b="0" i="0" u="none" strike="noStrike" kern="1200" cap="none" spc="0" normalizeH="0" baseline="0" noProof="0">
                <a:ln>
                  <a:noFill/>
                </a:ln>
                <a:solidFill>
                  <a:srgbClr val="003946"/>
                </a:solidFill>
                <a:effectLst/>
                <a:uLnTx/>
                <a:uFillTx/>
                <a:latin typeface="Sun Life Sans" panose="02000503000000020004" pitchFamily="2" charset="77"/>
                <a:ea typeface="MS PGothic"/>
                <a:cs typeface="+mn-cs"/>
              </a:rPr>
              <a:t>, and you Maven build system will search in </a:t>
            </a:r>
            <a:r>
              <a:rPr kumimoji="0" lang="en-US" sz="1500" b="0" i="0" u="none" strike="noStrike" kern="1200" cap="none" spc="0" normalizeH="0" baseline="0" noProof="0" err="1">
                <a:ln>
                  <a:noFill/>
                </a:ln>
                <a:solidFill>
                  <a:srgbClr val="003946"/>
                </a:solidFill>
                <a:effectLst/>
                <a:uLnTx/>
                <a:uFillTx/>
                <a:latin typeface="Sun Life Sans" panose="02000503000000020004" pitchFamily="2" charset="77"/>
                <a:ea typeface="MS PGothic"/>
                <a:cs typeface="+mn-cs"/>
              </a:rPr>
              <a:t>Artifactory</a:t>
            </a:r>
            <a:r>
              <a:rPr kumimoji="0" lang="en-US" sz="1500" b="0" i="0" u="none" strike="noStrike" kern="1200" cap="none" spc="0" normalizeH="0" baseline="0" noProof="0">
                <a:ln>
                  <a:noFill/>
                </a:ln>
                <a:solidFill>
                  <a:srgbClr val="003946"/>
                </a:solidFill>
                <a:effectLst/>
                <a:uLnTx/>
                <a:uFillTx/>
                <a:latin typeface="Sun Life Sans" panose="02000503000000020004" pitchFamily="2" charset="77"/>
                <a:ea typeface="MS PGothic"/>
                <a:cs typeface="+mn-cs"/>
              </a:rPr>
              <a:t> for the artifacts specified in the POM.</a:t>
            </a:r>
          </a:p>
          <a:p>
            <a:pPr marL="285750" marR="0" lvl="0" indent="-285750" algn="l" defTabSz="914400" rtl="0" eaLnBrk="1" fontAlgn="base" latinLnBrk="0" hangingPunct="1">
              <a:lnSpc>
                <a:spcPct val="100000"/>
              </a:lnSpc>
              <a:spcBef>
                <a:spcPct val="0"/>
              </a:spcBef>
              <a:spcAft>
                <a:spcPct val="0"/>
              </a:spcAft>
              <a:buClrTx/>
              <a:buSzTx/>
              <a:buFont typeface="Wingdings" panose="05000000000000000000" pitchFamily="2" charset="2"/>
              <a:buChar char="q"/>
              <a:tabLst/>
              <a:defRPr/>
            </a:pPr>
            <a:endParaRPr kumimoji="0" lang="en-US" sz="1500" b="0" i="0" u="none" strike="noStrike" kern="1200" cap="none" spc="0" normalizeH="0" baseline="0" noProof="0">
              <a:ln>
                <a:noFill/>
              </a:ln>
              <a:solidFill>
                <a:srgbClr val="003946"/>
              </a:solidFill>
              <a:effectLst/>
              <a:uLnTx/>
              <a:uFillTx/>
              <a:latin typeface="Sun Life Sans" panose="02000503000000020004" pitchFamily="2" charset="77"/>
              <a:ea typeface="MS PGothic"/>
              <a:cs typeface="+mn-cs"/>
            </a:endParaRPr>
          </a:p>
          <a:p>
            <a:pPr marL="285750" marR="0" lvl="0" indent="-285750" algn="l" defTabSz="914400" rtl="0" eaLnBrk="1" fontAlgn="base" latinLnBrk="0" hangingPunct="1">
              <a:lnSpc>
                <a:spcPct val="100000"/>
              </a:lnSpc>
              <a:spcBef>
                <a:spcPct val="0"/>
              </a:spcBef>
              <a:spcAft>
                <a:spcPct val="0"/>
              </a:spcAft>
              <a:buClrTx/>
              <a:buSzTx/>
              <a:buFont typeface="Wingdings" panose="05000000000000000000" pitchFamily="2" charset="2"/>
              <a:buChar char="q"/>
              <a:tabLst/>
              <a:defRPr/>
            </a:pPr>
            <a:r>
              <a:rPr kumimoji="0" lang="en-US" sz="1500" b="0" i="0" u="none" strike="noStrike" kern="1200" cap="none" spc="0" normalizeH="0" baseline="0" noProof="0">
                <a:ln>
                  <a:noFill/>
                </a:ln>
                <a:solidFill>
                  <a:srgbClr val="003946"/>
                </a:solidFill>
                <a:effectLst/>
                <a:uLnTx/>
                <a:uFillTx/>
                <a:latin typeface="Sun Life Sans" panose="02000503000000020004" pitchFamily="2" charset="77"/>
                <a:ea typeface="MS PGothic"/>
                <a:cs typeface="+mn-cs"/>
              </a:rPr>
              <a:t>Artifacts that your project produces will also be in </a:t>
            </a:r>
            <a:r>
              <a:rPr kumimoji="0" lang="en-US" sz="1500" b="0" i="0" u="none" strike="noStrike" kern="1200" cap="none" spc="0" normalizeH="0" baseline="0" noProof="0" err="1">
                <a:ln>
                  <a:noFill/>
                </a:ln>
                <a:solidFill>
                  <a:srgbClr val="003946"/>
                </a:solidFill>
                <a:effectLst/>
                <a:uLnTx/>
                <a:uFillTx/>
                <a:latin typeface="Sun Life Sans" panose="02000503000000020004" pitchFamily="2" charset="77"/>
                <a:ea typeface="MS PGothic"/>
                <a:cs typeface="+mn-cs"/>
              </a:rPr>
              <a:t>Artifactory</a:t>
            </a:r>
            <a:r>
              <a:rPr kumimoji="0" lang="en-US" sz="1500" b="0" i="0" u="none" strike="noStrike" kern="1200" cap="none" spc="0" normalizeH="0" baseline="0" noProof="0">
                <a:ln>
                  <a:noFill/>
                </a:ln>
                <a:solidFill>
                  <a:srgbClr val="003946"/>
                </a:solidFill>
                <a:effectLst/>
                <a:uLnTx/>
                <a:uFillTx/>
                <a:latin typeface="Sun Life Sans" panose="02000503000000020004" pitchFamily="2" charset="77"/>
                <a:ea typeface="MS PGothic"/>
                <a:cs typeface="+mn-cs"/>
              </a:rPr>
              <a:t>, as Jenkins will push successful builds into </a:t>
            </a:r>
            <a:r>
              <a:rPr kumimoji="0" lang="en-US" sz="1500" b="0" i="0" u="none" strike="noStrike" kern="1200" cap="none" spc="0" normalizeH="0" baseline="0" noProof="0" err="1">
                <a:ln>
                  <a:noFill/>
                </a:ln>
                <a:solidFill>
                  <a:srgbClr val="003946"/>
                </a:solidFill>
                <a:effectLst/>
                <a:uLnTx/>
                <a:uFillTx/>
                <a:latin typeface="Sun Life Sans" panose="02000503000000020004" pitchFamily="2" charset="77"/>
                <a:ea typeface="MS PGothic"/>
                <a:cs typeface="+mn-cs"/>
              </a:rPr>
              <a:t>Artifactory</a:t>
            </a:r>
            <a:r>
              <a:rPr kumimoji="0" lang="en-US" sz="1500" b="0" i="0" u="none" strike="noStrike" kern="1200" cap="none" spc="0" normalizeH="0" baseline="0" noProof="0">
                <a:ln>
                  <a:noFill/>
                </a:ln>
                <a:solidFill>
                  <a:srgbClr val="003946"/>
                </a:solidFill>
                <a:effectLst/>
                <a:uLnTx/>
                <a:uFillTx/>
                <a:latin typeface="Sun Life Sans" panose="02000503000000020004" pitchFamily="2" charset="77"/>
                <a:ea typeface="MS PGothic"/>
                <a:cs typeface="+mn-cs"/>
              </a:rPr>
              <a:t> automatically.</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Lucida Sans"/>
              <a:ea typeface="MS PGothic"/>
            </a:endParaRPr>
          </a:p>
          <a:p>
            <a:pPr marL="285750" marR="0" lvl="0" indent="-285750" algn="l" defTabSz="914400" rtl="0" eaLnBrk="1" fontAlgn="base" latinLnBrk="0" hangingPunct="1">
              <a:lnSpc>
                <a:spcPct val="100000"/>
              </a:lnSpc>
              <a:spcBef>
                <a:spcPct val="0"/>
              </a:spcBef>
              <a:spcAft>
                <a:spcPct val="0"/>
              </a:spcAft>
              <a:buClrTx/>
              <a:buSzTx/>
              <a:buFont typeface="Wingdings" panose="05000000000000000000" pitchFamily="2" charset="2"/>
              <a:buChar char="q"/>
              <a:tabLst/>
              <a:defRPr/>
            </a:pPr>
            <a:endParaRPr kumimoji="0" lang="en-US" sz="1400" b="0" i="0" u="none" strike="noStrike" kern="1200" cap="none" spc="0" normalizeH="0" baseline="0" noProof="0">
              <a:ln>
                <a:noFill/>
              </a:ln>
              <a:solidFill>
                <a:srgbClr val="FF0000"/>
              </a:solidFill>
              <a:effectLst/>
              <a:uLnTx/>
              <a:uFillTx/>
              <a:latin typeface="Arial" panose="020B0604020202020204" pitchFamily="34" charset="0"/>
              <a:ea typeface="MS PGothic"/>
              <a:cs typeface="Arial" panose="020B0604020202020204" pitchFamily="34" charset="0"/>
            </a:endParaRPr>
          </a:p>
          <a:p>
            <a:pPr marL="285750" marR="0" lvl="0" indent="-285750" algn="l" defTabSz="914400" rtl="0" eaLnBrk="1" fontAlgn="base" latinLnBrk="0" hangingPunct="1">
              <a:lnSpc>
                <a:spcPct val="100000"/>
              </a:lnSpc>
              <a:spcBef>
                <a:spcPct val="0"/>
              </a:spcBef>
              <a:spcAft>
                <a:spcPct val="0"/>
              </a:spcAft>
              <a:buClrTx/>
              <a:buSzTx/>
              <a:buFont typeface="Wingdings" panose="05000000000000000000" pitchFamily="2" charset="2"/>
              <a:buChar char="q"/>
              <a:tabLst/>
              <a:defRPr/>
            </a:pPr>
            <a:endParaRPr kumimoji="0" lang="en-US" sz="1400" b="0" i="0" u="none" strike="noStrike" kern="1200" cap="none" spc="0" normalizeH="0" baseline="0" noProof="0">
              <a:ln>
                <a:noFill/>
              </a:ln>
              <a:solidFill>
                <a:srgbClr val="FF0000"/>
              </a:solidFill>
              <a:effectLst/>
              <a:uLnTx/>
              <a:uFillTx/>
              <a:latin typeface="Arial" panose="020B0604020202020204" pitchFamily="34" charset="0"/>
              <a:ea typeface="MS PGothic"/>
              <a:cs typeface="Arial" panose="020B0604020202020204" pitchFamily="34" charset="0"/>
            </a:endParaRPr>
          </a:p>
          <a:p>
            <a:pPr marL="285750" marR="0" lvl="0" indent="-285750" algn="l" defTabSz="914400" rtl="0" eaLnBrk="1" fontAlgn="base" latinLnBrk="0" hangingPunct="1">
              <a:lnSpc>
                <a:spcPct val="100000"/>
              </a:lnSpc>
              <a:spcBef>
                <a:spcPct val="0"/>
              </a:spcBef>
              <a:spcAft>
                <a:spcPct val="0"/>
              </a:spcAft>
              <a:buClrTx/>
              <a:buSzTx/>
              <a:buFont typeface="Wingdings" panose="05000000000000000000" pitchFamily="2" charset="2"/>
              <a:buChar char="q"/>
              <a:tabLst/>
              <a:defRPr/>
            </a:pPr>
            <a:endParaRPr kumimoji="0" lang="en-US" sz="1400" b="0" i="0" u="none" strike="noStrike" kern="1200" cap="none" spc="0" normalizeH="0" baseline="0" noProof="0">
              <a:ln>
                <a:noFill/>
              </a:ln>
              <a:solidFill>
                <a:srgbClr val="FF0000"/>
              </a:solidFill>
              <a:effectLst/>
              <a:uLnTx/>
              <a:uFillTx/>
              <a:latin typeface="Arial" panose="020B0604020202020204" pitchFamily="34" charset="0"/>
              <a:ea typeface="MS PGothic"/>
              <a:cs typeface="Arial" panose="020B0604020202020204" pitchFamily="34" charset="0"/>
            </a:endParaRPr>
          </a:p>
          <a:p>
            <a:pPr marL="285750" marR="0" lvl="0" indent="-285750" algn="l" defTabSz="914400" rtl="0" eaLnBrk="1" fontAlgn="base" latinLnBrk="0" hangingPunct="1">
              <a:lnSpc>
                <a:spcPct val="100000"/>
              </a:lnSpc>
              <a:spcBef>
                <a:spcPct val="0"/>
              </a:spcBef>
              <a:spcAft>
                <a:spcPct val="0"/>
              </a:spcAft>
              <a:buClrTx/>
              <a:buSzTx/>
              <a:buFont typeface="Wingdings" panose="05000000000000000000" pitchFamily="2" charset="2"/>
              <a:buChar char="q"/>
              <a:tabLst/>
              <a:defRPr/>
            </a:pPr>
            <a:endParaRPr kumimoji="0" lang="en-US" sz="1400" b="0" i="0" u="none" strike="noStrike" kern="1200" cap="none" spc="0" normalizeH="0" baseline="0" noProof="0">
              <a:ln>
                <a:noFill/>
              </a:ln>
              <a:solidFill>
                <a:srgbClr val="FF0000"/>
              </a:solidFill>
              <a:effectLst/>
              <a:uLnTx/>
              <a:uFillTx/>
              <a:latin typeface="Arial" panose="020B0604020202020204" pitchFamily="34" charset="0"/>
              <a:ea typeface="MS PGothic"/>
              <a:cs typeface="Arial" panose="020B0604020202020204" pitchFamily="34" charset="0"/>
            </a:endParaRPr>
          </a:p>
          <a:p>
            <a:pPr marL="285750" marR="0" lvl="0" indent="-285750" algn="l" defTabSz="914400" rtl="0" eaLnBrk="1" fontAlgn="base" latinLnBrk="0" hangingPunct="1">
              <a:lnSpc>
                <a:spcPct val="100000"/>
              </a:lnSpc>
              <a:spcBef>
                <a:spcPct val="0"/>
              </a:spcBef>
              <a:spcAft>
                <a:spcPct val="0"/>
              </a:spcAft>
              <a:buClrTx/>
              <a:buSzTx/>
              <a:buFont typeface="Wingdings" panose="05000000000000000000" pitchFamily="2" charset="2"/>
              <a:buChar char="q"/>
              <a:tabLst/>
              <a:defRPr/>
            </a:pPr>
            <a:endParaRPr kumimoji="0" lang="en-US" sz="1400" b="0" i="0" u="none" strike="noStrike" kern="1200" cap="none" spc="0" normalizeH="0" baseline="0" noProof="0">
              <a:ln>
                <a:noFill/>
              </a:ln>
              <a:solidFill>
                <a:srgbClr val="FF0000"/>
              </a:solidFill>
              <a:effectLst/>
              <a:uLnTx/>
              <a:uFillTx/>
              <a:latin typeface="Arial" panose="020B0604020202020204" pitchFamily="34" charset="0"/>
              <a:ea typeface="MS PGothic"/>
              <a:cs typeface="Arial" panose="020B0604020202020204" pitchFamily="34" charset="0"/>
            </a:endParaRPr>
          </a:p>
          <a:p>
            <a:pPr marL="285750" marR="0" lvl="0" indent="-285750" algn="l" defTabSz="914400" rtl="0" eaLnBrk="1" fontAlgn="base" latinLnBrk="0" hangingPunct="1">
              <a:lnSpc>
                <a:spcPct val="100000"/>
              </a:lnSpc>
              <a:spcBef>
                <a:spcPct val="0"/>
              </a:spcBef>
              <a:spcAft>
                <a:spcPct val="0"/>
              </a:spcAft>
              <a:buClrTx/>
              <a:buSzTx/>
              <a:buFont typeface="Wingdings" panose="05000000000000000000" pitchFamily="2" charset="2"/>
              <a:buChar char="q"/>
              <a:tabLst/>
              <a:defRPr/>
            </a:pPr>
            <a:endParaRPr kumimoji="0" lang="en-US" sz="1400" b="0" i="0" u="none" strike="noStrike" kern="1200" cap="none" spc="0" normalizeH="0" baseline="0" noProof="0">
              <a:ln>
                <a:noFill/>
              </a:ln>
              <a:solidFill>
                <a:srgbClr val="FF0000"/>
              </a:solidFill>
              <a:effectLst/>
              <a:uLnTx/>
              <a:uFillTx/>
              <a:latin typeface="Arial" panose="020B0604020202020204" pitchFamily="34" charset="0"/>
              <a:ea typeface="MS PGothic"/>
              <a:cs typeface="Arial" panose="020B0604020202020204" pitchFamily="34" charset="0"/>
            </a:endParaRPr>
          </a:p>
        </p:txBody>
      </p:sp>
    </p:spTree>
    <p:extLst>
      <p:ext uri="{BB962C8B-B14F-4D97-AF65-F5344CB8AC3E}">
        <p14:creationId xmlns:p14="http://schemas.microsoft.com/office/powerpoint/2010/main" val="171549171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847725" y="1513463"/>
            <a:ext cx="6096000" cy="584775"/>
          </a:xfrm>
          <a:prstGeom prst="rect">
            <a:avLst/>
          </a:prstGeom>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pitchFamily="34" charset="0"/>
              <a:ea typeface="MS PGothic"/>
              <a:cs typeface="Arial" panose="020B0604020202020204"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Arial" panose="020B0604020202020204" pitchFamily="34" charset="0"/>
              <a:ea typeface="MS PGothic"/>
              <a:cs typeface="Arial" panose="020B0604020202020204" pitchFamily="34" charset="0"/>
            </a:endParaRPr>
          </a:p>
        </p:txBody>
      </p:sp>
      <p:sp>
        <p:nvSpPr>
          <p:cNvPr id="6" name="Rectangle 5"/>
          <p:cNvSpPr/>
          <p:nvPr/>
        </p:nvSpPr>
        <p:spPr>
          <a:xfrm>
            <a:off x="-41376" y="1612132"/>
            <a:ext cx="11145374" cy="1815882"/>
          </a:xfrm>
          <a:prstGeom prst="rect">
            <a:avLst/>
          </a:prstGeom>
        </p:spPr>
        <p:txBody>
          <a:bodyPr wrap="square">
            <a:spAutoFit/>
          </a:bodyPr>
          <a:lstStyle/>
          <a:p>
            <a:pPr marL="285750" marR="0" lvl="0" indent="-285750" algn="l" defTabSz="914400" rtl="0" eaLnBrk="1" fontAlgn="base" latinLnBrk="0" hangingPunct="1">
              <a:lnSpc>
                <a:spcPct val="100000"/>
              </a:lnSpc>
              <a:spcBef>
                <a:spcPct val="0"/>
              </a:spcBef>
              <a:spcAft>
                <a:spcPct val="0"/>
              </a:spcAft>
              <a:buClrTx/>
              <a:buSzTx/>
              <a:buFont typeface="Wingdings" panose="05000000000000000000" pitchFamily="2" charset="2"/>
              <a:buChar char="q"/>
              <a:tabLst/>
              <a:defRPr/>
            </a:pPr>
            <a:endParaRPr kumimoji="0" lang="en-US" sz="1400" b="0" i="0" u="none" strike="noStrike" kern="1200" cap="none" spc="0" normalizeH="0" baseline="0" noProof="0">
              <a:ln>
                <a:noFill/>
              </a:ln>
              <a:solidFill>
                <a:prstClr val="black"/>
              </a:solidFill>
              <a:effectLst/>
              <a:uLnTx/>
              <a:uFillTx/>
              <a:latin typeface="Lucida Sans"/>
              <a:ea typeface="MS PGothic"/>
              <a:hlinkClick r:id="rId3"/>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FF0000"/>
              </a:solidFill>
              <a:effectLst/>
              <a:uLnTx/>
              <a:uFillTx/>
              <a:latin typeface="Arial" panose="020B0604020202020204" pitchFamily="34" charset="0"/>
              <a:ea typeface="MS PGothic"/>
              <a:cs typeface="Arial" panose="020B0604020202020204"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FF0000"/>
              </a:solidFill>
              <a:effectLst/>
              <a:uLnTx/>
              <a:uFillTx/>
              <a:latin typeface="Arial" panose="020B0604020202020204" pitchFamily="34" charset="0"/>
              <a:ea typeface="MS PGothic"/>
              <a:cs typeface="Arial" panose="020B0604020202020204" pitchFamily="34" charset="0"/>
            </a:endParaRPr>
          </a:p>
          <a:p>
            <a:pPr marL="285750" marR="0" lvl="0" indent="-285750" algn="l" defTabSz="914400" rtl="0" eaLnBrk="1" fontAlgn="base" latinLnBrk="0" hangingPunct="1">
              <a:lnSpc>
                <a:spcPct val="100000"/>
              </a:lnSpc>
              <a:spcBef>
                <a:spcPct val="0"/>
              </a:spcBef>
              <a:spcAft>
                <a:spcPct val="0"/>
              </a:spcAft>
              <a:buClrTx/>
              <a:buSzTx/>
              <a:buFont typeface="Wingdings" panose="05000000000000000000" pitchFamily="2" charset="2"/>
              <a:buChar char="q"/>
              <a:tabLst/>
              <a:defRPr/>
            </a:pPr>
            <a:endParaRPr kumimoji="0" lang="en-US" sz="1400" b="0" i="0" u="none" strike="noStrike" kern="1200" cap="none" spc="0" normalizeH="0" baseline="0" noProof="0">
              <a:ln>
                <a:noFill/>
              </a:ln>
              <a:solidFill>
                <a:srgbClr val="FF0000"/>
              </a:solidFill>
              <a:effectLst/>
              <a:uLnTx/>
              <a:uFillTx/>
              <a:latin typeface="Arial" panose="020B0604020202020204" pitchFamily="34" charset="0"/>
              <a:ea typeface="MS PGothic"/>
              <a:cs typeface="Arial" panose="020B0604020202020204" pitchFamily="34" charset="0"/>
            </a:endParaRPr>
          </a:p>
          <a:p>
            <a:pPr marL="285750" marR="0" lvl="0" indent="-285750" algn="l" defTabSz="914400" rtl="0" eaLnBrk="1" fontAlgn="base" latinLnBrk="0" hangingPunct="1">
              <a:lnSpc>
                <a:spcPct val="100000"/>
              </a:lnSpc>
              <a:spcBef>
                <a:spcPct val="0"/>
              </a:spcBef>
              <a:spcAft>
                <a:spcPct val="0"/>
              </a:spcAft>
              <a:buClrTx/>
              <a:buSzTx/>
              <a:buFont typeface="Wingdings" panose="05000000000000000000" pitchFamily="2" charset="2"/>
              <a:buChar char="q"/>
              <a:tabLst/>
              <a:defRPr/>
            </a:pPr>
            <a:endParaRPr kumimoji="0" lang="en-US" sz="1400" b="0" i="0" u="none" strike="noStrike" kern="1200" cap="none" spc="0" normalizeH="0" baseline="0" noProof="0">
              <a:ln>
                <a:noFill/>
              </a:ln>
              <a:solidFill>
                <a:srgbClr val="FF0000"/>
              </a:solidFill>
              <a:effectLst/>
              <a:uLnTx/>
              <a:uFillTx/>
              <a:latin typeface="Arial" panose="020B0604020202020204" pitchFamily="34" charset="0"/>
              <a:ea typeface="MS PGothic"/>
              <a:cs typeface="Arial" panose="020B0604020202020204" pitchFamily="34" charset="0"/>
            </a:endParaRPr>
          </a:p>
          <a:p>
            <a:pPr marL="285750" marR="0" lvl="0" indent="-285750" algn="l" defTabSz="914400" rtl="0" eaLnBrk="1" fontAlgn="base" latinLnBrk="0" hangingPunct="1">
              <a:lnSpc>
                <a:spcPct val="100000"/>
              </a:lnSpc>
              <a:spcBef>
                <a:spcPct val="0"/>
              </a:spcBef>
              <a:spcAft>
                <a:spcPct val="0"/>
              </a:spcAft>
              <a:buClrTx/>
              <a:buSzTx/>
              <a:buFont typeface="Wingdings" panose="05000000000000000000" pitchFamily="2" charset="2"/>
              <a:buChar char="q"/>
              <a:tabLst/>
              <a:defRPr/>
            </a:pPr>
            <a:endParaRPr kumimoji="0" lang="en-US" sz="1400" b="0" i="0" u="none" strike="noStrike" kern="1200" cap="none" spc="0" normalizeH="0" baseline="0" noProof="0">
              <a:ln>
                <a:noFill/>
              </a:ln>
              <a:solidFill>
                <a:srgbClr val="FF0000"/>
              </a:solidFill>
              <a:effectLst/>
              <a:uLnTx/>
              <a:uFillTx/>
              <a:latin typeface="Arial" panose="020B0604020202020204" pitchFamily="34" charset="0"/>
              <a:ea typeface="MS PGothic"/>
              <a:cs typeface="Arial" panose="020B0604020202020204" pitchFamily="34" charset="0"/>
            </a:endParaRPr>
          </a:p>
          <a:p>
            <a:pPr marL="285750" marR="0" lvl="0" indent="-285750" algn="l" defTabSz="914400" rtl="0" eaLnBrk="1" fontAlgn="base" latinLnBrk="0" hangingPunct="1">
              <a:lnSpc>
                <a:spcPct val="100000"/>
              </a:lnSpc>
              <a:spcBef>
                <a:spcPct val="0"/>
              </a:spcBef>
              <a:spcAft>
                <a:spcPct val="0"/>
              </a:spcAft>
              <a:buClrTx/>
              <a:buSzTx/>
              <a:buFont typeface="Wingdings" panose="05000000000000000000" pitchFamily="2" charset="2"/>
              <a:buChar char="q"/>
              <a:tabLst/>
              <a:defRPr/>
            </a:pPr>
            <a:endParaRPr kumimoji="0" lang="en-US" sz="1400" b="0" i="0" u="none" strike="noStrike" kern="1200" cap="none" spc="0" normalizeH="0" baseline="0" noProof="0">
              <a:ln>
                <a:noFill/>
              </a:ln>
              <a:solidFill>
                <a:srgbClr val="FF0000"/>
              </a:solidFill>
              <a:effectLst/>
              <a:uLnTx/>
              <a:uFillTx/>
              <a:latin typeface="Arial" panose="020B0604020202020204" pitchFamily="34" charset="0"/>
              <a:ea typeface="MS PGothic"/>
              <a:cs typeface="Arial" panose="020B0604020202020204" pitchFamily="34" charset="0"/>
            </a:endParaRPr>
          </a:p>
          <a:p>
            <a:pPr marL="285750" marR="0" lvl="0" indent="-285750" algn="l" defTabSz="914400" rtl="0" eaLnBrk="1" fontAlgn="base" latinLnBrk="0" hangingPunct="1">
              <a:lnSpc>
                <a:spcPct val="100000"/>
              </a:lnSpc>
              <a:spcBef>
                <a:spcPct val="0"/>
              </a:spcBef>
              <a:spcAft>
                <a:spcPct val="0"/>
              </a:spcAft>
              <a:buClrTx/>
              <a:buSzTx/>
              <a:buFont typeface="Wingdings" panose="05000000000000000000" pitchFamily="2" charset="2"/>
              <a:buChar char="q"/>
              <a:tabLst/>
              <a:defRPr/>
            </a:pPr>
            <a:endParaRPr kumimoji="0" lang="en-US" sz="1400" b="0" i="0" u="none" strike="noStrike" kern="1200" cap="none" spc="0" normalizeH="0" baseline="0" noProof="0">
              <a:ln>
                <a:noFill/>
              </a:ln>
              <a:solidFill>
                <a:srgbClr val="FF0000"/>
              </a:solidFill>
              <a:effectLst/>
              <a:uLnTx/>
              <a:uFillTx/>
              <a:latin typeface="Arial" panose="020B0604020202020204" pitchFamily="34" charset="0"/>
              <a:ea typeface="MS PGothic"/>
              <a:cs typeface="Arial" panose="020B0604020202020204" pitchFamily="34" charset="0"/>
            </a:endParaRPr>
          </a:p>
        </p:txBody>
      </p:sp>
      <p:sp>
        <p:nvSpPr>
          <p:cNvPr id="5" name="TextBox 4"/>
          <p:cNvSpPr txBox="1"/>
          <p:nvPr/>
        </p:nvSpPr>
        <p:spPr>
          <a:xfrm>
            <a:off x="311252" y="310580"/>
            <a:ext cx="11630025" cy="461665"/>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2400" b="0" i="0" u="none" strike="noStrike" kern="1200" cap="none" spc="0" normalizeH="0" baseline="0" noProof="0" err="1">
                <a:ln>
                  <a:noFill/>
                </a:ln>
                <a:solidFill>
                  <a:srgbClr val="003946"/>
                </a:solidFill>
                <a:effectLst/>
                <a:uLnTx/>
                <a:uFillTx/>
                <a:latin typeface="Sun Life Sans Regular" panose="02000503000000020004" pitchFamily="50" charset="0"/>
                <a:ea typeface="MS PGothic"/>
                <a:cs typeface="+mn-cs"/>
              </a:rPr>
              <a:t>Artifactory</a:t>
            </a:r>
            <a:r>
              <a:rPr kumimoji="0" lang="en-US" altLang="en-US" sz="2400" b="0" i="0" u="none" strike="noStrike" kern="1200" cap="none" spc="0" normalizeH="0" baseline="0" noProof="0">
                <a:ln>
                  <a:noFill/>
                </a:ln>
                <a:solidFill>
                  <a:srgbClr val="003946"/>
                </a:solidFill>
                <a:effectLst/>
                <a:uLnTx/>
                <a:uFillTx/>
                <a:latin typeface="Sun Life Sans Regular" panose="02000503000000020004" pitchFamily="50" charset="0"/>
                <a:ea typeface="MS PGothic"/>
                <a:cs typeface="+mn-cs"/>
              </a:rPr>
              <a:t> Repositories</a:t>
            </a:r>
            <a:endParaRPr kumimoji="0" lang="en-US" sz="2400" b="0" i="0" u="none" strike="noStrike" kern="1200" cap="none" spc="0" normalizeH="0" baseline="0" noProof="0">
              <a:ln>
                <a:noFill/>
              </a:ln>
              <a:solidFill>
                <a:srgbClr val="003946"/>
              </a:solidFill>
              <a:effectLst/>
              <a:uLnTx/>
              <a:uFillTx/>
              <a:latin typeface="Sun Life Sans Regular" panose="02000503000000020004" pitchFamily="50" charset="0"/>
              <a:ea typeface="MS PGothic"/>
              <a:cs typeface="+mn-cs"/>
            </a:endParaRPr>
          </a:p>
        </p:txBody>
      </p:sp>
      <p:pic>
        <p:nvPicPr>
          <p:cNvPr id="1026" name="Picture 2" descr="ArtifactoryRepositorie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0550" y="2066022"/>
            <a:ext cx="6610350" cy="4257675"/>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00593" y="1182523"/>
            <a:ext cx="11355977" cy="784830"/>
          </a:xfrm>
          <a:prstGeom prst="rect">
            <a:avLst/>
          </a:prstGeom>
        </p:spPr>
        <p:txBody>
          <a:bodyPr wrap="square">
            <a:spAutoFit/>
          </a:bodyPr>
          <a:lstStyle/>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defRPr/>
            </a:pPr>
            <a:r>
              <a:rPr kumimoji="0" lang="en-US" altLang="en-US" sz="1500" b="0" i="0" u="none" strike="noStrike" kern="1200" cap="none" spc="0" normalizeH="0" baseline="0" noProof="0">
                <a:ln>
                  <a:noFill/>
                </a:ln>
                <a:solidFill>
                  <a:srgbClr val="172B4D"/>
                </a:solidFill>
                <a:effectLst/>
                <a:uLnTx/>
                <a:uFillTx/>
                <a:latin typeface="Sun Life Sans" panose="020B0504030304030303" pitchFamily="34" charset="0"/>
                <a:ea typeface="MS PGothic"/>
              </a:rPr>
              <a:t>Snapshot repository artifacts are kept for 10 builds. Depending on deployment frequency length builds are stored will vary.</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defRPr/>
            </a:pPr>
            <a:endParaRPr kumimoji="0" lang="en-US" altLang="en-US" sz="1500" b="0" i="0" u="none" strike="noStrike" kern="1200" cap="none" spc="0" normalizeH="0" baseline="0" noProof="0">
              <a:ln>
                <a:noFill/>
              </a:ln>
              <a:solidFill>
                <a:srgbClr val="172B4D"/>
              </a:solidFill>
              <a:effectLst/>
              <a:uLnTx/>
              <a:uFillTx/>
              <a:latin typeface="Sun Life Sans" panose="020B0504030304030303" pitchFamily="34" charset="0"/>
              <a:ea typeface="MS PGothic"/>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defRPr/>
            </a:pPr>
            <a:r>
              <a:rPr kumimoji="0" lang="en-US" altLang="en-US" sz="1500" b="0" i="0" u="none" strike="noStrike" kern="1200" cap="none" spc="0" normalizeH="0" baseline="0" noProof="0">
                <a:ln>
                  <a:noFill/>
                </a:ln>
                <a:solidFill>
                  <a:srgbClr val="172B4D"/>
                </a:solidFill>
                <a:effectLst/>
                <a:uLnTx/>
                <a:uFillTx/>
                <a:latin typeface="Sun Life Sans" panose="020B0504030304030303" pitchFamily="34" charset="0"/>
                <a:ea typeface="MS PGothic"/>
              </a:rPr>
              <a:t>Release repository artifacts are kept indefinitely. Releases should only be built if they are potential release candidates.</a:t>
            </a:r>
          </a:p>
        </p:txBody>
      </p:sp>
    </p:spTree>
    <p:extLst>
      <p:ext uri="{BB962C8B-B14F-4D97-AF65-F5344CB8AC3E}">
        <p14:creationId xmlns:p14="http://schemas.microsoft.com/office/powerpoint/2010/main" val="34793527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r>
              <a:rPr lang="en-US" sz="4400">
                <a:solidFill>
                  <a:schemeClr val="tx1"/>
                </a:solidFill>
                <a:cs typeface="Arial" panose="020B0604020202020204" pitchFamily="34" charset="0"/>
              </a:rPr>
              <a:t>The</a:t>
            </a:r>
            <a:r>
              <a:rPr lang="en-US" sz="4400">
                <a:solidFill>
                  <a:schemeClr val="tx1"/>
                </a:solidFill>
              </a:rPr>
              <a:t> Blame Game</a:t>
            </a:r>
          </a:p>
        </p:txBody>
      </p:sp>
      <p:sp>
        <p:nvSpPr>
          <p:cNvPr id="4" name="TextBox 3"/>
          <p:cNvSpPr txBox="1"/>
          <p:nvPr/>
        </p:nvSpPr>
        <p:spPr>
          <a:xfrm>
            <a:off x="1898797" y="1186962"/>
            <a:ext cx="854060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3946"/>
              </a:solidFill>
              <a:effectLst/>
              <a:uLnTx/>
              <a:uFillTx/>
              <a:latin typeface="Sun Life Sans Regular" panose="02000503000000020004" pitchFamily="50" charset="0"/>
              <a:ea typeface="+mn-ea"/>
              <a:cs typeface="+mn-cs"/>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7587" y="1632154"/>
            <a:ext cx="10013511" cy="4385188"/>
          </a:xfrm>
          <a:prstGeom prst="rect">
            <a:avLst/>
          </a:prstGeom>
        </p:spPr>
      </p:pic>
    </p:spTree>
    <p:extLst>
      <p:ext uri="{BB962C8B-B14F-4D97-AF65-F5344CB8AC3E}">
        <p14:creationId xmlns:p14="http://schemas.microsoft.com/office/powerpoint/2010/main" val="280185769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847725" y="1513463"/>
            <a:ext cx="6096000" cy="584775"/>
          </a:xfrm>
          <a:prstGeom prst="rect">
            <a:avLst/>
          </a:prstGeom>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pitchFamily="34" charset="0"/>
              <a:ea typeface="MS PGothic"/>
              <a:cs typeface="Arial" panose="020B0604020202020204"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Arial" panose="020B0604020202020204" pitchFamily="34" charset="0"/>
              <a:ea typeface="MS PGothic"/>
              <a:cs typeface="Arial" panose="020B0604020202020204" pitchFamily="34" charset="0"/>
            </a:endParaRPr>
          </a:p>
        </p:txBody>
      </p:sp>
      <p:sp>
        <p:nvSpPr>
          <p:cNvPr id="33" name="TextBox 32"/>
          <p:cNvSpPr txBox="1"/>
          <p:nvPr/>
        </p:nvSpPr>
        <p:spPr>
          <a:xfrm>
            <a:off x="311252" y="293163"/>
            <a:ext cx="11630025" cy="461665"/>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2400" b="0" i="0" u="none" strike="noStrike" kern="1200" cap="none" spc="0" normalizeH="0" baseline="0" noProof="0" err="1">
                <a:ln>
                  <a:noFill/>
                </a:ln>
                <a:solidFill>
                  <a:srgbClr val="003946"/>
                </a:solidFill>
                <a:effectLst/>
                <a:uLnTx/>
                <a:uFillTx/>
                <a:latin typeface="Sun Life Sans Regular" panose="02000503000000020004" pitchFamily="50" charset="0"/>
                <a:ea typeface="MS PGothic"/>
                <a:cs typeface="+mn-cs"/>
              </a:rPr>
              <a:t>Sunlife’s</a:t>
            </a:r>
            <a:r>
              <a:rPr kumimoji="0" lang="en-US" altLang="en-US" sz="2400" b="0" i="0" u="none" strike="noStrike" kern="1200" cap="none" spc="0" normalizeH="0" baseline="0" noProof="0">
                <a:ln>
                  <a:noFill/>
                </a:ln>
                <a:solidFill>
                  <a:srgbClr val="003946"/>
                </a:solidFill>
                <a:effectLst/>
                <a:uLnTx/>
                <a:uFillTx/>
                <a:latin typeface="Sun Life Sans Regular" panose="02000503000000020004" pitchFamily="50" charset="0"/>
                <a:ea typeface="MS PGothic"/>
                <a:cs typeface="+mn-cs"/>
              </a:rPr>
              <a:t> specific </a:t>
            </a:r>
            <a:r>
              <a:rPr kumimoji="0" lang="en-US" altLang="en-US" sz="2400" b="0" i="0" u="none" strike="noStrike" kern="1200" cap="none" spc="0" normalizeH="0" baseline="0" noProof="0" err="1">
                <a:ln>
                  <a:noFill/>
                </a:ln>
                <a:solidFill>
                  <a:srgbClr val="003946"/>
                </a:solidFill>
                <a:effectLst/>
                <a:uLnTx/>
                <a:uFillTx/>
                <a:latin typeface="Sun Life Sans Regular" panose="02000503000000020004" pitchFamily="50" charset="0"/>
                <a:ea typeface="MS PGothic"/>
                <a:cs typeface="+mn-cs"/>
              </a:rPr>
              <a:t>Artifactory</a:t>
            </a:r>
            <a:r>
              <a:rPr kumimoji="0" lang="en-US" altLang="en-US" sz="2400" b="0" i="0" u="none" strike="noStrike" kern="1200" cap="none" spc="0" normalizeH="0" baseline="0" noProof="0">
                <a:ln>
                  <a:noFill/>
                </a:ln>
                <a:solidFill>
                  <a:srgbClr val="003946"/>
                </a:solidFill>
                <a:effectLst/>
                <a:uLnTx/>
                <a:uFillTx/>
                <a:latin typeface="Sun Life Sans Regular" panose="02000503000000020004" pitchFamily="50" charset="0"/>
                <a:ea typeface="MS PGothic"/>
                <a:cs typeface="+mn-cs"/>
              </a:rPr>
              <a:t> Repos</a:t>
            </a:r>
            <a:endParaRPr kumimoji="0" lang="en-US" sz="2400" b="0" i="0" u="none" strike="noStrike" kern="1200" cap="none" spc="0" normalizeH="0" baseline="0" noProof="0">
              <a:ln>
                <a:noFill/>
              </a:ln>
              <a:solidFill>
                <a:srgbClr val="003946"/>
              </a:solidFill>
              <a:effectLst/>
              <a:uLnTx/>
              <a:uFillTx/>
              <a:latin typeface="Sun Life Sans Regular" panose="02000503000000020004" pitchFamily="50" charset="0"/>
              <a:ea typeface="MS PGothic"/>
              <a:cs typeface="+mn-cs"/>
            </a:endParaRPr>
          </a:p>
        </p:txBody>
      </p:sp>
      <p:sp>
        <p:nvSpPr>
          <p:cNvPr id="6" name="Rectangle 5"/>
          <p:cNvSpPr/>
          <p:nvPr/>
        </p:nvSpPr>
        <p:spPr>
          <a:xfrm>
            <a:off x="254716" y="1246372"/>
            <a:ext cx="11145374" cy="1600438"/>
          </a:xfrm>
          <a:prstGeom prst="rect">
            <a:avLst/>
          </a:prstGeom>
        </p:spPr>
        <p:txBody>
          <a:bodyPr wrap="square">
            <a:spAutoFit/>
          </a:bodyPr>
          <a:lstStyle/>
          <a:p>
            <a:pPr marL="285750" marR="0" lvl="0" indent="-285750" algn="l" defTabSz="914400" rtl="0" eaLnBrk="1" fontAlgn="base" latinLnBrk="0" hangingPunct="1">
              <a:lnSpc>
                <a:spcPct val="100000"/>
              </a:lnSpc>
              <a:spcBef>
                <a:spcPct val="0"/>
              </a:spcBef>
              <a:spcAft>
                <a:spcPct val="0"/>
              </a:spcAft>
              <a:buClrTx/>
              <a:buSzTx/>
              <a:buFont typeface="Wingdings" panose="05000000000000000000" pitchFamily="2" charset="2"/>
              <a:buChar char="q"/>
              <a:tabLst/>
              <a:defRPr/>
            </a:pPr>
            <a:endParaRPr kumimoji="0" lang="en-US" sz="1400" b="0" i="0" u="none" strike="noStrike" kern="1200" cap="none" spc="0" normalizeH="0" baseline="0" noProof="0">
              <a:ln>
                <a:noFill/>
              </a:ln>
              <a:solidFill>
                <a:prstClr val="black"/>
              </a:solidFill>
              <a:effectLst/>
              <a:uLnTx/>
              <a:uFillTx/>
              <a:latin typeface="Lucida Sans"/>
              <a:ea typeface="MS PGothic"/>
              <a:hlinkClick r:id="rId3"/>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FF0000"/>
              </a:solidFill>
              <a:effectLst/>
              <a:uLnTx/>
              <a:uFillTx/>
              <a:latin typeface="Arial" panose="020B0604020202020204" pitchFamily="34" charset="0"/>
              <a:ea typeface="MS PGothic"/>
              <a:cs typeface="Arial" panose="020B0604020202020204" pitchFamily="34" charset="0"/>
            </a:endParaRPr>
          </a:p>
          <a:p>
            <a:pPr marL="285750" marR="0" lvl="0" indent="-285750" algn="l" defTabSz="914400" rtl="0" eaLnBrk="1" fontAlgn="base" latinLnBrk="0" hangingPunct="1">
              <a:lnSpc>
                <a:spcPct val="100000"/>
              </a:lnSpc>
              <a:spcBef>
                <a:spcPct val="0"/>
              </a:spcBef>
              <a:spcAft>
                <a:spcPct val="0"/>
              </a:spcAft>
              <a:buClrTx/>
              <a:buSzTx/>
              <a:buFont typeface="Wingdings" panose="05000000000000000000" pitchFamily="2" charset="2"/>
              <a:buChar char="q"/>
              <a:tabLst/>
              <a:defRPr/>
            </a:pPr>
            <a:endParaRPr kumimoji="0" lang="en-US" sz="1400" b="0" i="0" u="none" strike="noStrike" kern="1200" cap="none" spc="0" normalizeH="0" baseline="0" noProof="0">
              <a:ln>
                <a:noFill/>
              </a:ln>
              <a:solidFill>
                <a:srgbClr val="FF0000"/>
              </a:solidFill>
              <a:effectLst/>
              <a:uLnTx/>
              <a:uFillTx/>
              <a:latin typeface="Arial" panose="020B0604020202020204" pitchFamily="34" charset="0"/>
              <a:ea typeface="MS PGothic"/>
              <a:cs typeface="Arial" panose="020B0604020202020204" pitchFamily="34" charset="0"/>
            </a:endParaRPr>
          </a:p>
          <a:p>
            <a:pPr marL="285750" marR="0" lvl="0" indent="-285750" algn="l" defTabSz="914400" rtl="0" eaLnBrk="1" fontAlgn="base" latinLnBrk="0" hangingPunct="1">
              <a:lnSpc>
                <a:spcPct val="100000"/>
              </a:lnSpc>
              <a:spcBef>
                <a:spcPct val="0"/>
              </a:spcBef>
              <a:spcAft>
                <a:spcPct val="0"/>
              </a:spcAft>
              <a:buClrTx/>
              <a:buSzTx/>
              <a:buFont typeface="Wingdings" panose="05000000000000000000" pitchFamily="2" charset="2"/>
              <a:buChar char="q"/>
              <a:tabLst/>
              <a:defRPr/>
            </a:pPr>
            <a:endParaRPr kumimoji="0" lang="en-US" sz="1400" b="0" i="0" u="none" strike="noStrike" kern="1200" cap="none" spc="0" normalizeH="0" baseline="0" noProof="0">
              <a:ln>
                <a:noFill/>
              </a:ln>
              <a:solidFill>
                <a:srgbClr val="FF0000"/>
              </a:solidFill>
              <a:effectLst/>
              <a:uLnTx/>
              <a:uFillTx/>
              <a:latin typeface="Arial" panose="020B0604020202020204" pitchFamily="34" charset="0"/>
              <a:ea typeface="MS PGothic"/>
              <a:cs typeface="Arial" panose="020B0604020202020204" pitchFamily="34" charset="0"/>
            </a:endParaRPr>
          </a:p>
          <a:p>
            <a:pPr marL="285750" marR="0" lvl="0" indent="-285750" algn="l" defTabSz="914400" rtl="0" eaLnBrk="1" fontAlgn="base" latinLnBrk="0" hangingPunct="1">
              <a:lnSpc>
                <a:spcPct val="100000"/>
              </a:lnSpc>
              <a:spcBef>
                <a:spcPct val="0"/>
              </a:spcBef>
              <a:spcAft>
                <a:spcPct val="0"/>
              </a:spcAft>
              <a:buClrTx/>
              <a:buSzTx/>
              <a:buFont typeface="Wingdings" panose="05000000000000000000" pitchFamily="2" charset="2"/>
              <a:buChar char="q"/>
              <a:tabLst/>
              <a:defRPr/>
            </a:pPr>
            <a:endParaRPr kumimoji="0" lang="en-US" sz="1400" b="0" i="0" u="none" strike="noStrike" kern="1200" cap="none" spc="0" normalizeH="0" baseline="0" noProof="0">
              <a:ln>
                <a:noFill/>
              </a:ln>
              <a:solidFill>
                <a:srgbClr val="FF0000"/>
              </a:solidFill>
              <a:effectLst/>
              <a:uLnTx/>
              <a:uFillTx/>
              <a:latin typeface="Arial" panose="020B0604020202020204" pitchFamily="34" charset="0"/>
              <a:ea typeface="MS PGothic"/>
              <a:cs typeface="Arial" panose="020B0604020202020204" pitchFamily="34" charset="0"/>
            </a:endParaRPr>
          </a:p>
          <a:p>
            <a:pPr marL="285750" marR="0" lvl="0" indent="-285750" algn="l" defTabSz="914400" rtl="0" eaLnBrk="1" fontAlgn="base" latinLnBrk="0" hangingPunct="1">
              <a:lnSpc>
                <a:spcPct val="100000"/>
              </a:lnSpc>
              <a:spcBef>
                <a:spcPct val="0"/>
              </a:spcBef>
              <a:spcAft>
                <a:spcPct val="0"/>
              </a:spcAft>
              <a:buClrTx/>
              <a:buSzTx/>
              <a:buFont typeface="Wingdings" panose="05000000000000000000" pitchFamily="2" charset="2"/>
              <a:buChar char="q"/>
              <a:tabLst/>
              <a:defRPr/>
            </a:pPr>
            <a:endParaRPr kumimoji="0" lang="en-US" sz="1400" b="0" i="0" u="none" strike="noStrike" kern="1200" cap="none" spc="0" normalizeH="0" baseline="0" noProof="0">
              <a:ln>
                <a:noFill/>
              </a:ln>
              <a:solidFill>
                <a:srgbClr val="FF0000"/>
              </a:solidFill>
              <a:effectLst/>
              <a:uLnTx/>
              <a:uFillTx/>
              <a:latin typeface="Arial" panose="020B0604020202020204" pitchFamily="34" charset="0"/>
              <a:ea typeface="MS PGothic"/>
              <a:cs typeface="Arial" panose="020B0604020202020204" pitchFamily="34" charset="0"/>
            </a:endParaRPr>
          </a:p>
          <a:p>
            <a:pPr marL="285750" marR="0" lvl="0" indent="-285750" algn="l" defTabSz="914400" rtl="0" eaLnBrk="1" fontAlgn="base" latinLnBrk="0" hangingPunct="1">
              <a:lnSpc>
                <a:spcPct val="100000"/>
              </a:lnSpc>
              <a:spcBef>
                <a:spcPct val="0"/>
              </a:spcBef>
              <a:spcAft>
                <a:spcPct val="0"/>
              </a:spcAft>
              <a:buClrTx/>
              <a:buSzTx/>
              <a:buFont typeface="Wingdings" panose="05000000000000000000" pitchFamily="2" charset="2"/>
              <a:buChar char="q"/>
              <a:tabLst/>
              <a:defRPr/>
            </a:pPr>
            <a:endParaRPr kumimoji="0" lang="en-US" sz="1400" b="0" i="0" u="none" strike="noStrike" kern="1200" cap="none" spc="0" normalizeH="0" baseline="0" noProof="0">
              <a:ln>
                <a:noFill/>
              </a:ln>
              <a:solidFill>
                <a:srgbClr val="FF0000"/>
              </a:solidFill>
              <a:effectLst/>
              <a:uLnTx/>
              <a:uFillTx/>
              <a:latin typeface="Arial" panose="020B0604020202020204" pitchFamily="34" charset="0"/>
              <a:ea typeface="MS PGothic"/>
              <a:cs typeface="Arial" panose="020B0604020202020204" pitchFamily="34" charset="0"/>
            </a:endParaRPr>
          </a:p>
        </p:txBody>
      </p:sp>
      <p:graphicFrame>
        <p:nvGraphicFramePr>
          <p:cNvPr id="2" name="Table 1"/>
          <p:cNvGraphicFramePr>
            <a:graphicFrameLocks noGrp="1"/>
          </p:cNvGraphicFramePr>
          <p:nvPr/>
        </p:nvGraphicFramePr>
        <p:xfrm>
          <a:off x="561569" y="1246372"/>
          <a:ext cx="8368936" cy="4747696"/>
        </p:xfrm>
        <a:graphic>
          <a:graphicData uri="http://schemas.openxmlformats.org/drawingml/2006/table">
            <a:tbl>
              <a:tblPr/>
              <a:tblGrid>
                <a:gridCol w="2092234">
                  <a:extLst>
                    <a:ext uri="{9D8B030D-6E8A-4147-A177-3AD203B41FA5}">
                      <a16:colId xmlns:a16="http://schemas.microsoft.com/office/drawing/2014/main" val="2524950440"/>
                    </a:ext>
                  </a:extLst>
                </a:gridCol>
                <a:gridCol w="2092234">
                  <a:extLst>
                    <a:ext uri="{9D8B030D-6E8A-4147-A177-3AD203B41FA5}">
                      <a16:colId xmlns:a16="http://schemas.microsoft.com/office/drawing/2014/main" val="3861711296"/>
                    </a:ext>
                  </a:extLst>
                </a:gridCol>
                <a:gridCol w="2092234">
                  <a:extLst>
                    <a:ext uri="{9D8B030D-6E8A-4147-A177-3AD203B41FA5}">
                      <a16:colId xmlns:a16="http://schemas.microsoft.com/office/drawing/2014/main" val="1470123138"/>
                    </a:ext>
                  </a:extLst>
                </a:gridCol>
                <a:gridCol w="2092234">
                  <a:extLst>
                    <a:ext uri="{9D8B030D-6E8A-4147-A177-3AD203B41FA5}">
                      <a16:colId xmlns:a16="http://schemas.microsoft.com/office/drawing/2014/main" val="1448174207"/>
                    </a:ext>
                  </a:extLst>
                </a:gridCol>
              </a:tblGrid>
              <a:tr h="163109">
                <a:tc>
                  <a:txBody>
                    <a:bodyPr/>
                    <a:lstStyle/>
                    <a:p>
                      <a:pPr algn="l" fontAlgn="t"/>
                      <a:r>
                        <a:rPr lang="en-US" sz="1000" b="1">
                          <a:effectLst/>
                        </a:rPr>
                        <a:t>Repository Name              </a:t>
                      </a:r>
                    </a:p>
                  </a:txBody>
                  <a:tcPr marL="31440" marR="31440" marT="22008" marB="22008">
                    <a:lnL>
                      <a:noFill/>
                    </a:lnL>
                    <a:lnR>
                      <a:noFill/>
                    </a:lnR>
                    <a:lnT>
                      <a:noFill/>
                    </a:lnT>
                    <a:lnB w="7620" cap="flat" cmpd="sng" algn="ctr">
                      <a:solidFill>
                        <a:srgbClr val="DFE1E6"/>
                      </a:solidFill>
                      <a:prstDash val="solid"/>
                      <a:round/>
                      <a:headEnd type="none" w="med" len="med"/>
                      <a:tailEnd type="none" w="med" len="med"/>
                    </a:lnB>
                    <a:solidFill>
                      <a:srgbClr val="FFFFFF"/>
                    </a:solidFill>
                  </a:tcPr>
                </a:tc>
                <a:tc>
                  <a:txBody>
                    <a:bodyPr/>
                    <a:lstStyle/>
                    <a:p>
                      <a:pPr algn="l" fontAlgn="t"/>
                      <a:r>
                        <a:rPr lang="en-US" sz="1000" b="1">
                          <a:effectLst/>
                        </a:rPr>
                        <a:t>Repo Type</a:t>
                      </a:r>
                    </a:p>
                  </a:txBody>
                  <a:tcPr marL="31440" marR="31440" marT="22008" marB="22008">
                    <a:lnL>
                      <a:noFill/>
                    </a:lnL>
                    <a:lnR>
                      <a:noFill/>
                    </a:lnR>
                    <a:lnT>
                      <a:noFill/>
                    </a:lnT>
                    <a:lnB w="7620" cap="flat" cmpd="sng" algn="ctr">
                      <a:solidFill>
                        <a:srgbClr val="DFE1E6"/>
                      </a:solidFill>
                      <a:prstDash val="solid"/>
                      <a:round/>
                      <a:headEnd type="none" w="med" len="med"/>
                      <a:tailEnd type="none" w="med" len="med"/>
                    </a:lnB>
                    <a:solidFill>
                      <a:srgbClr val="FFFFFF"/>
                    </a:solidFill>
                  </a:tcPr>
                </a:tc>
                <a:tc>
                  <a:txBody>
                    <a:bodyPr/>
                    <a:lstStyle/>
                    <a:p>
                      <a:pPr algn="l" fontAlgn="t"/>
                      <a:r>
                        <a:rPr lang="en-US" sz="1000" b="1">
                          <a:effectLst/>
                        </a:rPr>
                        <a:t>Content Type</a:t>
                      </a:r>
                    </a:p>
                  </a:txBody>
                  <a:tcPr marL="31440" marR="31440" marT="22008" marB="22008">
                    <a:lnL>
                      <a:noFill/>
                    </a:lnL>
                    <a:lnR>
                      <a:noFill/>
                    </a:lnR>
                    <a:lnT>
                      <a:noFill/>
                    </a:lnT>
                    <a:lnB w="7620" cap="flat" cmpd="sng" algn="ctr">
                      <a:solidFill>
                        <a:srgbClr val="DFE1E6"/>
                      </a:solidFill>
                      <a:prstDash val="solid"/>
                      <a:round/>
                      <a:headEnd type="none" w="med" len="med"/>
                      <a:tailEnd type="none" w="med" len="med"/>
                    </a:lnB>
                    <a:solidFill>
                      <a:srgbClr val="FFFFFF"/>
                    </a:solidFill>
                  </a:tcPr>
                </a:tc>
                <a:tc>
                  <a:txBody>
                    <a:bodyPr/>
                    <a:lstStyle/>
                    <a:p>
                      <a:pPr algn="l" fontAlgn="t"/>
                      <a:r>
                        <a:rPr lang="en-US" sz="1000" b="1">
                          <a:effectLst/>
                        </a:rPr>
                        <a:t>Description</a:t>
                      </a:r>
                    </a:p>
                  </a:txBody>
                  <a:tcPr marL="31440" marR="31440" marT="22008" marB="22008">
                    <a:lnL>
                      <a:noFill/>
                    </a:lnL>
                    <a:lnR>
                      <a:noFill/>
                    </a:lnR>
                    <a:lnT>
                      <a:noFill/>
                    </a:lnT>
                    <a:lnB w="7620" cap="flat" cmpd="sng" algn="ctr">
                      <a:solidFill>
                        <a:srgbClr val="DFE1E6"/>
                      </a:solidFill>
                      <a:prstDash val="solid"/>
                      <a:round/>
                      <a:headEnd type="none" w="med" len="med"/>
                      <a:tailEnd type="none" w="med" len="med"/>
                    </a:lnB>
                    <a:solidFill>
                      <a:srgbClr val="FFFFFF"/>
                    </a:solidFill>
                  </a:tcPr>
                </a:tc>
                <a:extLst>
                  <a:ext uri="{0D108BD9-81ED-4DB2-BD59-A6C34878D82A}">
                    <a16:rowId xmlns:a16="http://schemas.microsoft.com/office/drawing/2014/main" val="10370159"/>
                  </a:ext>
                </a:extLst>
              </a:tr>
              <a:tr h="370052">
                <a:tc>
                  <a:txBody>
                    <a:bodyPr/>
                    <a:lstStyle/>
                    <a:p>
                      <a:pPr algn="l" fontAlgn="t"/>
                      <a:r>
                        <a:rPr lang="en-US" sz="1000" u="none" strike="noStrike">
                          <a:solidFill>
                            <a:srgbClr val="0052CC"/>
                          </a:solidFill>
                          <a:effectLst/>
                          <a:hlinkClick r:id="rId4"/>
                        </a:rPr>
                        <a:t>bi-release-local/</a:t>
                      </a:r>
                      <a:endParaRPr lang="en-US" sz="1000">
                        <a:effectLst/>
                      </a:endParaRPr>
                    </a:p>
                  </a:txBody>
                  <a:tcPr marL="31440" marR="31440" marT="22008" marB="22008">
                    <a:lnL>
                      <a:noFill/>
                    </a:lnL>
                    <a:lnR>
                      <a:noFill/>
                    </a:lnR>
                    <a:lnT w="7620" cap="flat" cmpd="sng" algn="ctr">
                      <a:solidFill>
                        <a:srgbClr val="DFE1E6"/>
                      </a:solidFill>
                      <a:prstDash val="solid"/>
                      <a:round/>
                      <a:headEnd type="none" w="med" len="med"/>
                      <a:tailEnd type="none" w="med" len="med"/>
                    </a:lnT>
                    <a:lnB w="7620" cap="flat" cmpd="sng" algn="ctr">
                      <a:solidFill>
                        <a:srgbClr val="DFE1E6"/>
                      </a:solidFill>
                      <a:prstDash val="solid"/>
                      <a:round/>
                      <a:headEnd type="none" w="med" len="med"/>
                      <a:tailEnd type="none" w="med" len="med"/>
                    </a:lnB>
                    <a:solidFill>
                      <a:srgbClr val="FFFFFF"/>
                    </a:solidFill>
                  </a:tcPr>
                </a:tc>
                <a:tc>
                  <a:txBody>
                    <a:bodyPr/>
                    <a:lstStyle/>
                    <a:p>
                      <a:pPr algn="l" fontAlgn="t"/>
                      <a:r>
                        <a:rPr lang="en-US" sz="1000">
                          <a:effectLst/>
                        </a:rPr>
                        <a:t>Physical</a:t>
                      </a:r>
                    </a:p>
                  </a:txBody>
                  <a:tcPr marL="31440" marR="31440" marT="22008" marB="22008">
                    <a:lnL>
                      <a:noFill/>
                    </a:lnL>
                    <a:lnR>
                      <a:noFill/>
                    </a:lnR>
                    <a:lnT w="7620" cap="flat" cmpd="sng" algn="ctr">
                      <a:solidFill>
                        <a:srgbClr val="DFE1E6"/>
                      </a:solidFill>
                      <a:prstDash val="solid"/>
                      <a:round/>
                      <a:headEnd type="none" w="med" len="med"/>
                      <a:tailEnd type="none" w="med" len="med"/>
                    </a:lnT>
                    <a:lnB w="7620" cap="flat" cmpd="sng" algn="ctr">
                      <a:solidFill>
                        <a:srgbClr val="DFE1E6"/>
                      </a:solidFill>
                      <a:prstDash val="solid"/>
                      <a:round/>
                      <a:headEnd type="none" w="med" len="med"/>
                      <a:tailEnd type="none" w="med" len="med"/>
                    </a:lnB>
                    <a:solidFill>
                      <a:srgbClr val="FFFFFF"/>
                    </a:solidFill>
                  </a:tcPr>
                </a:tc>
                <a:tc>
                  <a:txBody>
                    <a:bodyPr/>
                    <a:lstStyle/>
                    <a:p>
                      <a:pPr algn="l" fontAlgn="t"/>
                      <a:r>
                        <a:rPr lang="en-US" sz="1000">
                          <a:effectLst/>
                        </a:rPr>
                        <a:t>Generic</a:t>
                      </a:r>
                    </a:p>
                  </a:txBody>
                  <a:tcPr marL="31440" marR="31440" marT="22008" marB="22008">
                    <a:lnL>
                      <a:noFill/>
                    </a:lnL>
                    <a:lnR>
                      <a:noFill/>
                    </a:lnR>
                    <a:lnT w="7620" cap="flat" cmpd="sng" algn="ctr">
                      <a:solidFill>
                        <a:srgbClr val="DFE1E6"/>
                      </a:solidFill>
                      <a:prstDash val="solid"/>
                      <a:round/>
                      <a:headEnd type="none" w="med" len="med"/>
                      <a:tailEnd type="none" w="med" len="med"/>
                    </a:lnT>
                    <a:lnB w="7620" cap="flat" cmpd="sng" algn="ctr">
                      <a:solidFill>
                        <a:srgbClr val="DFE1E6"/>
                      </a:solidFill>
                      <a:prstDash val="solid"/>
                      <a:round/>
                      <a:headEnd type="none" w="med" len="med"/>
                      <a:tailEnd type="none" w="med" len="med"/>
                    </a:lnB>
                    <a:solidFill>
                      <a:srgbClr val="FFFFFF"/>
                    </a:solidFill>
                  </a:tcPr>
                </a:tc>
                <a:tc>
                  <a:txBody>
                    <a:bodyPr/>
                    <a:lstStyle/>
                    <a:p>
                      <a:pPr algn="l" fontAlgn="t"/>
                      <a:r>
                        <a:rPr lang="en-US" sz="1000">
                          <a:effectLst/>
                        </a:rPr>
                        <a:t>The Release repository for generic type Business Intelligence Applications.</a:t>
                      </a:r>
                    </a:p>
                  </a:txBody>
                  <a:tcPr marL="31440" marR="31440" marT="22008" marB="22008">
                    <a:lnL>
                      <a:noFill/>
                    </a:lnL>
                    <a:lnR>
                      <a:noFill/>
                    </a:lnR>
                    <a:lnT w="7620" cap="flat" cmpd="sng" algn="ctr">
                      <a:solidFill>
                        <a:srgbClr val="DFE1E6"/>
                      </a:solidFill>
                      <a:prstDash val="solid"/>
                      <a:round/>
                      <a:headEnd type="none" w="med" len="med"/>
                      <a:tailEnd type="none" w="med" len="med"/>
                    </a:lnT>
                    <a:lnB w="7620" cap="flat" cmpd="sng" algn="ctr">
                      <a:solidFill>
                        <a:srgbClr val="DFE1E6"/>
                      </a:solidFill>
                      <a:prstDash val="solid"/>
                      <a:round/>
                      <a:headEnd type="none" w="med" len="med"/>
                      <a:tailEnd type="none" w="med" len="med"/>
                    </a:lnB>
                    <a:solidFill>
                      <a:srgbClr val="FFFFFF"/>
                    </a:solidFill>
                  </a:tcPr>
                </a:tc>
                <a:extLst>
                  <a:ext uri="{0D108BD9-81ED-4DB2-BD59-A6C34878D82A}">
                    <a16:rowId xmlns:a16="http://schemas.microsoft.com/office/drawing/2014/main" val="4264419735"/>
                  </a:ext>
                </a:extLst>
              </a:tr>
              <a:tr h="260857">
                <a:tc>
                  <a:txBody>
                    <a:bodyPr/>
                    <a:lstStyle/>
                    <a:p>
                      <a:pPr algn="l" fontAlgn="t"/>
                      <a:r>
                        <a:rPr lang="en-US" sz="1000" u="none" strike="noStrike">
                          <a:solidFill>
                            <a:srgbClr val="0052CC"/>
                          </a:solidFill>
                          <a:effectLst/>
                          <a:hlinkClick r:id="rId5"/>
                        </a:rPr>
                        <a:t>cran-remote/</a:t>
                      </a:r>
                      <a:endParaRPr lang="en-US" sz="1000">
                        <a:effectLst/>
                      </a:endParaRPr>
                    </a:p>
                  </a:txBody>
                  <a:tcPr marL="31440" marR="31440" marT="22008" marB="22008">
                    <a:lnL>
                      <a:noFill/>
                    </a:lnL>
                    <a:lnR>
                      <a:noFill/>
                    </a:lnR>
                    <a:lnT w="7620" cap="flat" cmpd="sng" algn="ctr">
                      <a:solidFill>
                        <a:srgbClr val="DFE1E6"/>
                      </a:solidFill>
                      <a:prstDash val="solid"/>
                      <a:round/>
                      <a:headEnd type="none" w="med" len="med"/>
                      <a:tailEnd type="none" w="med" len="med"/>
                    </a:lnT>
                    <a:lnB w="7620" cap="flat" cmpd="sng" algn="ctr">
                      <a:solidFill>
                        <a:srgbClr val="DFE1E6"/>
                      </a:solidFill>
                      <a:prstDash val="solid"/>
                      <a:round/>
                      <a:headEnd type="none" w="med" len="med"/>
                      <a:tailEnd type="none" w="med" len="med"/>
                    </a:lnB>
                    <a:solidFill>
                      <a:srgbClr val="FFFFFF"/>
                    </a:solidFill>
                  </a:tcPr>
                </a:tc>
                <a:tc>
                  <a:txBody>
                    <a:bodyPr/>
                    <a:lstStyle/>
                    <a:p>
                      <a:pPr algn="l" fontAlgn="t"/>
                      <a:r>
                        <a:rPr lang="en-US" sz="1000">
                          <a:effectLst/>
                        </a:rPr>
                        <a:t>Physical</a:t>
                      </a:r>
                    </a:p>
                  </a:txBody>
                  <a:tcPr marL="31440" marR="31440" marT="22008" marB="22008">
                    <a:lnL>
                      <a:noFill/>
                    </a:lnL>
                    <a:lnR>
                      <a:noFill/>
                    </a:lnR>
                    <a:lnT w="7620" cap="flat" cmpd="sng" algn="ctr">
                      <a:solidFill>
                        <a:srgbClr val="DFE1E6"/>
                      </a:solidFill>
                      <a:prstDash val="solid"/>
                      <a:round/>
                      <a:headEnd type="none" w="med" len="med"/>
                      <a:tailEnd type="none" w="med" len="med"/>
                    </a:lnT>
                    <a:lnB w="7620" cap="flat" cmpd="sng" algn="ctr">
                      <a:solidFill>
                        <a:srgbClr val="DFE1E6"/>
                      </a:solidFill>
                      <a:prstDash val="solid"/>
                      <a:round/>
                      <a:headEnd type="none" w="med" len="med"/>
                      <a:tailEnd type="none" w="med" len="med"/>
                    </a:lnB>
                    <a:solidFill>
                      <a:srgbClr val="FFFFFF"/>
                    </a:solidFill>
                  </a:tcPr>
                </a:tc>
                <a:tc>
                  <a:txBody>
                    <a:bodyPr/>
                    <a:lstStyle/>
                    <a:p>
                      <a:pPr algn="l" fontAlgn="t"/>
                      <a:r>
                        <a:rPr lang="en-US" sz="1000">
                          <a:effectLst/>
                        </a:rPr>
                        <a:t>Generic</a:t>
                      </a:r>
                    </a:p>
                  </a:txBody>
                  <a:tcPr marL="31440" marR="31440" marT="22008" marB="22008">
                    <a:lnL>
                      <a:noFill/>
                    </a:lnL>
                    <a:lnR>
                      <a:noFill/>
                    </a:lnR>
                    <a:lnT w="7620" cap="flat" cmpd="sng" algn="ctr">
                      <a:solidFill>
                        <a:srgbClr val="DFE1E6"/>
                      </a:solidFill>
                      <a:prstDash val="solid"/>
                      <a:round/>
                      <a:headEnd type="none" w="med" len="med"/>
                      <a:tailEnd type="none" w="med" len="med"/>
                    </a:lnT>
                    <a:lnB w="7620" cap="flat" cmpd="sng" algn="ctr">
                      <a:solidFill>
                        <a:srgbClr val="DFE1E6"/>
                      </a:solidFill>
                      <a:prstDash val="solid"/>
                      <a:round/>
                      <a:headEnd type="none" w="med" len="med"/>
                      <a:tailEnd type="none" w="med" len="med"/>
                    </a:lnB>
                    <a:solidFill>
                      <a:srgbClr val="FFFFFF"/>
                    </a:solidFill>
                  </a:tcPr>
                </a:tc>
                <a:tc>
                  <a:txBody>
                    <a:bodyPr/>
                    <a:lstStyle/>
                    <a:p>
                      <a:pPr algn="l" fontAlgn="t"/>
                      <a:r>
                        <a:rPr lang="en-US" sz="1000">
                          <a:effectLst/>
                        </a:rPr>
                        <a:t>The remote CRAN repository.</a:t>
                      </a:r>
                    </a:p>
                  </a:txBody>
                  <a:tcPr marL="31440" marR="31440" marT="22008" marB="22008">
                    <a:lnL>
                      <a:noFill/>
                    </a:lnL>
                    <a:lnR>
                      <a:noFill/>
                    </a:lnR>
                    <a:lnT w="7620" cap="flat" cmpd="sng" algn="ctr">
                      <a:solidFill>
                        <a:srgbClr val="DFE1E6"/>
                      </a:solidFill>
                      <a:prstDash val="solid"/>
                      <a:round/>
                      <a:headEnd type="none" w="med" len="med"/>
                      <a:tailEnd type="none" w="med" len="med"/>
                    </a:lnT>
                    <a:lnB w="7620" cap="flat" cmpd="sng" algn="ctr">
                      <a:solidFill>
                        <a:srgbClr val="DFE1E6"/>
                      </a:solidFill>
                      <a:prstDash val="solid"/>
                      <a:round/>
                      <a:headEnd type="none" w="med" len="med"/>
                      <a:tailEnd type="none" w="med" len="med"/>
                    </a:lnB>
                    <a:solidFill>
                      <a:srgbClr val="FFFFFF"/>
                    </a:solidFill>
                  </a:tcPr>
                </a:tc>
                <a:extLst>
                  <a:ext uri="{0D108BD9-81ED-4DB2-BD59-A6C34878D82A}">
                    <a16:rowId xmlns:a16="http://schemas.microsoft.com/office/drawing/2014/main" val="327374705"/>
                  </a:ext>
                </a:extLst>
              </a:tr>
              <a:tr h="260857">
                <a:tc>
                  <a:txBody>
                    <a:bodyPr/>
                    <a:lstStyle/>
                    <a:p>
                      <a:pPr algn="l" fontAlgn="t"/>
                      <a:r>
                        <a:rPr lang="en-US" sz="1000" u="none" strike="noStrike">
                          <a:solidFill>
                            <a:srgbClr val="0052CC"/>
                          </a:solidFill>
                          <a:effectLst/>
                          <a:hlinkClick r:id="rId6"/>
                        </a:rPr>
                        <a:t>dcs-container-release-local/</a:t>
                      </a:r>
                      <a:endParaRPr lang="en-US" sz="1000">
                        <a:effectLst/>
                      </a:endParaRPr>
                    </a:p>
                  </a:txBody>
                  <a:tcPr marL="31440" marR="31440" marT="22008" marB="22008">
                    <a:lnL>
                      <a:noFill/>
                    </a:lnL>
                    <a:lnR>
                      <a:noFill/>
                    </a:lnR>
                    <a:lnT w="7620" cap="flat" cmpd="sng" algn="ctr">
                      <a:solidFill>
                        <a:srgbClr val="DFE1E6"/>
                      </a:solidFill>
                      <a:prstDash val="solid"/>
                      <a:round/>
                      <a:headEnd type="none" w="med" len="med"/>
                      <a:tailEnd type="none" w="med" len="med"/>
                    </a:lnT>
                    <a:lnB w="7620" cap="flat" cmpd="sng" algn="ctr">
                      <a:solidFill>
                        <a:srgbClr val="DFE1E6"/>
                      </a:solidFill>
                      <a:prstDash val="solid"/>
                      <a:round/>
                      <a:headEnd type="none" w="med" len="med"/>
                      <a:tailEnd type="none" w="med" len="med"/>
                    </a:lnB>
                    <a:solidFill>
                      <a:srgbClr val="FFFFFF"/>
                    </a:solidFill>
                  </a:tcPr>
                </a:tc>
                <a:tc>
                  <a:txBody>
                    <a:bodyPr/>
                    <a:lstStyle/>
                    <a:p>
                      <a:pPr algn="l" fontAlgn="t"/>
                      <a:r>
                        <a:rPr lang="en-US" sz="1000">
                          <a:effectLst/>
                        </a:rPr>
                        <a:t>Physical</a:t>
                      </a:r>
                    </a:p>
                  </a:txBody>
                  <a:tcPr marL="31440" marR="31440" marT="22008" marB="22008">
                    <a:lnL>
                      <a:noFill/>
                    </a:lnL>
                    <a:lnR>
                      <a:noFill/>
                    </a:lnR>
                    <a:lnT w="7620" cap="flat" cmpd="sng" algn="ctr">
                      <a:solidFill>
                        <a:srgbClr val="DFE1E6"/>
                      </a:solidFill>
                      <a:prstDash val="solid"/>
                      <a:round/>
                      <a:headEnd type="none" w="med" len="med"/>
                      <a:tailEnd type="none" w="med" len="med"/>
                    </a:lnT>
                    <a:lnB w="7620" cap="flat" cmpd="sng" algn="ctr">
                      <a:solidFill>
                        <a:srgbClr val="DFE1E6"/>
                      </a:solidFill>
                      <a:prstDash val="solid"/>
                      <a:round/>
                      <a:headEnd type="none" w="med" len="med"/>
                      <a:tailEnd type="none" w="med" len="med"/>
                    </a:lnB>
                    <a:solidFill>
                      <a:srgbClr val="FFFFFF"/>
                    </a:solidFill>
                  </a:tcPr>
                </a:tc>
                <a:tc>
                  <a:txBody>
                    <a:bodyPr/>
                    <a:lstStyle/>
                    <a:p>
                      <a:pPr algn="l" fontAlgn="t"/>
                      <a:r>
                        <a:rPr lang="en-US" sz="1000">
                          <a:effectLst/>
                        </a:rPr>
                        <a:t>Generic</a:t>
                      </a:r>
                    </a:p>
                  </a:txBody>
                  <a:tcPr marL="31440" marR="31440" marT="22008" marB="22008">
                    <a:lnL>
                      <a:noFill/>
                    </a:lnL>
                    <a:lnR>
                      <a:noFill/>
                    </a:lnR>
                    <a:lnT w="7620" cap="flat" cmpd="sng" algn="ctr">
                      <a:solidFill>
                        <a:srgbClr val="DFE1E6"/>
                      </a:solidFill>
                      <a:prstDash val="solid"/>
                      <a:round/>
                      <a:headEnd type="none" w="med" len="med"/>
                      <a:tailEnd type="none" w="med" len="med"/>
                    </a:lnT>
                    <a:lnB w="7620" cap="flat" cmpd="sng" algn="ctr">
                      <a:solidFill>
                        <a:srgbClr val="DFE1E6"/>
                      </a:solidFill>
                      <a:prstDash val="solid"/>
                      <a:round/>
                      <a:headEnd type="none" w="med" len="med"/>
                      <a:tailEnd type="none" w="med" len="med"/>
                    </a:lnB>
                    <a:solidFill>
                      <a:srgbClr val="FFFFFF"/>
                    </a:solidFill>
                  </a:tcPr>
                </a:tc>
                <a:tc>
                  <a:txBody>
                    <a:bodyPr/>
                    <a:lstStyle/>
                    <a:p>
                      <a:pPr algn="l" fontAlgn="t"/>
                      <a:r>
                        <a:rPr lang="en-US" sz="1000">
                          <a:effectLst/>
                        </a:rPr>
                        <a:t>The Release repository for DCS Container team.</a:t>
                      </a:r>
                    </a:p>
                  </a:txBody>
                  <a:tcPr marL="31440" marR="31440" marT="22008" marB="22008">
                    <a:lnL>
                      <a:noFill/>
                    </a:lnL>
                    <a:lnR>
                      <a:noFill/>
                    </a:lnR>
                    <a:lnT w="7620" cap="flat" cmpd="sng" algn="ctr">
                      <a:solidFill>
                        <a:srgbClr val="DFE1E6"/>
                      </a:solidFill>
                      <a:prstDash val="solid"/>
                      <a:round/>
                      <a:headEnd type="none" w="med" len="med"/>
                      <a:tailEnd type="none" w="med" len="med"/>
                    </a:lnT>
                    <a:lnB w="7620" cap="flat" cmpd="sng" algn="ctr">
                      <a:solidFill>
                        <a:srgbClr val="DFE1E6"/>
                      </a:solidFill>
                      <a:prstDash val="solid"/>
                      <a:round/>
                      <a:headEnd type="none" w="med" len="med"/>
                      <a:tailEnd type="none" w="med" len="med"/>
                    </a:lnB>
                    <a:solidFill>
                      <a:srgbClr val="FFFFFF"/>
                    </a:solidFill>
                  </a:tcPr>
                </a:tc>
                <a:extLst>
                  <a:ext uri="{0D108BD9-81ED-4DB2-BD59-A6C34878D82A}">
                    <a16:rowId xmlns:a16="http://schemas.microsoft.com/office/drawing/2014/main" val="2855999855"/>
                  </a:ext>
                </a:extLst>
              </a:tr>
              <a:tr h="260857">
                <a:tc>
                  <a:txBody>
                    <a:bodyPr/>
                    <a:lstStyle/>
                    <a:p>
                      <a:pPr algn="l" fontAlgn="t"/>
                      <a:r>
                        <a:rPr lang="en-US" sz="1000" u="none" strike="noStrike">
                          <a:solidFill>
                            <a:srgbClr val="0052CC"/>
                          </a:solidFill>
                          <a:effectLst/>
                          <a:hlinkClick r:id="rId7"/>
                        </a:rPr>
                        <a:t>dcs-container-snapshot-local/</a:t>
                      </a:r>
                      <a:endParaRPr lang="en-US" sz="1000">
                        <a:effectLst/>
                      </a:endParaRPr>
                    </a:p>
                  </a:txBody>
                  <a:tcPr marL="31440" marR="31440" marT="22008" marB="22008">
                    <a:lnL>
                      <a:noFill/>
                    </a:lnL>
                    <a:lnR>
                      <a:noFill/>
                    </a:lnR>
                    <a:lnT w="7620" cap="flat" cmpd="sng" algn="ctr">
                      <a:solidFill>
                        <a:srgbClr val="DFE1E6"/>
                      </a:solidFill>
                      <a:prstDash val="solid"/>
                      <a:round/>
                      <a:headEnd type="none" w="med" len="med"/>
                      <a:tailEnd type="none" w="med" len="med"/>
                    </a:lnT>
                    <a:lnB w="7620" cap="flat" cmpd="sng" algn="ctr">
                      <a:solidFill>
                        <a:srgbClr val="DFE1E6"/>
                      </a:solidFill>
                      <a:prstDash val="solid"/>
                      <a:round/>
                      <a:headEnd type="none" w="med" len="med"/>
                      <a:tailEnd type="none" w="med" len="med"/>
                    </a:lnB>
                    <a:solidFill>
                      <a:srgbClr val="FFFFFF"/>
                    </a:solidFill>
                  </a:tcPr>
                </a:tc>
                <a:tc>
                  <a:txBody>
                    <a:bodyPr/>
                    <a:lstStyle/>
                    <a:p>
                      <a:pPr algn="l" fontAlgn="t"/>
                      <a:r>
                        <a:rPr lang="en-US" sz="1000">
                          <a:effectLst/>
                        </a:rPr>
                        <a:t>Physical</a:t>
                      </a:r>
                    </a:p>
                  </a:txBody>
                  <a:tcPr marL="31440" marR="31440" marT="22008" marB="22008">
                    <a:lnL>
                      <a:noFill/>
                    </a:lnL>
                    <a:lnR>
                      <a:noFill/>
                    </a:lnR>
                    <a:lnT w="7620" cap="flat" cmpd="sng" algn="ctr">
                      <a:solidFill>
                        <a:srgbClr val="DFE1E6"/>
                      </a:solidFill>
                      <a:prstDash val="solid"/>
                      <a:round/>
                      <a:headEnd type="none" w="med" len="med"/>
                      <a:tailEnd type="none" w="med" len="med"/>
                    </a:lnT>
                    <a:lnB w="7620" cap="flat" cmpd="sng" algn="ctr">
                      <a:solidFill>
                        <a:srgbClr val="DFE1E6"/>
                      </a:solidFill>
                      <a:prstDash val="solid"/>
                      <a:round/>
                      <a:headEnd type="none" w="med" len="med"/>
                      <a:tailEnd type="none" w="med" len="med"/>
                    </a:lnB>
                    <a:solidFill>
                      <a:srgbClr val="FFFFFF"/>
                    </a:solidFill>
                  </a:tcPr>
                </a:tc>
                <a:tc>
                  <a:txBody>
                    <a:bodyPr/>
                    <a:lstStyle/>
                    <a:p>
                      <a:pPr algn="l" fontAlgn="t"/>
                      <a:r>
                        <a:rPr lang="en-US" sz="1000">
                          <a:effectLst/>
                        </a:rPr>
                        <a:t>Generic</a:t>
                      </a:r>
                    </a:p>
                  </a:txBody>
                  <a:tcPr marL="31440" marR="31440" marT="22008" marB="22008">
                    <a:lnL>
                      <a:noFill/>
                    </a:lnL>
                    <a:lnR>
                      <a:noFill/>
                    </a:lnR>
                    <a:lnT w="7620" cap="flat" cmpd="sng" algn="ctr">
                      <a:solidFill>
                        <a:srgbClr val="DFE1E6"/>
                      </a:solidFill>
                      <a:prstDash val="solid"/>
                      <a:round/>
                      <a:headEnd type="none" w="med" len="med"/>
                      <a:tailEnd type="none" w="med" len="med"/>
                    </a:lnT>
                    <a:lnB w="7620" cap="flat" cmpd="sng" algn="ctr">
                      <a:solidFill>
                        <a:srgbClr val="DFE1E6"/>
                      </a:solidFill>
                      <a:prstDash val="solid"/>
                      <a:round/>
                      <a:headEnd type="none" w="med" len="med"/>
                      <a:tailEnd type="none" w="med" len="med"/>
                    </a:lnB>
                    <a:solidFill>
                      <a:srgbClr val="FFFFFF"/>
                    </a:solidFill>
                  </a:tcPr>
                </a:tc>
                <a:tc>
                  <a:txBody>
                    <a:bodyPr/>
                    <a:lstStyle/>
                    <a:p>
                      <a:pPr algn="l" fontAlgn="t"/>
                      <a:r>
                        <a:rPr lang="en-US" sz="1000">
                          <a:effectLst/>
                        </a:rPr>
                        <a:t>The Snapshot repository for DCS Container team.</a:t>
                      </a:r>
                    </a:p>
                  </a:txBody>
                  <a:tcPr marL="31440" marR="31440" marT="22008" marB="22008">
                    <a:lnL>
                      <a:noFill/>
                    </a:lnL>
                    <a:lnR>
                      <a:noFill/>
                    </a:lnR>
                    <a:lnT w="7620" cap="flat" cmpd="sng" algn="ctr">
                      <a:solidFill>
                        <a:srgbClr val="DFE1E6"/>
                      </a:solidFill>
                      <a:prstDash val="solid"/>
                      <a:round/>
                      <a:headEnd type="none" w="med" len="med"/>
                      <a:tailEnd type="none" w="med" len="med"/>
                    </a:lnT>
                    <a:lnB w="7620" cap="flat" cmpd="sng" algn="ctr">
                      <a:solidFill>
                        <a:srgbClr val="DFE1E6"/>
                      </a:solidFill>
                      <a:prstDash val="solid"/>
                      <a:round/>
                      <a:headEnd type="none" w="med" len="med"/>
                      <a:tailEnd type="none" w="med" len="med"/>
                    </a:lnB>
                    <a:solidFill>
                      <a:srgbClr val="FFFFFF"/>
                    </a:solidFill>
                  </a:tcPr>
                </a:tc>
                <a:extLst>
                  <a:ext uri="{0D108BD9-81ED-4DB2-BD59-A6C34878D82A}">
                    <a16:rowId xmlns:a16="http://schemas.microsoft.com/office/drawing/2014/main" val="4278221805"/>
                  </a:ext>
                </a:extLst>
              </a:tr>
              <a:tr h="260857">
                <a:tc>
                  <a:txBody>
                    <a:bodyPr/>
                    <a:lstStyle/>
                    <a:p>
                      <a:pPr algn="l" fontAlgn="t"/>
                      <a:r>
                        <a:rPr lang="en-US" sz="1000" u="none" strike="noStrike">
                          <a:solidFill>
                            <a:srgbClr val="0052CC"/>
                          </a:solidFill>
                          <a:effectLst/>
                          <a:hlinkClick r:id="rId8"/>
                        </a:rPr>
                        <a:t>dcs-local/</a:t>
                      </a:r>
                      <a:endParaRPr lang="en-US" sz="1000">
                        <a:effectLst/>
                      </a:endParaRPr>
                    </a:p>
                  </a:txBody>
                  <a:tcPr marL="31440" marR="31440" marT="22008" marB="22008">
                    <a:lnL>
                      <a:noFill/>
                    </a:lnL>
                    <a:lnR>
                      <a:noFill/>
                    </a:lnR>
                    <a:lnT w="7620" cap="flat" cmpd="sng" algn="ctr">
                      <a:solidFill>
                        <a:srgbClr val="DFE1E6"/>
                      </a:solidFill>
                      <a:prstDash val="solid"/>
                      <a:round/>
                      <a:headEnd type="none" w="med" len="med"/>
                      <a:tailEnd type="none" w="med" len="med"/>
                    </a:lnT>
                    <a:lnB w="7620" cap="flat" cmpd="sng" algn="ctr">
                      <a:solidFill>
                        <a:srgbClr val="DFE1E6"/>
                      </a:solidFill>
                      <a:prstDash val="solid"/>
                      <a:round/>
                      <a:headEnd type="none" w="med" len="med"/>
                      <a:tailEnd type="none" w="med" len="med"/>
                    </a:lnB>
                    <a:solidFill>
                      <a:srgbClr val="FFFFFF"/>
                    </a:solidFill>
                  </a:tcPr>
                </a:tc>
                <a:tc>
                  <a:txBody>
                    <a:bodyPr/>
                    <a:lstStyle/>
                    <a:p>
                      <a:pPr algn="l" fontAlgn="t"/>
                      <a:r>
                        <a:rPr lang="en-US" sz="1000">
                          <a:effectLst/>
                        </a:rPr>
                        <a:t>Physical</a:t>
                      </a:r>
                    </a:p>
                  </a:txBody>
                  <a:tcPr marL="31440" marR="31440" marT="22008" marB="22008">
                    <a:lnL>
                      <a:noFill/>
                    </a:lnL>
                    <a:lnR>
                      <a:noFill/>
                    </a:lnR>
                    <a:lnT w="7620" cap="flat" cmpd="sng" algn="ctr">
                      <a:solidFill>
                        <a:srgbClr val="DFE1E6"/>
                      </a:solidFill>
                      <a:prstDash val="solid"/>
                      <a:round/>
                      <a:headEnd type="none" w="med" len="med"/>
                      <a:tailEnd type="none" w="med" len="med"/>
                    </a:lnT>
                    <a:lnB w="7620" cap="flat" cmpd="sng" algn="ctr">
                      <a:solidFill>
                        <a:srgbClr val="DFE1E6"/>
                      </a:solidFill>
                      <a:prstDash val="solid"/>
                      <a:round/>
                      <a:headEnd type="none" w="med" len="med"/>
                      <a:tailEnd type="none" w="med" len="med"/>
                    </a:lnB>
                    <a:solidFill>
                      <a:srgbClr val="FFFFFF"/>
                    </a:solidFill>
                  </a:tcPr>
                </a:tc>
                <a:tc>
                  <a:txBody>
                    <a:bodyPr/>
                    <a:lstStyle/>
                    <a:p>
                      <a:pPr algn="l" fontAlgn="t"/>
                      <a:r>
                        <a:rPr lang="en-US" sz="1000">
                          <a:effectLst/>
                        </a:rPr>
                        <a:t>Maven</a:t>
                      </a:r>
                    </a:p>
                  </a:txBody>
                  <a:tcPr marL="31440" marR="31440" marT="22008" marB="22008">
                    <a:lnL>
                      <a:noFill/>
                    </a:lnL>
                    <a:lnR>
                      <a:noFill/>
                    </a:lnR>
                    <a:lnT w="7620" cap="flat" cmpd="sng" algn="ctr">
                      <a:solidFill>
                        <a:srgbClr val="DFE1E6"/>
                      </a:solidFill>
                      <a:prstDash val="solid"/>
                      <a:round/>
                      <a:headEnd type="none" w="med" len="med"/>
                      <a:tailEnd type="none" w="med" len="med"/>
                    </a:lnT>
                    <a:lnB w="7620" cap="flat" cmpd="sng" algn="ctr">
                      <a:solidFill>
                        <a:srgbClr val="DFE1E6"/>
                      </a:solidFill>
                      <a:prstDash val="solid"/>
                      <a:round/>
                      <a:headEnd type="none" w="med" len="med"/>
                      <a:tailEnd type="none" w="med" len="med"/>
                    </a:lnB>
                    <a:solidFill>
                      <a:srgbClr val="FFFFFF"/>
                    </a:solidFill>
                  </a:tcPr>
                </a:tc>
                <a:tc>
                  <a:txBody>
                    <a:bodyPr/>
                    <a:lstStyle/>
                    <a:p>
                      <a:pPr algn="l" fontAlgn="t"/>
                      <a:r>
                        <a:rPr lang="en-US" sz="1000">
                          <a:effectLst/>
                        </a:rPr>
                        <a:t>The Maven repository for DCS Team.</a:t>
                      </a:r>
                    </a:p>
                  </a:txBody>
                  <a:tcPr marL="31440" marR="31440" marT="22008" marB="22008">
                    <a:lnL>
                      <a:noFill/>
                    </a:lnL>
                    <a:lnR>
                      <a:noFill/>
                    </a:lnR>
                    <a:lnT w="7620" cap="flat" cmpd="sng" algn="ctr">
                      <a:solidFill>
                        <a:srgbClr val="DFE1E6"/>
                      </a:solidFill>
                      <a:prstDash val="solid"/>
                      <a:round/>
                      <a:headEnd type="none" w="med" len="med"/>
                      <a:tailEnd type="none" w="med" len="med"/>
                    </a:lnT>
                    <a:lnB w="7620" cap="flat" cmpd="sng" algn="ctr">
                      <a:solidFill>
                        <a:srgbClr val="DFE1E6"/>
                      </a:solidFill>
                      <a:prstDash val="solid"/>
                      <a:round/>
                      <a:headEnd type="none" w="med" len="med"/>
                      <a:tailEnd type="none" w="med" len="med"/>
                    </a:lnB>
                    <a:solidFill>
                      <a:srgbClr val="FFFFFF"/>
                    </a:solidFill>
                  </a:tcPr>
                </a:tc>
                <a:extLst>
                  <a:ext uri="{0D108BD9-81ED-4DB2-BD59-A6C34878D82A}">
                    <a16:rowId xmlns:a16="http://schemas.microsoft.com/office/drawing/2014/main" val="643237835"/>
                  </a:ext>
                </a:extLst>
              </a:tr>
              <a:tr h="370052">
                <a:tc>
                  <a:txBody>
                    <a:bodyPr/>
                    <a:lstStyle/>
                    <a:p>
                      <a:pPr algn="l" fontAlgn="t"/>
                      <a:r>
                        <a:rPr lang="en-US" sz="1000" u="none" strike="noStrike" err="1">
                          <a:solidFill>
                            <a:srgbClr val="0052CC"/>
                          </a:solidFill>
                          <a:effectLst/>
                          <a:hlinkClick r:id="rId9"/>
                        </a:rPr>
                        <a:t>dms</a:t>
                      </a:r>
                      <a:r>
                        <a:rPr lang="en-US" sz="1000" u="none" strike="noStrike">
                          <a:solidFill>
                            <a:srgbClr val="0052CC"/>
                          </a:solidFill>
                          <a:effectLst/>
                          <a:hlinkClick r:id="rId9"/>
                        </a:rPr>
                        <a:t>-release-local/</a:t>
                      </a:r>
                      <a:endParaRPr lang="en-US" sz="1000">
                        <a:effectLst/>
                      </a:endParaRPr>
                    </a:p>
                  </a:txBody>
                  <a:tcPr marL="31440" marR="31440" marT="22008" marB="22008">
                    <a:lnL>
                      <a:noFill/>
                    </a:lnL>
                    <a:lnR>
                      <a:noFill/>
                    </a:lnR>
                    <a:lnT w="7620" cap="flat" cmpd="sng" algn="ctr">
                      <a:solidFill>
                        <a:srgbClr val="DFE1E6"/>
                      </a:solidFill>
                      <a:prstDash val="solid"/>
                      <a:round/>
                      <a:headEnd type="none" w="med" len="med"/>
                      <a:tailEnd type="none" w="med" len="med"/>
                    </a:lnT>
                    <a:lnB w="7620" cap="flat" cmpd="sng" algn="ctr">
                      <a:solidFill>
                        <a:srgbClr val="DFE1E6"/>
                      </a:solidFill>
                      <a:prstDash val="solid"/>
                      <a:round/>
                      <a:headEnd type="none" w="med" len="med"/>
                      <a:tailEnd type="none" w="med" len="med"/>
                    </a:lnB>
                    <a:solidFill>
                      <a:srgbClr val="FFFFFF"/>
                    </a:solidFill>
                  </a:tcPr>
                </a:tc>
                <a:tc>
                  <a:txBody>
                    <a:bodyPr/>
                    <a:lstStyle/>
                    <a:p>
                      <a:pPr algn="l" fontAlgn="t"/>
                      <a:r>
                        <a:rPr lang="en-US" sz="1000">
                          <a:effectLst/>
                        </a:rPr>
                        <a:t>Physical</a:t>
                      </a:r>
                    </a:p>
                  </a:txBody>
                  <a:tcPr marL="31440" marR="31440" marT="22008" marB="22008">
                    <a:lnL>
                      <a:noFill/>
                    </a:lnL>
                    <a:lnR>
                      <a:noFill/>
                    </a:lnR>
                    <a:lnT w="7620" cap="flat" cmpd="sng" algn="ctr">
                      <a:solidFill>
                        <a:srgbClr val="DFE1E6"/>
                      </a:solidFill>
                      <a:prstDash val="solid"/>
                      <a:round/>
                      <a:headEnd type="none" w="med" len="med"/>
                      <a:tailEnd type="none" w="med" len="med"/>
                    </a:lnT>
                    <a:lnB w="7620" cap="flat" cmpd="sng" algn="ctr">
                      <a:solidFill>
                        <a:srgbClr val="DFE1E6"/>
                      </a:solidFill>
                      <a:prstDash val="solid"/>
                      <a:round/>
                      <a:headEnd type="none" w="med" len="med"/>
                      <a:tailEnd type="none" w="med" len="med"/>
                    </a:lnB>
                    <a:solidFill>
                      <a:srgbClr val="FFFFFF"/>
                    </a:solidFill>
                  </a:tcPr>
                </a:tc>
                <a:tc>
                  <a:txBody>
                    <a:bodyPr/>
                    <a:lstStyle/>
                    <a:p>
                      <a:pPr algn="l" fontAlgn="t"/>
                      <a:r>
                        <a:rPr lang="en-US" sz="1000">
                          <a:effectLst/>
                        </a:rPr>
                        <a:t>Generic</a:t>
                      </a:r>
                    </a:p>
                  </a:txBody>
                  <a:tcPr marL="31440" marR="31440" marT="22008" marB="22008">
                    <a:lnL>
                      <a:noFill/>
                    </a:lnL>
                    <a:lnR>
                      <a:noFill/>
                    </a:lnR>
                    <a:lnT w="7620" cap="flat" cmpd="sng" algn="ctr">
                      <a:solidFill>
                        <a:srgbClr val="DFE1E6"/>
                      </a:solidFill>
                      <a:prstDash val="solid"/>
                      <a:round/>
                      <a:headEnd type="none" w="med" len="med"/>
                      <a:tailEnd type="none" w="med" len="med"/>
                    </a:lnT>
                    <a:lnB w="7620" cap="flat" cmpd="sng" algn="ctr">
                      <a:solidFill>
                        <a:srgbClr val="DFE1E6"/>
                      </a:solidFill>
                      <a:prstDash val="solid"/>
                      <a:round/>
                      <a:headEnd type="none" w="med" len="med"/>
                      <a:tailEnd type="none" w="med" len="med"/>
                    </a:lnB>
                    <a:solidFill>
                      <a:srgbClr val="FFFFFF"/>
                    </a:solidFill>
                  </a:tcPr>
                </a:tc>
                <a:tc>
                  <a:txBody>
                    <a:bodyPr/>
                    <a:lstStyle/>
                    <a:p>
                      <a:pPr algn="l" fontAlgn="t"/>
                      <a:r>
                        <a:rPr lang="en-US" sz="1000">
                          <a:effectLst/>
                        </a:rPr>
                        <a:t>The Release repository for Data Management Services Team.</a:t>
                      </a:r>
                    </a:p>
                  </a:txBody>
                  <a:tcPr marL="31440" marR="31440" marT="22008" marB="22008">
                    <a:lnL>
                      <a:noFill/>
                    </a:lnL>
                    <a:lnR>
                      <a:noFill/>
                    </a:lnR>
                    <a:lnT w="7620" cap="flat" cmpd="sng" algn="ctr">
                      <a:solidFill>
                        <a:srgbClr val="DFE1E6"/>
                      </a:solidFill>
                      <a:prstDash val="solid"/>
                      <a:round/>
                      <a:headEnd type="none" w="med" len="med"/>
                      <a:tailEnd type="none" w="med" len="med"/>
                    </a:lnT>
                    <a:lnB w="7620" cap="flat" cmpd="sng" algn="ctr">
                      <a:solidFill>
                        <a:srgbClr val="DFE1E6"/>
                      </a:solidFill>
                      <a:prstDash val="solid"/>
                      <a:round/>
                      <a:headEnd type="none" w="med" len="med"/>
                      <a:tailEnd type="none" w="med" len="med"/>
                    </a:lnB>
                    <a:solidFill>
                      <a:srgbClr val="FFFFFF"/>
                    </a:solidFill>
                  </a:tcPr>
                </a:tc>
                <a:extLst>
                  <a:ext uri="{0D108BD9-81ED-4DB2-BD59-A6C34878D82A}">
                    <a16:rowId xmlns:a16="http://schemas.microsoft.com/office/drawing/2014/main" val="860653766"/>
                  </a:ext>
                </a:extLst>
              </a:tr>
              <a:tr h="370052">
                <a:tc>
                  <a:txBody>
                    <a:bodyPr/>
                    <a:lstStyle/>
                    <a:p>
                      <a:pPr algn="l" fontAlgn="t"/>
                      <a:r>
                        <a:rPr lang="en-US" sz="1000" u="none" strike="noStrike">
                          <a:solidFill>
                            <a:srgbClr val="0052CC"/>
                          </a:solidFill>
                          <a:effectLst/>
                          <a:hlinkClick r:id="rId10"/>
                        </a:rPr>
                        <a:t>dms-snapshot-local/</a:t>
                      </a:r>
                      <a:endParaRPr lang="en-US" sz="1000">
                        <a:effectLst/>
                      </a:endParaRPr>
                    </a:p>
                  </a:txBody>
                  <a:tcPr marL="31440" marR="31440" marT="22008" marB="22008">
                    <a:lnL>
                      <a:noFill/>
                    </a:lnL>
                    <a:lnR>
                      <a:noFill/>
                    </a:lnR>
                    <a:lnT w="7620" cap="flat" cmpd="sng" algn="ctr">
                      <a:solidFill>
                        <a:srgbClr val="DFE1E6"/>
                      </a:solidFill>
                      <a:prstDash val="solid"/>
                      <a:round/>
                      <a:headEnd type="none" w="med" len="med"/>
                      <a:tailEnd type="none" w="med" len="med"/>
                    </a:lnT>
                    <a:lnB w="7620" cap="flat" cmpd="sng" algn="ctr">
                      <a:solidFill>
                        <a:srgbClr val="DFE1E6"/>
                      </a:solidFill>
                      <a:prstDash val="solid"/>
                      <a:round/>
                      <a:headEnd type="none" w="med" len="med"/>
                      <a:tailEnd type="none" w="med" len="med"/>
                    </a:lnB>
                    <a:solidFill>
                      <a:srgbClr val="FFFFFF"/>
                    </a:solidFill>
                  </a:tcPr>
                </a:tc>
                <a:tc>
                  <a:txBody>
                    <a:bodyPr/>
                    <a:lstStyle/>
                    <a:p>
                      <a:pPr algn="l" fontAlgn="t"/>
                      <a:r>
                        <a:rPr lang="en-US" sz="1000">
                          <a:effectLst/>
                        </a:rPr>
                        <a:t>Physical</a:t>
                      </a:r>
                    </a:p>
                  </a:txBody>
                  <a:tcPr marL="31440" marR="31440" marT="22008" marB="22008">
                    <a:lnL>
                      <a:noFill/>
                    </a:lnL>
                    <a:lnR>
                      <a:noFill/>
                    </a:lnR>
                    <a:lnT w="7620" cap="flat" cmpd="sng" algn="ctr">
                      <a:solidFill>
                        <a:srgbClr val="DFE1E6"/>
                      </a:solidFill>
                      <a:prstDash val="solid"/>
                      <a:round/>
                      <a:headEnd type="none" w="med" len="med"/>
                      <a:tailEnd type="none" w="med" len="med"/>
                    </a:lnT>
                    <a:lnB w="7620" cap="flat" cmpd="sng" algn="ctr">
                      <a:solidFill>
                        <a:srgbClr val="DFE1E6"/>
                      </a:solidFill>
                      <a:prstDash val="solid"/>
                      <a:round/>
                      <a:headEnd type="none" w="med" len="med"/>
                      <a:tailEnd type="none" w="med" len="med"/>
                    </a:lnB>
                    <a:solidFill>
                      <a:srgbClr val="FFFFFF"/>
                    </a:solidFill>
                  </a:tcPr>
                </a:tc>
                <a:tc>
                  <a:txBody>
                    <a:bodyPr/>
                    <a:lstStyle/>
                    <a:p>
                      <a:pPr algn="l" fontAlgn="t"/>
                      <a:r>
                        <a:rPr lang="en-US" sz="1000">
                          <a:effectLst/>
                        </a:rPr>
                        <a:t>Generic</a:t>
                      </a:r>
                    </a:p>
                  </a:txBody>
                  <a:tcPr marL="31440" marR="31440" marT="22008" marB="22008">
                    <a:lnL>
                      <a:noFill/>
                    </a:lnL>
                    <a:lnR>
                      <a:noFill/>
                    </a:lnR>
                    <a:lnT w="7620" cap="flat" cmpd="sng" algn="ctr">
                      <a:solidFill>
                        <a:srgbClr val="DFE1E6"/>
                      </a:solidFill>
                      <a:prstDash val="solid"/>
                      <a:round/>
                      <a:headEnd type="none" w="med" len="med"/>
                      <a:tailEnd type="none" w="med" len="med"/>
                    </a:lnT>
                    <a:lnB w="7620" cap="flat" cmpd="sng" algn="ctr">
                      <a:solidFill>
                        <a:srgbClr val="DFE1E6"/>
                      </a:solidFill>
                      <a:prstDash val="solid"/>
                      <a:round/>
                      <a:headEnd type="none" w="med" len="med"/>
                      <a:tailEnd type="none" w="med" len="med"/>
                    </a:lnB>
                    <a:solidFill>
                      <a:srgbClr val="FFFFFF"/>
                    </a:solidFill>
                  </a:tcPr>
                </a:tc>
                <a:tc>
                  <a:txBody>
                    <a:bodyPr/>
                    <a:lstStyle/>
                    <a:p>
                      <a:pPr algn="l" fontAlgn="t"/>
                      <a:r>
                        <a:rPr lang="en-US" sz="1000">
                          <a:effectLst/>
                        </a:rPr>
                        <a:t>The Snapshot repository for Data Management Services Team.</a:t>
                      </a:r>
                    </a:p>
                  </a:txBody>
                  <a:tcPr marL="31440" marR="31440" marT="22008" marB="22008">
                    <a:lnL>
                      <a:noFill/>
                    </a:lnL>
                    <a:lnR>
                      <a:noFill/>
                    </a:lnR>
                    <a:lnT w="7620" cap="flat" cmpd="sng" algn="ctr">
                      <a:solidFill>
                        <a:srgbClr val="DFE1E6"/>
                      </a:solidFill>
                      <a:prstDash val="solid"/>
                      <a:round/>
                      <a:headEnd type="none" w="med" len="med"/>
                      <a:tailEnd type="none" w="med" len="med"/>
                    </a:lnT>
                    <a:lnB w="7620" cap="flat" cmpd="sng" algn="ctr">
                      <a:solidFill>
                        <a:srgbClr val="DFE1E6"/>
                      </a:solidFill>
                      <a:prstDash val="solid"/>
                      <a:round/>
                      <a:headEnd type="none" w="med" len="med"/>
                      <a:tailEnd type="none" w="med" len="med"/>
                    </a:lnB>
                    <a:solidFill>
                      <a:srgbClr val="FFFFFF"/>
                    </a:solidFill>
                  </a:tcPr>
                </a:tc>
                <a:extLst>
                  <a:ext uri="{0D108BD9-81ED-4DB2-BD59-A6C34878D82A}">
                    <a16:rowId xmlns:a16="http://schemas.microsoft.com/office/drawing/2014/main" val="3886376166"/>
                  </a:ext>
                </a:extLst>
              </a:tr>
              <a:tr h="588443">
                <a:tc>
                  <a:txBody>
                    <a:bodyPr/>
                    <a:lstStyle/>
                    <a:p>
                      <a:pPr algn="l" fontAlgn="t"/>
                      <a:r>
                        <a:rPr lang="en-US" sz="1000" u="none" strike="noStrike">
                          <a:solidFill>
                            <a:srgbClr val="0052CC"/>
                          </a:solidFill>
                          <a:effectLst/>
                          <a:hlinkClick r:id="rId11"/>
                        </a:rPr>
                        <a:t>docker/</a:t>
                      </a:r>
                      <a:endParaRPr lang="en-US" sz="1000">
                        <a:effectLst/>
                      </a:endParaRPr>
                    </a:p>
                  </a:txBody>
                  <a:tcPr marL="31440" marR="31440" marT="22008" marB="22008">
                    <a:lnL>
                      <a:noFill/>
                    </a:lnL>
                    <a:lnR>
                      <a:noFill/>
                    </a:lnR>
                    <a:lnT w="7620" cap="flat" cmpd="sng" algn="ctr">
                      <a:solidFill>
                        <a:srgbClr val="DFE1E6"/>
                      </a:solidFill>
                      <a:prstDash val="solid"/>
                      <a:round/>
                      <a:headEnd type="none" w="med" len="med"/>
                      <a:tailEnd type="none" w="med" len="med"/>
                    </a:lnT>
                    <a:lnB w="7620" cap="flat" cmpd="sng" algn="ctr">
                      <a:solidFill>
                        <a:srgbClr val="DFE1E6"/>
                      </a:solidFill>
                      <a:prstDash val="solid"/>
                      <a:round/>
                      <a:headEnd type="none" w="med" len="med"/>
                      <a:tailEnd type="none" w="med" len="med"/>
                    </a:lnB>
                    <a:solidFill>
                      <a:srgbClr val="FFFFFF"/>
                    </a:solidFill>
                  </a:tcPr>
                </a:tc>
                <a:tc>
                  <a:txBody>
                    <a:bodyPr/>
                    <a:lstStyle/>
                    <a:p>
                      <a:pPr algn="l" fontAlgn="t"/>
                      <a:r>
                        <a:rPr lang="en-US" sz="1000">
                          <a:effectLst/>
                        </a:rPr>
                        <a:t>Virtual</a:t>
                      </a:r>
                    </a:p>
                  </a:txBody>
                  <a:tcPr marL="31440" marR="31440" marT="22008" marB="22008">
                    <a:lnL>
                      <a:noFill/>
                    </a:lnL>
                    <a:lnR>
                      <a:noFill/>
                    </a:lnR>
                    <a:lnT w="7620" cap="flat" cmpd="sng" algn="ctr">
                      <a:solidFill>
                        <a:srgbClr val="DFE1E6"/>
                      </a:solidFill>
                      <a:prstDash val="solid"/>
                      <a:round/>
                      <a:headEnd type="none" w="med" len="med"/>
                      <a:tailEnd type="none" w="med" len="med"/>
                    </a:lnT>
                    <a:lnB w="7620" cap="flat" cmpd="sng" algn="ctr">
                      <a:solidFill>
                        <a:srgbClr val="DFE1E6"/>
                      </a:solidFill>
                      <a:prstDash val="solid"/>
                      <a:round/>
                      <a:headEnd type="none" w="med" len="med"/>
                      <a:tailEnd type="none" w="med" len="med"/>
                    </a:lnB>
                    <a:solidFill>
                      <a:srgbClr val="FFFFFF"/>
                    </a:solidFill>
                  </a:tcPr>
                </a:tc>
                <a:tc>
                  <a:txBody>
                    <a:bodyPr/>
                    <a:lstStyle/>
                    <a:p>
                      <a:pPr algn="l" fontAlgn="t"/>
                      <a:r>
                        <a:rPr lang="en-US" sz="1000">
                          <a:effectLst/>
                        </a:rPr>
                        <a:t>Docker</a:t>
                      </a:r>
                    </a:p>
                  </a:txBody>
                  <a:tcPr marL="31440" marR="31440" marT="22008" marB="22008">
                    <a:lnL>
                      <a:noFill/>
                    </a:lnL>
                    <a:lnR>
                      <a:noFill/>
                    </a:lnR>
                    <a:lnT w="7620" cap="flat" cmpd="sng" algn="ctr">
                      <a:solidFill>
                        <a:srgbClr val="DFE1E6"/>
                      </a:solidFill>
                      <a:prstDash val="solid"/>
                      <a:round/>
                      <a:headEnd type="none" w="med" len="med"/>
                      <a:tailEnd type="none" w="med" len="med"/>
                    </a:lnT>
                    <a:lnB w="7620" cap="flat" cmpd="sng" algn="ctr">
                      <a:solidFill>
                        <a:srgbClr val="DFE1E6"/>
                      </a:solidFill>
                      <a:prstDash val="solid"/>
                      <a:round/>
                      <a:headEnd type="none" w="med" len="med"/>
                      <a:tailEnd type="none" w="med" len="med"/>
                    </a:lnB>
                    <a:solidFill>
                      <a:srgbClr val="FFFFFF"/>
                    </a:solidFill>
                  </a:tcPr>
                </a:tc>
                <a:tc>
                  <a:txBody>
                    <a:bodyPr/>
                    <a:lstStyle/>
                    <a:p>
                      <a:pPr algn="l" fontAlgn="t"/>
                      <a:r>
                        <a:rPr lang="en-US" sz="1000">
                          <a:effectLst/>
                        </a:rPr>
                        <a:t>The Docker virtual </a:t>
                      </a:r>
                      <a:r>
                        <a:rPr lang="en-US" sz="1000" err="1">
                          <a:effectLst/>
                        </a:rPr>
                        <a:t>reposotory</a:t>
                      </a:r>
                      <a:r>
                        <a:rPr lang="en-US" sz="1000">
                          <a:effectLst/>
                        </a:rPr>
                        <a:t> that consolidates the following repos: </a:t>
                      </a:r>
                      <a:r>
                        <a:rPr lang="en-US" sz="1000" u="none" strike="noStrike" err="1">
                          <a:solidFill>
                            <a:srgbClr val="0052CC"/>
                          </a:solidFill>
                          <a:effectLst/>
                          <a:hlinkClick r:id="rId12"/>
                        </a:rPr>
                        <a:t>docker</a:t>
                      </a:r>
                      <a:r>
                        <a:rPr lang="en-US" sz="1000" u="none" strike="noStrike">
                          <a:solidFill>
                            <a:srgbClr val="0052CC"/>
                          </a:solidFill>
                          <a:effectLst/>
                          <a:hlinkClick r:id="rId12"/>
                        </a:rPr>
                        <a:t>-local/</a:t>
                      </a:r>
                      <a:r>
                        <a:rPr lang="en-US" sz="1000">
                          <a:effectLst/>
                        </a:rPr>
                        <a:t>, and </a:t>
                      </a:r>
                      <a:r>
                        <a:rPr lang="en-US" sz="1000" u="none" strike="noStrike" err="1">
                          <a:solidFill>
                            <a:srgbClr val="0052CC"/>
                          </a:solidFill>
                          <a:effectLst/>
                          <a:hlinkClick r:id="rId13"/>
                        </a:rPr>
                        <a:t>docker</a:t>
                      </a:r>
                      <a:r>
                        <a:rPr lang="en-US" sz="1000" u="none" strike="noStrike">
                          <a:solidFill>
                            <a:srgbClr val="0052CC"/>
                          </a:solidFill>
                          <a:effectLst/>
                          <a:hlinkClick r:id="rId13"/>
                        </a:rPr>
                        <a:t>-remote/</a:t>
                      </a:r>
                      <a:r>
                        <a:rPr lang="en-US" sz="1000">
                          <a:effectLst/>
                        </a:rPr>
                        <a:t>.</a:t>
                      </a:r>
                    </a:p>
                  </a:txBody>
                  <a:tcPr marL="31440" marR="31440" marT="22008" marB="22008">
                    <a:lnL>
                      <a:noFill/>
                    </a:lnL>
                    <a:lnR>
                      <a:noFill/>
                    </a:lnR>
                    <a:lnT w="7620" cap="flat" cmpd="sng" algn="ctr">
                      <a:solidFill>
                        <a:srgbClr val="DFE1E6"/>
                      </a:solidFill>
                      <a:prstDash val="solid"/>
                      <a:round/>
                      <a:headEnd type="none" w="med" len="med"/>
                      <a:tailEnd type="none" w="med" len="med"/>
                    </a:lnT>
                    <a:lnB w="7620" cap="flat" cmpd="sng" algn="ctr">
                      <a:solidFill>
                        <a:srgbClr val="DFE1E6"/>
                      </a:solidFill>
                      <a:prstDash val="solid"/>
                      <a:round/>
                      <a:headEnd type="none" w="med" len="med"/>
                      <a:tailEnd type="none" w="med" len="med"/>
                    </a:lnB>
                    <a:solidFill>
                      <a:srgbClr val="FFFFFF"/>
                    </a:solidFill>
                  </a:tcPr>
                </a:tc>
                <a:extLst>
                  <a:ext uri="{0D108BD9-81ED-4DB2-BD59-A6C34878D82A}">
                    <a16:rowId xmlns:a16="http://schemas.microsoft.com/office/drawing/2014/main" val="4055641525"/>
                  </a:ext>
                </a:extLst>
              </a:tr>
              <a:tr h="260857">
                <a:tc>
                  <a:txBody>
                    <a:bodyPr/>
                    <a:lstStyle/>
                    <a:p>
                      <a:pPr algn="l" fontAlgn="t"/>
                      <a:r>
                        <a:rPr lang="en-US" sz="1000" u="none" strike="noStrike">
                          <a:solidFill>
                            <a:srgbClr val="0052CC"/>
                          </a:solidFill>
                          <a:effectLst/>
                          <a:hlinkClick r:id="rId12"/>
                        </a:rPr>
                        <a:t>docker-local/</a:t>
                      </a:r>
                      <a:endParaRPr lang="en-US" sz="1000">
                        <a:effectLst/>
                      </a:endParaRPr>
                    </a:p>
                  </a:txBody>
                  <a:tcPr marL="31440" marR="31440" marT="22008" marB="22008">
                    <a:lnL>
                      <a:noFill/>
                    </a:lnL>
                    <a:lnR>
                      <a:noFill/>
                    </a:lnR>
                    <a:lnT w="7620" cap="flat" cmpd="sng" algn="ctr">
                      <a:solidFill>
                        <a:srgbClr val="DFE1E6"/>
                      </a:solidFill>
                      <a:prstDash val="solid"/>
                      <a:round/>
                      <a:headEnd type="none" w="med" len="med"/>
                      <a:tailEnd type="none" w="med" len="med"/>
                    </a:lnT>
                    <a:lnB w="7620" cap="flat" cmpd="sng" algn="ctr">
                      <a:solidFill>
                        <a:srgbClr val="DFE1E6"/>
                      </a:solidFill>
                      <a:prstDash val="solid"/>
                      <a:round/>
                      <a:headEnd type="none" w="med" len="med"/>
                      <a:tailEnd type="none" w="med" len="med"/>
                    </a:lnB>
                    <a:solidFill>
                      <a:srgbClr val="FFFFFF"/>
                    </a:solidFill>
                  </a:tcPr>
                </a:tc>
                <a:tc>
                  <a:txBody>
                    <a:bodyPr/>
                    <a:lstStyle/>
                    <a:p>
                      <a:pPr algn="l" fontAlgn="t"/>
                      <a:r>
                        <a:rPr lang="en-US" sz="1000">
                          <a:effectLst/>
                        </a:rPr>
                        <a:t>Physical</a:t>
                      </a:r>
                    </a:p>
                  </a:txBody>
                  <a:tcPr marL="31440" marR="31440" marT="22008" marB="22008">
                    <a:lnL>
                      <a:noFill/>
                    </a:lnL>
                    <a:lnR>
                      <a:noFill/>
                    </a:lnR>
                    <a:lnT w="7620" cap="flat" cmpd="sng" algn="ctr">
                      <a:solidFill>
                        <a:srgbClr val="DFE1E6"/>
                      </a:solidFill>
                      <a:prstDash val="solid"/>
                      <a:round/>
                      <a:headEnd type="none" w="med" len="med"/>
                      <a:tailEnd type="none" w="med" len="med"/>
                    </a:lnT>
                    <a:lnB w="7620" cap="flat" cmpd="sng" algn="ctr">
                      <a:solidFill>
                        <a:srgbClr val="DFE1E6"/>
                      </a:solidFill>
                      <a:prstDash val="solid"/>
                      <a:round/>
                      <a:headEnd type="none" w="med" len="med"/>
                      <a:tailEnd type="none" w="med" len="med"/>
                    </a:lnB>
                    <a:solidFill>
                      <a:srgbClr val="FFFFFF"/>
                    </a:solidFill>
                  </a:tcPr>
                </a:tc>
                <a:tc>
                  <a:txBody>
                    <a:bodyPr/>
                    <a:lstStyle/>
                    <a:p>
                      <a:pPr algn="l" fontAlgn="t"/>
                      <a:r>
                        <a:rPr lang="en-US" sz="1000">
                          <a:effectLst/>
                        </a:rPr>
                        <a:t>Docker</a:t>
                      </a:r>
                    </a:p>
                  </a:txBody>
                  <a:tcPr marL="31440" marR="31440" marT="22008" marB="22008">
                    <a:lnL>
                      <a:noFill/>
                    </a:lnL>
                    <a:lnR>
                      <a:noFill/>
                    </a:lnR>
                    <a:lnT w="7620" cap="flat" cmpd="sng" algn="ctr">
                      <a:solidFill>
                        <a:srgbClr val="DFE1E6"/>
                      </a:solidFill>
                      <a:prstDash val="solid"/>
                      <a:round/>
                      <a:headEnd type="none" w="med" len="med"/>
                      <a:tailEnd type="none" w="med" len="med"/>
                    </a:lnT>
                    <a:lnB w="7620" cap="flat" cmpd="sng" algn="ctr">
                      <a:solidFill>
                        <a:srgbClr val="DFE1E6"/>
                      </a:solidFill>
                      <a:prstDash val="solid"/>
                      <a:round/>
                      <a:headEnd type="none" w="med" len="med"/>
                      <a:tailEnd type="none" w="med" len="med"/>
                    </a:lnB>
                    <a:solidFill>
                      <a:srgbClr val="FFFFFF"/>
                    </a:solidFill>
                  </a:tcPr>
                </a:tc>
                <a:tc>
                  <a:txBody>
                    <a:bodyPr/>
                    <a:lstStyle/>
                    <a:p>
                      <a:pPr algn="l" fontAlgn="t"/>
                      <a:r>
                        <a:rPr lang="en-US" sz="1000">
                          <a:effectLst/>
                        </a:rPr>
                        <a:t>The local repository for storing Docker images.</a:t>
                      </a:r>
                    </a:p>
                  </a:txBody>
                  <a:tcPr marL="31440" marR="31440" marT="22008" marB="22008">
                    <a:lnL>
                      <a:noFill/>
                    </a:lnL>
                    <a:lnR>
                      <a:noFill/>
                    </a:lnR>
                    <a:lnT w="7620" cap="flat" cmpd="sng" algn="ctr">
                      <a:solidFill>
                        <a:srgbClr val="DFE1E6"/>
                      </a:solidFill>
                      <a:prstDash val="solid"/>
                      <a:round/>
                      <a:headEnd type="none" w="med" len="med"/>
                      <a:tailEnd type="none" w="med" len="med"/>
                    </a:lnT>
                    <a:lnB w="7620" cap="flat" cmpd="sng" algn="ctr">
                      <a:solidFill>
                        <a:srgbClr val="DFE1E6"/>
                      </a:solidFill>
                      <a:prstDash val="solid"/>
                      <a:round/>
                      <a:headEnd type="none" w="med" len="med"/>
                      <a:tailEnd type="none" w="med" len="med"/>
                    </a:lnB>
                    <a:solidFill>
                      <a:srgbClr val="FFFFFF"/>
                    </a:solidFill>
                  </a:tcPr>
                </a:tc>
                <a:extLst>
                  <a:ext uri="{0D108BD9-81ED-4DB2-BD59-A6C34878D82A}">
                    <a16:rowId xmlns:a16="http://schemas.microsoft.com/office/drawing/2014/main" val="3965680715"/>
                  </a:ext>
                </a:extLst>
              </a:tr>
              <a:tr h="260857">
                <a:tc>
                  <a:txBody>
                    <a:bodyPr/>
                    <a:lstStyle/>
                    <a:p>
                      <a:pPr algn="l" fontAlgn="t"/>
                      <a:r>
                        <a:rPr lang="en-US" sz="1000" u="none" strike="noStrike">
                          <a:solidFill>
                            <a:srgbClr val="0052CC"/>
                          </a:solidFill>
                          <a:effectLst/>
                          <a:hlinkClick r:id="rId13"/>
                        </a:rPr>
                        <a:t>docker-remote/</a:t>
                      </a:r>
                      <a:endParaRPr lang="en-US" sz="1000">
                        <a:effectLst/>
                      </a:endParaRPr>
                    </a:p>
                  </a:txBody>
                  <a:tcPr marL="31440" marR="31440" marT="22008" marB="22008">
                    <a:lnL>
                      <a:noFill/>
                    </a:lnL>
                    <a:lnR>
                      <a:noFill/>
                    </a:lnR>
                    <a:lnT w="7620" cap="flat" cmpd="sng" algn="ctr">
                      <a:solidFill>
                        <a:srgbClr val="DFE1E6"/>
                      </a:solidFill>
                      <a:prstDash val="solid"/>
                      <a:round/>
                      <a:headEnd type="none" w="med" len="med"/>
                      <a:tailEnd type="none" w="med" len="med"/>
                    </a:lnT>
                    <a:lnB w="7620" cap="flat" cmpd="sng" algn="ctr">
                      <a:solidFill>
                        <a:srgbClr val="DFE1E6"/>
                      </a:solidFill>
                      <a:prstDash val="solid"/>
                      <a:round/>
                      <a:headEnd type="none" w="med" len="med"/>
                      <a:tailEnd type="none" w="med" len="med"/>
                    </a:lnB>
                    <a:solidFill>
                      <a:srgbClr val="FFFFFF"/>
                    </a:solidFill>
                  </a:tcPr>
                </a:tc>
                <a:tc>
                  <a:txBody>
                    <a:bodyPr/>
                    <a:lstStyle/>
                    <a:p>
                      <a:pPr algn="l" fontAlgn="t"/>
                      <a:r>
                        <a:rPr lang="en-US" sz="1000">
                          <a:effectLst/>
                        </a:rPr>
                        <a:t>Physical</a:t>
                      </a:r>
                    </a:p>
                  </a:txBody>
                  <a:tcPr marL="31440" marR="31440" marT="22008" marB="22008">
                    <a:lnL>
                      <a:noFill/>
                    </a:lnL>
                    <a:lnR>
                      <a:noFill/>
                    </a:lnR>
                    <a:lnT w="7620" cap="flat" cmpd="sng" algn="ctr">
                      <a:solidFill>
                        <a:srgbClr val="DFE1E6"/>
                      </a:solidFill>
                      <a:prstDash val="solid"/>
                      <a:round/>
                      <a:headEnd type="none" w="med" len="med"/>
                      <a:tailEnd type="none" w="med" len="med"/>
                    </a:lnT>
                    <a:lnB w="7620" cap="flat" cmpd="sng" algn="ctr">
                      <a:solidFill>
                        <a:srgbClr val="DFE1E6"/>
                      </a:solidFill>
                      <a:prstDash val="solid"/>
                      <a:round/>
                      <a:headEnd type="none" w="med" len="med"/>
                      <a:tailEnd type="none" w="med" len="med"/>
                    </a:lnB>
                    <a:solidFill>
                      <a:srgbClr val="FFFFFF"/>
                    </a:solidFill>
                  </a:tcPr>
                </a:tc>
                <a:tc>
                  <a:txBody>
                    <a:bodyPr/>
                    <a:lstStyle/>
                    <a:p>
                      <a:pPr algn="l" fontAlgn="t"/>
                      <a:r>
                        <a:rPr lang="en-US" sz="1000">
                          <a:effectLst/>
                        </a:rPr>
                        <a:t>Docker</a:t>
                      </a:r>
                    </a:p>
                  </a:txBody>
                  <a:tcPr marL="31440" marR="31440" marT="22008" marB="22008">
                    <a:lnL>
                      <a:noFill/>
                    </a:lnL>
                    <a:lnR>
                      <a:noFill/>
                    </a:lnR>
                    <a:lnT w="7620" cap="flat" cmpd="sng" algn="ctr">
                      <a:solidFill>
                        <a:srgbClr val="DFE1E6"/>
                      </a:solidFill>
                      <a:prstDash val="solid"/>
                      <a:round/>
                      <a:headEnd type="none" w="med" len="med"/>
                      <a:tailEnd type="none" w="med" len="med"/>
                    </a:lnT>
                    <a:lnB w="7620" cap="flat" cmpd="sng" algn="ctr">
                      <a:solidFill>
                        <a:srgbClr val="DFE1E6"/>
                      </a:solidFill>
                      <a:prstDash val="solid"/>
                      <a:round/>
                      <a:headEnd type="none" w="med" len="med"/>
                      <a:tailEnd type="none" w="med" len="med"/>
                    </a:lnB>
                    <a:solidFill>
                      <a:srgbClr val="FFFFFF"/>
                    </a:solidFill>
                  </a:tcPr>
                </a:tc>
                <a:tc>
                  <a:txBody>
                    <a:bodyPr/>
                    <a:lstStyle/>
                    <a:p>
                      <a:pPr algn="l" fontAlgn="t"/>
                      <a:r>
                        <a:rPr lang="en-US" sz="1000">
                          <a:effectLst/>
                        </a:rPr>
                        <a:t>The remote repository for storing Docker images.</a:t>
                      </a:r>
                    </a:p>
                  </a:txBody>
                  <a:tcPr marL="31440" marR="31440" marT="22008" marB="22008">
                    <a:lnL>
                      <a:noFill/>
                    </a:lnL>
                    <a:lnR>
                      <a:noFill/>
                    </a:lnR>
                    <a:lnT w="7620" cap="flat" cmpd="sng" algn="ctr">
                      <a:solidFill>
                        <a:srgbClr val="DFE1E6"/>
                      </a:solidFill>
                      <a:prstDash val="solid"/>
                      <a:round/>
                      <a:headEnd type="none" w="med" len="med"/>
                      <a:tailEnd type="none" w="med" len="med"/>
                    </a:lnT>
                    <a:lnB w="7620" cap="flat" cmpd="sng" algn="ctr">
                      <a:solidFill>
                        <a:srgbClr val="DFE1E6"/>
                      </a:solidFill>
                      <a:prstDash val="solid"/>
                      <a:round/>
                      <a:headEnd type="none" w="med" len="med"/>
                      <a:tailEnd type="none" w="med" len="med"/>
                    </a:lnB>
                    <a:solidFill>
                      <a:srgbClr val="FFFFFF"/>
                    </a:solidFill>
                  </a:tcPr>
                </a:tc>
                <a:extLst>
                  <a:ext uri="{0D108BD9-81ED-4DB2-BD59-A6C34878D82A}">
                    <a16:rowId xmlns:a16="http://schemas.microsoft.com/office/drawing/2014/main" val="1350699689"/>
                  </a:ext>
                </a:extLst>
              </a:tr>
              <a:tr h="260857">
                <a:tc>
                  <a:txBody>
                    <a:bodyPr/>
                    <a:lstStyle/>
                    <a:p>
                      <a:pPr algn="l" fontAlgn="t"/>
                      <a:r>
                        <a:rPr lang="en-US" sz="1000" u="none" strike="noStrike">
                          <a:solidFill>
                            <a:srgbClr val="0052CC"/>
                          </a:solidFill>
                          <a:effectLst/>
                          <a:hlinkClick r:id="rId14"/>
                        </a:rPr>
                        <a:t>ei-server-ops-unix/</a:t>
                      </a:r>
                      <a:endParaRPr lang="en-US" sz="1000">
                        <a:effectLst/>
                      </a:endParaRPr>
                    </a:p>
                  </a:txBody>
                  <a:tcPr marL="31440" marR="31440" marT="22008" marB="22008">
                    <a:lnL>
                      <a:noFill/>
                    </a:lnL>
                    <a:lnR>
                      <a:noFill/>
                    </a:lnR>
                    <a:lnT w="7620" cap="flat" cmpd="sng" algn="ctr">
                      <a:solidFill>
                        <a:srgbClr val="DFE1E6"/>
                      </a:solidFill>
                      <a:prstDash val="solid"/>
                      <a:round/>
                      <a:headEnd type="none" w="med" len="med"/>
                      <a:tailEnd type="none" w="med" len="med"/>
                    </a:lnT>
                    <a:lnB w="7620" cap="flat" cmpd="sng" algn="ctr">
                      <a:solidFill>
                        <a:srgbClr val="DFE1E6"/>
                      </a:solidFill>
                      <a:prstDash val="solid"/>
                      <a:round/>
                      <a:headEnd type="none" w="med" len="med"/>
                      <a:tailEnd type="none" w="med" len="med"/>
                    </a:lnB>
                    <a:solidFill>
                      <a:srgbClr val="FFFFFF"/>
                    </a:solidFill>
                  </a:tcPr>
                </a:tc>
                <a:tc>
                  <a:txBody>
                    <a:bodyPr/>
                    <a:lstStyle/>
                    <a:p>
                      <a:pPr algn="l" fontAlgn="t"/>
                      <a:r>
                        <a:rPr lang="en-US" sz="1000">
                          <a:effectLst/>
                        </a:rPr>
                        <a:t>Physical</a:t>
                      </a:r>
                    </a:p>
                  </a:txBody>
                  <a:tcPr marL="31440" marR="31440" marT="22008" marB="22008">
                    <a:lnL>
                      <a:noFill/>
                    </a:lnL>
                    <a:lnR>
                      <a:noFill/>
                    </a:lnR>
                    <a:lnT w="7620" cap="flat" cmpd="sng" algn="ctr">
                      <a:solidFill>
                        <a:srgbClr val="DFE1E6"/>
                      </a:solidFill>
                      <a:prstDash val="solid"/>
                      <a:round/>
                      <a:headEnd type="none" w="med" len="med"/>
                      <a:tailEnd type="none" w="med" len="med"/>
                    </a:lnT>
                    <a:lnB w="7620" cap="flat" cmpd="sng" algn="ctr">
                      <a:solidFill>
                        <a:srgbClr val="DFE1E6"/>
                      </a:solidFill>
                      <a:prstDash val="solid"/>
                      <a:round/>
                      <a:headEnd type="none" w="med" len="med"/>
                      <a:tailEnd type="none" w="med" len="med"/>
                    </a:lnB>
                    <a:solidFill>
                      <a:srgbClr val="FFFFFF"/>
                    </a:solidFill>
                  </a:tcPr>
                </a:tc>
                <a:tc>
                  <a:txBody>
                    <a:bodyPr/>
                    <a:lstStyle/>
                    <a:p>
                      <a:pPr algn="l" fontAlgn="t"/>
                      <a:r>
                        <a:rPr lang="en-US" sz="1000">
                          <a:effectLst/>
                        </a:rPr>
                        <a:t>Generic</a:t>
                      </a:r>
                    </a:p>
                  </a:txBody>
                  <a:tcPr marL="31440" marR="31440" marT="22008" marB="22008">
                    <a:lnL>
                      <a:noFill/>
                    </a:lnL>
                    <a:lnR>
                      <a:noFill/>
                    </a:lnR>
                    <a:lnT w="7620" cap="flat" cmpd="sng" algn="ctr">
                      <a:solidFill>
                        <a:srgbClr val="DFE1E6"/>
                      </a:solidFill>
                      <a:prstDash val="solid"/>
                      <a:round/>
                      <a:headEnd type="none" w="med" len="med"/>
                      <a:tailEnd type="none" w="med" len="med"/>
                    </a:lnT>
                    <a:lnB w="7620" cap="flat" cmpd="sng" algn="ctr">
                      <a:solidFill>
                        <a:srgbClr val="DFE1E6"/>
                      </a:solidFill>
                      <a:prstDash val="solid"/>
                      <a:round/>
                      <a:headEnd type="none" w="med" len="med"/>
                      <a:tailEnd type="none" w="med" len="med"/>
                    </a:lnB>
                    <a:solidFill>
                      <a:srgbClr val="FFFFFF"/>
                    </a:solidFill>
                  </a:tcPr>
                </a:tc>
                <a:tc>
                  <a:txBody>
                    <a:bodyPr/>
                    <a:lstStyle/>
                    <a:p>
                      <a:pPr algn="l" fontAlgn="t"/>
                      <a:r>
                        <a:rPr lang="en-US" sz="1000">
                          <a:effectLst/>
                        </a:rPr>
                        <a:t>The local repository for Unix team.</a:t>
                      </a:r>
                    </a:p>
                  </a:txBody>
                  <a:tcPr marL="31440" marR="31440" marT="22008" marB="22008">
                    <a:lnL>
                      <a:noFill/>
                    </a:lnL>
                    <a:lnR>
                      <a:noFill/>
                    </a:lnR>
                    <a:lnT w="7620" cap="flat" cmpd="sng" algn="ctr">
                      <a:solidFill>
                        <a:srgbClr val="DFE1E6"/>
                      </a:solidFill>
                      <a:prstDash val="solid"/>
                      <a:round/>
                      <a:headEnd type="none" w="med" len="med"/>
                      <a:tailEnd type="none" w="med" len="med"/>
                    </a:lnT>
                    <a:lnB w="7620" cap="flat" cmpd="sng" algn="ctr">
                      <a:solidFill>
                        <a:srgbClr val="DFE1E6"/>
                      </a:solidFill>
                      <a:prstDash val="solid"/>
                      <a:round/>
                      <a:headEnd type="none" w="med" len="med"/>
                      <a:tailEnd type="none" w="med" len="med"/>
                    </a:lnB>
                    <a:solidFill>
                      <a:srgbClr val="FFFFFF"/>
                    </a:solidFill>
                  </a:tcPr>
                </a:tc>
                <a:extLst>
                  <a:ext uri="{0D108BD9-81ED-4DB2-BD59-A6C34878D82A}">
                    <a16:rowId xmlns:a16="http://schemas.microsoft.com/office/drawing/2014/main" val="2907625430"/>
                  </a:ext>
                </a:extLst>
              </a:tr>
              <a:tr h="260857">
                <a:tc>
                  <a:txBody>
                    <a:bodyPr/>
                    <a:lstStyle/>
                    <a:p>
                      <a:pPr algn="l" fontAlgn="t"/>
                      <a:r>
                        <a:rPr lang="en-US" sz="1000" u="none" strike="noStrike">
                          <a:solidFill>
                            <a:srgbClr val="0052CC"/>
                          </a:solidFill>
                          <a:effectLst/>
                          <a:hlinkClick r:id="rId15"/>
                        </a:rPr>
                        <a:t>ei-server-ops-wintel/</a:t>
                      </a:r>
                      <a:endParaRPr lang="en-US" sz="1000">
                        <a:effectLst/>
                      </a:endParaRPr>
                    </a:p>
                  </a:txBody>
                  <a:tcPr marL="31440" marR="31440" marT="22008" marB="22008">
                    <a:lnL>
                      <a:noFill/>
                    </a:lnL>
                    <a:lnR>
                      <a:noFill/>
                    </a:lnR>
                    <a:lnT w="7620" cap="flat" cmpd="sng" algn="ctr">
                      <a:solidFill>
                        <a:srgbClr val="DFE1E6"/>
                      </a:solidFill>
                      <a:prstDash val="solid"/>
                      <a:round/>
                      <a:headEnd type="none" w="med" len="med"/>
                      <a:tailEnd type="none" w="med" len="med"/>
                    </a:lnT>
                    <a:lnB w="7620" cap="flat" cmpd="sng" algn="ctr">
                      <a:solidFill>
                        <a:srgbClr val="DFE1E6"/>
                      </a:solidFill>
                      <a:prstDash val="solid"/>
                      <a:round/>
                      <a:headEnd type="none" w="med" len="med"/>
                      <a:tailEnd type="none" w="med" len="med"/>
                    </a:lnB>
                    <a:solidFill>
                      <a:srgbClr val="FFFFFF"/>
                    </a:solidFill>
                  </a:tcPr>
                </a:tc>
                <a:tc>
                  <a:txBody>
                    <a:bodyPr/>
                    <a:lstStyle/>
                    <a:p>
                      <a:pPr algn="l" fontAlgn="t"/>
                      <a:r>
                        <a:rPr lang="en-US" sz="1000">
                          <a:effectLst/>
                        </a:rPr>
                        <a:t>Physical</a:t>
                      </a:r>
                    </a:p>
                  </a:txBody>
                  <a:tcPr marL="31440" marR="31440" marT="22008" marB="22008">
                    <a:lnL>
                      <a:noFill/>
                    </a:lnL>
                    <a:lnR>
                      <a:noFill/>
                    </a:lnR>
                    <a:lnT w="7620" cap="flat" cmpd="sng" algn="ctr">
                      <a:solidFill>
                        <a:srgbClr val="DFE1E6"/>
                      </a:solidFill>
                      <a:prstDash val="solid"/>
                      <a:round/>
                      <a:headEnd type="none" w="med" len="med"/>
                      <a:tailEnd type="none" w="med" len="med"/>
                    </a:lnT>
                    <a:lnB w="7620" cap="flat" cmpd="sng" algn="ctr">
                      <a:solidFill>
                        <a:srgbClr val="DFE1E6"/>
                      </a:solidFill>
                      <a:prstDash val="solid"/>
                      <a:round/>
                      <a:headEnd type="none" w="med" len="med"/>
                      <a:tailEnd type="none" w="med" len="med"/>
                    </a:lnB>
                    <a:solidFill>
                      <a:srgbClr val="FFFFFF"/>
                    </a:solidFill>
                  </a:tcPr>
                </a:tc>
                <a:tc>
                  <a:txBody>
                    <a:bodyPr/>
                    <a:lstStyle/>
                    <a:p>
                      <a:pPr algn="l" fontAlgn="t"/>
                      <a:r>
                        <a:rPr lang="en-US" sz="1000">
                          <a:effectLst/>
                        </a:rPr>
                        <a:t>Generic</a:t>
                      </a:r>
                    </a:p>
                  </a:txBody>
                  <a:tcPr marL="31440" marR="31440" marT="22008" marB="22008">
                    <a:lnL>
                      <a:noFill/>
                    </a:lnL>
                    <a:lnR>
                      <a:noFill/>
                    </a:lnR>
                    <a:lnT w="7620" cap="flat" cmpd="sng" algn="ctr">
                      <a:solidFill>
                        <a:srgbClr val="DFE1E6"/>
                      </a:solidFill>
                      <a:prstDash val="solid"/>
                      <a:round/>
                      <a:headEnd type="none" w="med" len="med"/>
                      <a:tailEnd type="none" w="med" len="med"/>
                    </a:lnT>
                    <a:lnB w="7620" cap="flat" cmpd="sng" algn="ctr">
                      <a:solidFill>
                        <a:srgbClr val="DFE1E6"/>
                      </a:solidFill>
                      <a:prstDash val="solid"/>
                      <a:round/>
                      <a:headEnd type="none" w="med" len="med"/>
                      <a:tailEnd type="none" w="med" len="med"/>
                    </a:lnB>
                    <a:solidFill>
                      <a:srgbClr val="FFFFFF"/>
                    </a:solidFill>
                  </a:tcPr>
                </a:tc>
                <a:tc>
                  <a:txBody>
                    <a:bodyPr/>
                    <a:lstStyle/>
                    <a:p>
                      <a:pPr algn="l" fontAlgn="t"/>
                      <a:r>
                        <a:rPr lang="en-US" sz="1000">
                          <a:effectLst/>
                        </a:rPr>
                        <a:t>The local repository for Wintel team.</a:t>
                      </a:r>
                    </a:p>
                  </a:txBody>
                  <a:tcPr marL="31440" marR="31440" marT="22008" marB="22008">
                    <a:lnL>
                      <a:noFill/>
                    </a:lnL>
                    <a:lnR>
                      <a:noFill/>
                    </a:lnR>
                    <a:lnT w="7620" cap="flat" cmpd="sng" algn="ctr">
                      <a:solidFill>
                        <a:srgbClr val="DFE1E6"/>
                      </a:solidFill>
                      <a:prstDash val="solid"/>
                      <a:round/>
                      <a:headEnd type="none" w="med" len="med"/>
                      <a:tailEnd type="none" w="med" len="med"/>
                    </a:lnT>
                    <a:lnB w="7620" cap="flat" cmpd="sng" algn="ctr">
                      <a:solidFill>
                        <a:srgbClr val="DFE1E6"/>
                      </a:solidFill>
                      <a:prstDash val="solid"/>
                      <a:round/>
                      <a:headEnd type="none" w="med" len="med"/>
                      <a:tailEnd type="none" w="med" len="med"/>
                    </a:lnB>
                    <a:solidFill>
                      <a:srgbClr val="FFFFFF"/>
                    </a:solidFill>
                  </a:tcPr>
                </a:tc>
                <a:extLst>
                  <a:ext uri="{0D108BD9-81ED-4DB2-BD59-A6C34878D82A}">
                    <a16:rowId xmlns:a16="http://schemas.microsoft.com/office/drawing/2014/main" val="1438558721"/>
                  </a:ext>
                </a:extLst>
              </a:tr>
              <a:tr h="260857">
                <a:tc>
                  <a:txBody>
                    <a:bodyPr/>
                    <a:lstStyle/>
                    <a:p>
                      <a:pPr algn="l" fontAlgn="t"/>
                      <a:r>
                        <a:rPr lang="en-US" sz="1000" u="none" strike="noStrike">
                          <a:solidFill>
                            <a:srgbClr val="0052CC"/>
                          </a:solidFill>
                          <a:effectLst/>
                          <a:hlinkClick r:id="rId16"/>
                        </a:rPr>
                        <a:t>ei-web-hosting-service-local/</a:t>
                      </a:r>
                      <a:endParaRPr lang="en-US" sz="1000">
                        <a:effectLst/>
                      </a:endParaRPr>
                    </a:p>
                  </a:txBody>
                  <a:tcPr marL="31440" marR="31440" marT="22008" marB="22008">
                    <a:lnL>
                      <a:noFill/>
                    </a:lnL>
                    <a:lnR>
                      <a:noFill/>
                    </a:lnR>
                    <a:lnT w="7620" cap="flat" cmpd="sng" algn="ctr">
                      <a:solidFill>
                        <a:srgbClr val="DFE1E6"/>
                      </a:solidFill>
                      <a:prstDash val="solid"/>
                      <a:round/>
                      <a:headEnd type="none" w="med" len="med"/>
                      <a:tailEnd type="none" w="med" len="med"/>
                    </a:lnT>
                    <a:lnB w="7620" cap="flat" cmpd="sng" algn="ctr">
                      <a:solidFill>
                        <a:srgbClr val="DFE1E6"/>
                      </a:solidFill>
                      <a:prstDash val="solid"/>
                      <a:round/>
                      <a:headEnd type="none" w="med" len="med"/>
                      <a:tailEnd type="none" w="med" len="med"/>
                    </a:lnB>
                    <a:solidFill>
                      <a:srgbClr val="FFFFFF"/>
                    </a:solidFill>
                  </a:tcPr>
                </a:tc>
                <a:tc>
                  <a:txBody>
                    <a:bodyPr/>
                    <a:lstStyle/>
                    <a:p>
                      <a:pPr algn="l" fontAlgn="t"/>
                      <a:r>
                        <a:rPr lang="en-US" sz="1000">
                          <a:effectLst/>
                        </a:rPr>
                        <a:t>Physical</a:t>
                      </a:r>
                    </a:p>
                  </a:txBody>
                  <a:tcPr marL="31440" marR="31440" marT="22008" marB="22008">
                    <a:lnL>
                      <a:noFill/>
                    </a:lnL>
                    <a:lnR>
                      <a:noFill/>
                    </a:lnR>
                    <a:lnT w="7620" cap="flat" cmpd="sng" algn="ctr">
                      <a:solidFill>
                        <a:srgbClr val="DFE1E6"/>
                      </a:solidFill>
                      <a:prstDash val="solid"/>
                      <a:round/>
                      <a:headEnd type="none" w="med" len="med"/>
                      <a:tailEnd type="none" w="med" len="med"/>
                    </a:lnT>
                    <a:lnB w="7620" cap="flat" cmpd="sng" algn="ctr">
                      <a:solidFill>
                        <a:srgbClr val="DFE1E6"/>
                      </a:solidFill>
                      <a:prstDash val="solid"/>
                      <a:round/>
                      <a:headEnd type="none" w="med" len="med"/>
                      <a:tailEnd type="none" w="med" len="med"/>
                    </a:lnB>
                    <a:solidFill>
                      <a:srgbClr val="FFFFFF"/>
                    </a:solidFill>
                  </a:tcPr>
                </a:tc>
                <a:tc>
                  <a:txBody>
                    <a:bodyPr/>
                    <a:lstStyle/>
                    <a:p>
                      <a:pPr algn="l" fontAlgn="t"/>
                      <a:r>
                        <a:rPr lang="en-US" sz="1000">
                          <a:effectLst/>
                        </a:rPr>
                        <a:t>Maven</a:t>
                      </a:r>
                    </a:p>
                  </a:txBody>
                  <a:tcPr marL="31440" marR="31440" marT="22008" marB="22008">
                    <a:lnL>
                      <a:noFill/>
                    </a:lnL>
                    <a:lnR>
                      <a:noFill/>
                    </a:lnR>
                    <a:lnT w="7620" cap="flat" cmpd="sng" algn="ctr">
                      <a:solidFill>
                        <a:srgbClr val="DFE1E6"/>
                      </a:solidFill>
                      <a:prstDash val="solid"/>
                      <a:round/>
                      <a:headEnd type="none" w="med" len="med"/>
                      <a:tailEnd type="none" w="med" len="med"/>
                    </a:lnT>
                    <a:lnB w="7620" cap="flat" cmpd="sng" algn="ctr">
                      <a:solidFill>
                        <a:srgbClr val="DFE1E6"/>
                      </a:solidFill>
                      <a:prstDash val="solid"/>
                      <a:round/>
                      <a:headEnd type="none" w="med" len="med"/>
                      <a:tailEnd type="none" w="med" len="med"/>
                    </a:lnB>
                    <a:solidFill>
                      <a:srgbClr val="FFFFFF"/>
                    </a:solidFill>
                  </a:tcPr>
                </a:tc>
                <a:tc>
                  <a:txBody>
                    <a:bodyPr/>
                    <a:lstStyle/>
                    <a:p>
                      <a:pPr algn="l" fontAlgn="t"/>
                      <a:r>
                        <a:rPr lang="en-US" sz="1000">
                          <a:effectLst/>
                        </a:rPr>
                        <a:t>The Maven local repository for WHS team.</a:t>
                      </a:r>
                    </a:p>
                  </a:txBody>
                  <a:tcPr marL="31440" marR="31440" marT="22008" marB="22008">
                    <a:lnL>
                      <a:noFill/>
                    </a:lnL>
                    <a:lnR>
                      <a:noFill/>
                    </a:lnR>
                    <a:lnT w="7620" cap="flat" cmpd="sng" algn="ctr">
                      <a:solidFill>
                        <a:srgbClr val="DFE1E6"/>
                      </a:solidFill>
                      <a:prstDash val="solid"/>
                      <a:round/>
                      <a:headEnd type="none" w="med" len="med"/>
                      <a:tailEnd type="none" w="med" len="med"/>
                    </a:lnT>
                    <a:lnB w="7620" cap="flat" cmpd="sng" algn="ctr">
                      <a:solidFill>
                        <a:srgbClr val="DFE1E6"/>
                      </a:solidFill>
                      <a:prstDash val="solid"/>
                      <a:round/>
                      <a:headEnd type="none" w="med" len="med"/>
                      <a:tailEnd type="none" w="med" len="med"/>
                    </a:lnB>
                    <a:solidFill>
                      <a:srgbClr val="FFFFFF"/>
                    </a:solidFill>
                  </a:tcPr>
                </a:tc>
                <a:extLst>
                  <a:ext uri="{0D108BD9-81ED-4DB2-BD59-A6C34878D82A}">
                    <a16:rowId xmlns:a16="http://schemas.microsoft.com/office/drawing/2014/main" val="434799360"/>
                  </a:ext>
                </a:extLst>
              </a:tr>
            </a:tbl>
          </a:graphicData>
        </a:graphic>
      </p:graphicFrame>
      <p:sp>
        <p:nvSpPr>
          <p:cNvPr id="3" name="TextBox 2"/>
          <p:cNvSpPr txBox="1"/>
          <p:nvPr/>
        </p:nvSpPr>
        <p:spPr>
          <a:xfrm>
            <a:off x="511502" y="6005256"/>
            <a:ext cx="8419003" cy="784830"/>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solidFill>
                  <a:prstClr val="black"/>
                </a:solidFill>
                <a:effectLst/>
                <a:uLnTx/>
                <a:uFillTx/>
                <a:latin typeface="Sun Life Sans" panose="020B0504030304030303" pitchFamily="34" charset="0"/>
                <a:ea typeface="MS PGothic"/>
              </a:rPr>
              <a:t>**Refer to this URL for all Repos: </a:t>
            </a:r>
            <a:r>
              <a:rPr kumimoji="0" lang="en-US" sz="1500" b="0" i="0" u="none" strike="noStrike" kern="1200" cap="none" spc="0" normalizeH="0" baseline="0" noProof="0">
                <a:ln>
                  <a:noFill/>
                </a:ln>
                <a:solidFill>
                  <a:prstClr val="black"/>
                </a:solidFill>
                <a:effectLst/>
                <a:uLnTx/>
                <a:uFillTx/>
                <a:latin typeface="Sun Life Sans" panose="020B0504030304030303" pitchFamily="34" charset="0"/>
                <a:ea typeface="MS PGothic"/>
                <a:hlinkClick r:id="rId17"/>
              </a:rPr>
              <a:t>https://bitbucket.sunlifecorp.com/projects/DEVOPS/repos/devops-appdev/browse/Tools/Artifactory</a:t>
            </a:r>
            <a:endParaRPr kumimoji="0" lang="en-US" sz="1500" b="0" i="0" u="none" strike="noStrike" kern="1200" cap="none" spc="0" normalizeH="0" baseline="0" noProof="0">
              <a:ln>
                <a:noFill/>
              </a:ln>
              <a:solidFill>
                <a:prstClr val="black"/>
              </a:solidFill>
              <a:effectLst/>
              <a:uLnTx/>
              <a:uFillTx/>
              <a:latin typeface="Sun Life Sans" panose="020B0504030304030303" pitchFamily="34" charset="0"/>
              <a:ea typeface="MS PGothic"/>
            </a:endParaRPr>
          </a:p>
        </p:txBody>
      </p:sp>
    </p:spTree>
    <p:extLst>
      <p:ext uri="{BB962C8B-B14F-4D97-AF65-F5344CB8AC3E}">
        <p14:creationId xmlns:p14="http://schemas.microsoft.com/office/powerpoint/2010/main" val="158837069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9891D97-2DC7-4212-9ED7-FC290065FE90}"/>
              </a:ext>
            </a:extLst>
          </p:cNvPr>
          <p:cNvSpPr txBox="1"/>
          <p:nvPr/>
        </p:nvSpPr>
        <p:spPr>
          <a:xfrm>
            <a:off x="311252" y="310580"/>
            <a:ext cx="11630025" cy="461665"/>
          </a:xfrm>
          <a:prstGeom prst="rect">
            <a:avLst/>
          </a:prstGeom>
          <a:noFill/>
        </p:spPr>
        <p:txBody>
          <a:bodyPr wrap="square" lIns="91440" tIns="45720" rIns="91440" bIns="45720" rtlCol="0" anchor="t">
            <a:spAutoFit/>
          </a:bodyPr>
          <a:lstStyle/>
          <a:p>
            <a:pPr>
              <a:defRPr/>
            </a:pPr>
            <a:r>
              <a:rPr lang="en-US" altLang="en-US" sz="2400" b="0">
                <a:solidFill>
                  <a:srgbClr val="003946"/>
                </a:solidFill>
                <a:latin typeface="Sun Life Sans Regular"/>
                <a:cs typeface="+mn-cs"/>
              </a:rPr>
              <a:t>Repo Management</a:t>
            </a:r>
            <a:endParaRPr lang="en-US" altLang="en-US" sz="2400" b="0" i="0" u="none" strike="noStrike" kern="1200" cap="none" spc="0" normalizeH="0" baseline="0" noProof="0">
              <a:ln>
                <a:noFill/>
              </a:ln>
              <a:solidFill>
                <a:srgbClr val="003946"/>
              </a:solidFill>
              <a:effectLst/>
              <a:uLnTx/>
              <a:uFillTx/>
              <a:latin typeface="Sun Life Sans Regular" panose="02000503000000020004" pitchFamily="50" charset="0"/>
              <a:ea typeface="MS PGothic"/>
              <a:cs typeface="+mn-cs"/>
            </a:endParaRPr>
          </a:p>
        </p:txBody>
      </p:sp>
      <p:sp>
        <p:nvSpPr>
          <p:cNvPr id="4" name="TextBox 3">
            <a:extLst>
              <a:ext uri="{FF2B5EF4-FFF2-40B4-BE49-F238E27FC236}">
                <a16:creationId xmlns:a16="http://schemas.microsoft.com/office/drawing/2014/main" id="{9C696521-C375-47CB-BAA5-C7AB1A2AA3CE}"/>
              </a:ext>
            </a:extLst>
          </p:cNvPr>
          <p:cNvSpPr txBox="1"/>
          <p:nvPr/>
        </p:nvSpPr>
        <p:spPr>
          <a:xfrm>
            <a:off x="87024" y="1155855"/>
            <a:ext cx="11190165" cy="286232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q"/>
            </a:pPr>
            <a:r>
              <a:rPr lang="en-US" sz="1500" b="0">
                <a:solidFill>
                  <a:schemeClr val="tx2"/>
                </a:solidFill>
                <a:latin typeface="Sun Life Sans"/>
              </a:rPr>
              <a:t>The JFrog Platform hosts the following repository types:</a:t>
            </a:r>
            <a:endParaRPr lang="en-US" sz="1500">
              <a:solidFill>
                <a:schemeClr val="tx2"/>
              </a:solidFill>
              <a:latin typeface="Sun Life Sans"/>
            </a:endParaRPr>
          </a:p>
          <a:p>
            <a:pPr marL="742950" lvl="1" indent="-285750">
              <a:buFont typeface="Arial"/>
              <a:buChar char="•"/>
            </a:pPr>
            <a:r>
              <a:rPr lang="en-US" sz="1500" b="0">
                <a:solidFill>
                  <a:schemeClr val="tx2"/>
                </a:solidFill>
                <a:latin typeface="Sun Life Sans"/>
              </a:rPr>
              <a:t>Local</a:t>
            </a:r>
            <a:endParaRPr lang="en-US" sz="1500">
              <a:solidFill>
                <a:schemeClr val="tx2"/>
              </a:solidFill>
              <a:latin typeface="Sun Life Sans"/>
            </a:endParaRPr>
          </a:p>
          <a:p>
            <a:pPr marL="742950" lvl="1" indent="-285750">
              <a:buFont typeface="Arial"/>
              <a:buChar char="•"/>
            </a:pPr>
            <a:r>
              <a:rPr lang="en-US" sz="1500" b="0">
                <a:solidFill>
                  <a:schemeClr val="tx2"/>
                </a:solidFill>
                <a:latin typeface="Sun Life Sans"/>
              </a:rPr>
              <a:t>Remote</a:t>
            </a:r>
            <a:endParaRPr lang="en-US" sz="1500">
              <a:solidFill>
                <a:schemeClr val="tx2"/>
              </a:solidFill>
              <a:latin typeface="Sun Life Sans"/>
            </a:endParaRPr>
          </a:p>
          <a:p>
            <a:pPr marL="742950" lvl="1" indent="-285750">
              <a:buFont typeface="Arial"/>
              <a:buChar char="•"/>
            </a:pPr>
            <a:r>
              <a:rPr lang="en-US" sz="1500" b="0">
                <a:solidFill>
                  <a:schemeClr val="tx2"/>
                </a:solidFill>
                <a:latin typeface="Sun Life Sans"/>
              </a:rPr>
              <a:t>Virtual</a:t>
            </a:r>
          </a:p>
          <a:p>
            <a:pPr marL="742950" lvl="1" indent="-285750">
              <a:buFont typeface="Arial"/>
              <a:buChar char="•"/>
            </a:pPr>
            <a:endParaRPr lang="en-US" sz="1500">
              <a:latin typeface="Sun Life Sans"/>
            </a:endParaRPr>
          </a:p>
          <a:p>
            <a:pPr marL="285750" indent="-285750">
              <a:buFont typeface="Wingdings"/>
              <a:buChar char="q"/>
            </a:pPr>
            <a:r>
              <a:rPr lang="en-US" sz="1500">
                <a:solidFill>
                  <a:schemeClr val="tx2"/>
                </a:solidFill>
                <a:latin typeface="Sun Life Sans"/>
              </a:rPr>
              <a:t>One Package Type Per Repository</a:t>
            </a:r>
          </a:p>
          <a:p>
            <a:r>
              <a:rPr lang="en-US" sz="1500" b="0">
                <a:solidFill>
                  <a:schemeClr val="tx2"/>
                </a:solidFill>
                <a:latin typeface="Sun Life Sans"/>
              </a:rPr>
              <a:t>When creating a repository, you must select a specific package type; this is a fundamental characteristic of the repository and cannot be changed later. </a:t>
            </a:r>
            <a:endParaRPr lang="en-US">
              <a:solidFill>
                <a:schemeClr val="tx2"/>
              </a:solidFill>
            </a:endParaRPr>
          </a:p>
          <a:p>
            <a:pPr marL="742950" lvl="1" indent="-285750">
              <a:buFont typeface="Arial"/>
              <a:buChar char="•"/>
            </a:pPr>
            <a:endParaRPr lang="en-US" sz="1500" b="0"/>
          </a:p>
          <a:p>
            <a:pPr marL="285750" indent="-285750">
              <a:buFont typeface="Arial"/>
              <a:buChar char="•"/>
            </a:pPr>
            <a:endParaRPr lang="en-US" sz="1500" b="0"/>
          </a:p>
          <a:p>
            <a:pPr marL="285750" indent="-285750">
              <a:buFont typeface="Arial"/>
              <a:buChar char="•"/>
            </a:pPr>
            <a:endParaRPr lang="en-US" sz="1500" b="0"/>
          </a:p>
          <a:p>
            <a:pPr marL="285750" indent="-285750">
              <a:buFont typeface="Arial"/>
              <a:buChar char="•"/>
            </a:pPr>
            <a:endParaRPr lang="en-US" sz="1500">
              <a:latin typeface="Sun Life Sans"/>
            </a:endParaRPr>
          </a:p>
        </p:txBody>
      </p:sp>
      <p:pic>
        <p:nvPicPr>
          <p:cNvPr id="5" name="Picture 5" descr="A screenshot of a cell phone&#10;&#10;Description automatically generated">
            <a:extLst>
              <a:ext uri="{FF2B5EF4-FFF2-40B4-BE49-F238E27FC236}">
                <a16:creationId xmlns:a16="http://schemas.microsoft.com/office/drawing/2014/main" id="{0833FDB9-08EB-4379-A117-F94D0B5FABDD}"/>
              </a:ext>
            </a:extLst>
          </p:cNvPr>
          <p:cNvPicPr>
            <a:picLocks noChangeAspect="1"/>
          </p:cNvPicPr>
          <p:nvPr/>
        </p:nvPicPr>
        <p:blipFill>
          <a:blip r:embed="rId2"/>
          <a:stretch>
            <a:fillRect/>
          </a:stretch>
        </p:blipFill>
        <p:spPr>
          <a:xfrm>
            <a:off x="258432" y="3120315"/>
            <a:ext cx="8468224" cy="320072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16983883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847725" y="1513463"/>
            <a:ext cx="6096000" cy="584775"/>
          </a:xfrm>
          <a:prstGeom prst="rect">
            <a:avLst/>
          </a:prstGeom>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pitchFamily="34" charset="0"/>
              <a:ea typeface="MS PGothic"/>
              <a:cs typeface="Arial" panose="020B0604020202020204"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Arial" panose="020B0604020202020204" pitchFamily="34" charset="0"/>
              <a:ea typeface="MS PGothic"/>
              <a:cs typeface="Arial" panose="020B0604020202020204" pitchFamily="34" charset="0"/>
            </a:endParaRPr>
          </a:p>
        </p:txBody>
      </p:sp>
      <p:sp>
        <p:nvSpPr>
          <p:cNvPr id="33" name="TextBox 32"/>
          <p:cNvSpPr txBox="1"/>
          <p:nvPr/>
        </p:nvSpPr>
        <p:spPr>
          <a:xfrm>
            <a:off x="311252" y="327997"/>
            <a:ext cx="11630025" cy="461665"/>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2400" b="0" i="0" u="none" strike="noStrike" kern="1200" cap="none" spc="0" normalizeH="0" baseline="0" noProof="0">
                <a:ln>
                  <a:noFill/>
                </a:ln>
                <a:solidFill>
                  <a:srgbClr val="003946"/>
                </a:solidFill>
                <a:effectLst/>
                <a:uLnTx/>
                <a:uFillTx/>
                <a:latin typeface="Sun Life Sans Regular" panose="02000503000000020004" pitchFamily="50" charset="0"/>
                <a:ea typeface="MS PGothic"/>
                <a:cs typeface="+mn-cs"/>
              </a:rPr>
              <a:t>Loading Artifacts to </a:t>
            </a:r>
            <a:r>
              <a:rPr kumimoji="0" lang="en-US" altLang="en-US" sz="2400" b="0" i="0" u="none" strike="noStrike" kern="1200" cap="none" spc="0" normalizeH="0" baseline="0" noProof="0" err="1">
                <a:ln>
                  <a:noFill/>
                </a:ln>
                <a:solidFill>
                  <a:srgbClr val="003946"/>
                </a:solidFill>
                <a:effectLst/>
                <a:uLnTx/>
                <a:uFillTx/>
                <a:latin typeface="Sun Life Sans Regular" panose="02000503000000020004" pitchFamily="50" charset="0"/>
                <a:ea typeface="MS PGothic"/>
                <a:cs typeface="+mn-cs"/>
              </a:rPr>
              <a:t>Artifactory</a:t>
            </a:r>
            <a:endParaRPr kumimoji="0" lang="en-US" sz="2400" b="0" i="0" u="none" strike="noStrike" kern="1200" cap="none" spc="0" normalizeH="0" baseline="0" noProof="0">
              <a:ln>
                <a:noFill/>
              </a:ln>
              <a:solidFill>
                <a:srgbClr val="003946"/>
              </a:solidFill>
              <a:effectLst/>
              <a:uLnTx/>
              <a:uFillTx/>
              <a:latin typeface="Sun Life Sans Regular" panose="02000503000000020004" pitchFamily="50" charset="0"/>
              <a:ea typeface="MS PGothic"/>
              <a:cs typeface="+mn-cs"/>
            </a:endParaRPr>
          </a:p>
        </p:txBody>
      </p:sp>
      <p:sp>
        <p:nvSpPr>
          <p:cNvPr id="6" name="Rectangle 5"/>
          <p:cNvSpPr/>
          <p:nvPr/>
        </p:nvSpPr>
        <p:spPr>
          <a:xfrm>
            <a:off x="254716" y="1188181"/>
            <a:ext cx="11519362" cy="4693593"/>
          </a:xfrm>
          <a:prstGeom prst="rect">
            <a:avLst/>
          </a:prstGeom>
        </p:spPr>
        <p:txBody>
          <a:bodyPr wrap="square">
            <a:spAutoFit/>
          </a:bodyPr>
          <a:lstStyle/>
          <a:p>
            <a:pPr marL="285750" marR="0" lvl="0" indent="-285750" algn="l" defTabSz="914400" rtl="0" eaLnBrk="1" fontAlgn="base" latinLnBrk="0" hangingPunct="1">
              <a:lnSpc>
                <a:spcPct val="100000"/>
              </a:lnSpc>
              <a:spcBef>
                <a:spcPct val="0"/>
              </a:spcBef>
              <a:spcAft>
                <a:spcPct val="0"/>
              </a:spcAft>
              <a:buClrTx/>
              <a:buSzTx/>
              <a:buFont typeface="Wingdings" panose="05000000000000000000" pitchFamily="2" charset="2"/>
              <a:buChar char="q"/>
              <a:tabLst/>
              <a:defRPr/>
            </a:pPr>
            <a:r>
              <a:rPr kumimoji="0" lang="en-US" sz="1500" b="0" i="0" u="none" strike="noStrike" kern="1200" cap="none" spc="0" normalizeH="0" baseline="0" noProof="0">
                <a:ln>
                  <a:noFill/>
                </a:ln>
                <a:solidFill>
                  <a:srgbClr val="003946"/>
                </a:solidFill>
                <a:effectLst/>
                <a:uLnTx/>
                <a:uFillTx/>
                <a:latin typeface="Sun Life Sans" panose="02000503000000020004" pitchFamily="2" charset="77"/>
                <a:ea typeface="MS PGothic"/>
                <a:cs typeface="+mn-cs"/>
              </a:rPr>
              <a:t>Manually uploading artifacts to </a:t>
            </a:r>
            <a:r>
              <a:rPr kumimoji="0" lang="en-US" sz="1500" b="0" i="0" u="none" strike="noStrike" kern="1200" cap="none" spc="0" normalizeH="0" baseline="0" noProof="0" err="1">
                <a:ln>
                  <a:noFill/>
                </a:ln>
                <a:solidFill>
                  <a:srgbClr val="003946"/>
                </a:solidFill>
                <a:effectLst/>
                <a:uLnTx/>
                <a:uFillTx/>
                <a:latin typeface="Sun Life Sans" panose="02000503000000020004" pitchFamily="2" charset="77"/>
                <a:ea typeface="MS PGothic"/>
                <a:cs typeface="+mn-cs"/>
              </a:rPr>
              <a:t>artifactory</a:t>
            </a:r>
            <a:r>
              <a:rPr kumimoji="0" lang="en-US" sz="1500" b="0" i="0" u="none" strike="noStrike" kern="1200" cap="none" spc="0" normalizeH="0" baseline="0" noProof="0">
                <a:ln>
                  <a:noFill/>
                </a:ln>
                <a:solidFill>
                  <a:srgbClr val="003946"/>
                </a:solidFill>
                <a:effectLst/>
                <a:uLnTx/>
                <a:uFillTx/>
                <a:latin typeface="Sun Life Sans" panose="02000503000000020004" pitchFamily="2" charset="77"/>
                <a:ea typeface="MS PGothic"/>
                <a:cs typeface="+mn-cs"/>
              </a:rPr>
              <a:t> by end users is not permitted because of a limited audit trail and lack of an approval process. In order to have an artifact loaded, you need to set up a job in Jenkins to do the load using a pipeline script written and maintained by the Utilities team. If you do not have access to Jenkins, please submit a JIRA request to the Utilities project.</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500" b="0" i="0" u="none" strike="noStrike" kern="1200" cap="none" spc="0" normalizeH="0" baseline="0" noProof="0">
              <a:ln>
                <a:noFill/>
              </a:ln>
              <a:solidFill>
                <a:srgbClr val="003946"/>
              </a:solidFill>
              <a:effectLst/>
              <a:uLnTx/>
              <a:uFillTx/>
              <a:latin typeface="Sun Life Sans" panose="02000503000000020004" pitchFamily="2" charset="77"/>
              <a:ea typeface="MS PGothic"/>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500" b="0" i="0" u="none" strike="noStrike" kern="1200" cap="none" spc="0" normalizeH="0" baseline="0" noProof="0">
              <a:ln>
                <a:noFill/>
              </a:ln>
              <a:solidFill>
                <a:srgbClr val="003946"/>
              </a:solidFill>
              <a:effectLst/>
              <a:uLnTx/>
              <a:uFillTx/>
              <a:latin typeface="Sun Life Sans" panose="02000503000000020004" pitchFamily="2" charset="77"/>
              <a:ea typeface="MS PGothic"/>
              <a:cs typeface="+mn-cs"/>
            </a:endParaRPr>
          </a:p>
          <a:p>
            <a:pPr marL="285750" marR="0" lvl="0" indent="-285750" algn="l" defTabSz="914400" rtl="0" eaLnBrk="1" fontAlgn="base" latinLnBrk="0" hangingPunct="1">
              <a:lnSpc>
                <a:spcPct val="100000"/>
              </a:lnSpc>
              <a:spcBef>
                <a:spcPct val="0"/>
              </a:spcBef>
              <a:spcAft>
                <a:spcPct val="0"/>
              </a:spcAft>
              <a:buClrTx/>
              <a:buSzTx/>
              <a:buFont typeface="Wingdings" panose="05000000000000000000" pitchFamily="2" charset="2"/>
              <a:buChar char="q"/>
              <a:tabLst/>
              <a:defRPr/>
            </a:pPr>
            <a:r>
              <a:rPr kumimoji="0" lang="en-US" sz="1500" b="0" i="0" u="none" strike="noStrike" kern="1200" cap="none" spc="0" normalizeH="0" baseline="0" noProof="0">
                <a:ln>
                  <a:noFill/>
                </a:ln>
                <a:solidFill>
                  <a:srgbClr val="003946"/>
                </a:solidFill>
                <a:effectLst/>
                <a:uLnTx/>
                <a:uFillTx/>
                <a:latin typeface="Sun Life Sans" panose="02000503000000020004" pitchFamily="2" charset="77"/>
                <a:ea typeface="MS PGothic"/>
                <a:cs typeface="+mn-cs"/>
              </a:rPr>
              <a:t>Requirements</a:t>
            </a:r>
          </a:p>
          <a:p>
            <a:pPr marL="742950" marR="0" lvl="1" indent="-285750" algn="l" defTabSz="914400" rtl="0" eaLnBrk="1" fontAlgn="base" latinLnBrk="0" hangingPunct="1">
              <a:lnSpc>
                <a:spcPct val="100000"/>
              </a:lnSpc>
              <a:spcBef>
                <a:spcPct val="0"/>
              </a:spcBef>
              <a:spcAft>
                <a:spcPct val="0"/>
              </a:spcAft>
              <a:buClrTx/>
              <a:buSzTx/>
              <a:buFont typeface="Wingdings" panose="05000000000000000000" pitchFamily="2" charset="2"/>
              <a:buChar char="§"/>
              <a:tabLst/>
              <a:defRPr/>
            </a:pPr>
            <a:r>
              <a:rPr kumimoji="0" lang="en-US" sz="1500" b="0" i="0" u="none" strike="noStrike" kern="1200" cap="none" spc="0" normalizeH="0" baseline="0" noProof="0">
                <a:ln>
                  <a:noFill/>
                </a:ln>
                <a:solidFill>
                  <a:srgbClr val="003946"/>
                </a:solidFill>
                <a:effectLst/>
                <a:uLnTx/>
                <a:uFillTx/>
                <a:latin typeface="Sun Life Sans" panose="02000503000000020004" pitchFamily="2" charset="77"/>
                <a:ea typeface="MS PGothic"/>
                <a:cs typeface="+mn-cs"/>
              </a:rPr>
              <a:t>In order to set up a job in Jenkins, you need to have Admin or Team Lead access for your Jenkins base folder. A base folder is simply a location where you can store your jobs and is usually owned by a development or infrastructure team. It can contain jobs and other subfolders. </a:t>
            </a:r>
          </a:p>
          <a:p>
            <a:pPr marL="742950" marR="0" lvl="1" indent="-285750" algn="l" defTabSz="914400" rtl="0" eaLnBrk="1" fontAlgn="base" latinLnBrk="0" hangingPunct="1">
              <a:lnSpc>
                <a:spcPct val="100000"/>
              </a:lnSpc>
              <a:spcBef>
                <a:spcPct val="0"/>
              </a:spcBef>
              <a:spcAft>
                <a:spcPct val="0"/>
              </a:spcAft>
              <a:buClrTx/>
              <a:buSzTx/>
              <a:buFont typeface="Wingdings" panose="05000000000000000000" pitchFamily="2" charset="2"/>
              <a:buChar char="§"/>
              <a:tabLst/>
              <a:defRPr/>
            </a:pPr>
            <a:endParaRPr kumimoji="0" lang="en-US" sz="1500" b="0" i="0" u="none" strike="noStrike" kern="1200" cap="none" spc="0" normalizeH="0" baseline="0" noProof="0">
              <a:ln>
                <a:noFill/>
              </a:ln>
              <a:solidFill>
                <a:srgbClr val="003946"/>
              </a:solidFill>
              <a:effectLst/>
              <a:uLnTx/>
              <a:uFillTx/>
              <a:latin typeface="Sun Life Sans" panose="02000503000000020004" pitchFamily="2" charset="77"/>
              <a:ea typeface="MS PGothic"/>
              <a:cs typeface="+mn-cs"/>
            </a:endParaRPr>
          </a:p>
          <a:p>
            <a:pPr marL="742950" marR="0" lvl="1" indent="-285750" algn="l" defTabSz="914400" rtl="0" eaLnBrk="1" fontAlgn="base" latinLnBrk="0" hangingPunct="1">
              <a:lnSpc>
                <a:spcPct val="100000"/>
              </a:lnSpc>
              <a:spcBef>
                <a:spcPct val="0"/>
              </a:spcBef>
              <a:spcAft>
                <a:spcPct val="0"/>
              </a:spcAft>
              <a:buClrTx/>
              <a:buSzTx/>
              <a:buFont typeface="Wingdings" panose="05000000000000000000" pitchFamily="2" charset="2"/>
              <a:buChar char="§"/>
              <a:tabLst/>
              <a:defRPr/>
            </a:pPr>
            <a:r>
              <a:rPr kumimoji="0" lang="en-US" sz="1500" b="0" i="0" u="none" strike="noStrike" kern="1200" cap="none" spc="0" normalizeH="0" baseline="0" noProof="0">
                <a:ln>
                  <a:noFill/>
                </a:ln>
                <a:solidFill>
                  <a:srgbClr val="003946"/>
                </a:solidFill>
                <a:effectLst/>
                <a:uLnTx/>
                <a:uFillTx/>
                <a:latin typeface="Sun Life Sans" panose="02000503000000020004" pitchFamily="2" charset="77"/>
                <a:ea typeface="MS PGothic"/>
                <a:cs typeface="+mn-cs"/>
              </a:rPr>
              <a:t>To do the necessary folder configuration for the pipeline, you need to be a folder Admin.</a:t>
            </a:r>
          </a:p>
          <a:p>
            <a:pPr marL="742950" marR="0" lvl="1" indent="-285750" algn="l" defTabSz="914400" rtl="0" eaLnBrk="1" fontAlgn="base" latinLnBrk="0" hangingPunct="1">
              <a:lnSpc>
                <a:spcPct val="100000"/>
              </a:lnSpc>
              <a:spcBef>
                <a:spcPct val="0"/>
              </a:spcBef>
              <a:spcAft>
                <a:spcPct val="0"/>
              </a:spcAft>
              <a:buClrTx/>
              <a:buSzTx/>
              <a:buFont typeface="Wingdings" panose="05000000000000000000" pitchFamily="2" charset="2"/>
              <a:buChar char="§"/>
              <a:tabLst/>
              <a:defRPr/>
            </a:pPr>
            <a:endParaRPr kumimoji="0" lang="en-US" sz="1500" b="0" i="0" u="none" strike="noStrike" kern="1200" cap="none" spc="0" normalizeH="0" baseline="0" noProof="0">
              <a:ln>
                <a:noFill/>
              </a:ln>
              <a:solidFill>
                <a:srgbClr val="003946"/>
              </a:solidFill>
              <a:effectLst/>
              <a:uLnTx/>
              <a:uFillTx/>
              <a:latin typeface="Sun Life Sans" panose="02000503000000020004" pitchFamily="2" charset="77"/>
              <a:ea typeface="MS PGothic"/>
              <a:cs typeface="+mn-cs"/>
            </a:endParaRPr>
          </a:p>
          <a:p>
            <a:pPr marL="742950" marR="0" lvl="1" indent="-285750" algn="l" defTabSz="914400" rtl="0" eaLnBrk="1" fontAlgn="base" latinLnBrk="0" hangingPunct="1">
              <a:lnSpc>
                <a:spcPct val="100000"/>
              </a:lnSpc>
              <a:spcBef>
                <a:spcPct val="0"/>
              </a:spcBef>
              <a:spcAft>
                <a:spcPct val="0"/>
              </a:spcAft>
              <a:buClrTx/>
              <a:buSzTx/>
              <a:buFont typeface="Wingdings" panose="05000000000000000000" pitchFamily="2" charset="2"/>
              <a:buChar char="§"/>
              <a:tabLst/>
              <a:defRPr/>
            </a:pPr>
            <a:r>
              <a:rPr kumimoji="0" lang="en-US" sz="1500" b="0" i="0" u="none" strike="noStrike" kern="1200" cap="none" spc="0" normalizeH="0" baseline="0" noProof="0">
                <a:ln>
                  <a:noFill/>
                </a:ln>
                <a:solidFill>
                  <a:srgbClr val="003946"/>
                </a:solidFill>
                <a:effectLst/>
                <a:uLnTx/>
                <a:uFillTx/>
                <a:latin typeface="Sun Life Sans" panose="02000503000000020004" pitchFamily="2" charset="77"/>
                <a:ea typeface="MS PGothic"/>
                <a:cs typeface="+mn-cs"/>
              </a:rPr>
              <a:t>To simply execute an existing job, you can be either an Admin, Team Lead or Developer. Below is an example for the DMS folder.</a:t>
            </a:r>
          </a:p>
          <a:p>
            <a:pPr marL="742950" marR="0" lvl="1" indent="-285750" algn="l" defTabSz="914400" rtl="0" eaLnBrk="1" fontAlgn="base" latinLnBrk="0" hangingPunct="1">
              <a:lnSpc>
                <a:spcPct val="100000"/>
              </a:lnSpc>
              <a:spcBef>
                <a:spcPct val="0"/>
              </a:spcBef>
              <a:spcAft>
                <a:spcPct val="0"/>
              </a:spcAft>
              <a:buClrTx/>
              <a:buSzTx/>
              <a:buFont typeface="Wingdings" panose="05000000000000000000" pitchFamily="2" charset="2"/>
              <a:buChar char="§"/>
              <a:tabLst/>
              <a:defRPr/>
            </a:pPr>
            <a:endParaRPr kumimoji="0" lang="en-US" sz="1500" b="0" i="0" u="none" strike="noStrike" kern="1200" cap="none" spc="0" normalizeH="0" baseline="0" noProof="0">
              <a:ln>
                <a:noFill/>
              </a:ln>
              <a:solidFill>
                <a:srgbClr val="003946"/>
              </a:solidFill>
              <a:effectLst/>
              <a:uLnTx/>
              <a:uFillTx/>
              <a:latin typeface="Sun Life Sans" panose="02000503000000020004" pitchFamily="2" charset="77"/>
              <a:ea typeface="MS PGothic"/>
              <a:cs typeface="+mn-cs"/>
            </a:endParaRPr>
          </a:p>
          <a:p>
            <a:pPr marL="742950" marR="0" lvl="1" indent="-285750" algn="l" defTabSz="914400" rtl="0" eaLnBrk="1" fontAlgn="base" latinLnBrk="0" hangingPunct="1">
              <a:lnSpc>
                <a:spcPct val="100000"/>
              </a:lnSpc>
              <a:spcBef>
                <a:spcPct val="0"/>
              </a:spcBef>
              <a:spcAft>
                <a:spcPct val="0"/>
              </a:spcAft>
              <a:buClrTx/>
              <a:buSzTx/>
              <a:buFont typeface="Wingdings" panose="05000000000000000000" pitchFamily="2" charset="2"/>
              <a:buChar char="§"/>
              <a:tabLst/>
              <a:defRPr/>
            </a:pPr>
            <a:endParaRPr kumimoji="0" lang="en-US" sz="1500" b="0" i="0" u="none" strike="noStrike" kern="1200" cap="none" spc="0" normalizeH="0" baseline="0" noProof="0">
              <a:ln>
                <a:noFill/>
              </a:ln>
              <a:solidFill>
                <a:srgbClr val="003946"/>
              </a:solidFill>
              <a:effectLst/>
              <a:uLnTx/>
              <a:uFillTx/>
              <a:latin typeface="Sun Life Sans" panose="02000503000000020004" pitchFamily="2" charset="77"/>
              <a:ea typeface="MS PGothic"/>
              <a:cs typeface="+mn-cs"/>
            </a:endParaRPr>
          </a:p>
          <a:p>
            <a:pPr marL="285750" marR="0" lvl="0" indent="-285750" algn="l" defTabSz="914400" rtl="0" eaLnBrk="1" fontAlgn="base" latinLnBrk="0" hangingPunct="1">
              <a:lnSpc>
                <a:spcPct val="100000"/>
              </a:lnSpc>
              <a:spcBef>
                <a:spcPct val="0"/>
              </a:spcBef>
              <a:spcAft>
                <a:spcPct val="0"/>
              </a:spcAft>
              <a:buClrTx/>
              <a:buSzTx/>
              <a:buFont typeface="Wingdings" panose="05000000000000000000" pitchFamily="2" charset="2"/>
              <a:buChar char="q"/>
              <a:tabLst/>
              <a:defRPr/>
            </a:pPr>
            <a:r>
              <a:rPr kumimoji="0" lang="en-US" sz="1500" b="0" i="0" u="none" strike="noStrike" kern="1200" cap="none" spc="0" normalizeH="0" baseline="0" noProof="0">
                <a:ln>
                  <a:noFill/>
                </a:ln>
                <a:solidFill>
                  <a:srgbClr val="003946"/>
                </a:solidFill>
                <a:effectLst/>
                <a:uLnTx/>
                <a:uFillTx/>
                <a:latin typeface="Sun Life Sans" panose="02000503000000020004" pitchFamily="2" charset="77"/>
                <a:ea typeface="MS PGothic"/>
                <a:cs typeface="+mn-cs"/>
              </a:rPr>
              <a:t>Complete details can be found at: </a:t>
            </a:r>
            <a:r>
              <a:rPr kumimoji="0" lang="en-US" sz="1500" b="0" i="0" u="none" strike="noStrike" kern="1200" cap="none" spc="0" normalizeH="0" baseline="0" noProof="0">
                <a:ln>
                  <a:noFill/>
                </a:ln>
                <a:solidFill>
                  <a:prstClr val="black"/>
                </a:solidFill>
                <a:effectLst/>
                <a:uLnTx/>
                <a:uFillTx/>
                <a:latin typeface="Sun Life Sans" panose="020B0504030304030303" pitchFamily="34" charset="0"/>
                <a:ea typeface="MS PGothic"/>
                <a:hlinkClick r:id="rId3"/>
              </a:rPr>
              <a:t>https://bitbucket.sunlifecorp.com/projects/DEVOPS/repos/devops-appdev/browse/Tools/Artifactory/TipsAndTricks/LoadingArtifactsToArtifactory.md</a:t>
            </a:r>
            <a:endParaRPr kumimoji="0" lang="en-US" sz="1500" b="0" i="0" u="none" strike="noStrike" kern="1200" cap="none" spc="0" normalizeH="0" baseline="0" noProof="0">
              <a:ln>
                <a:noFill/>
              </a:ln>
              <a:solidFill>
                <a:srgbClr val="003946"/>
              </a:solidFill>
              <a:effectLst/>
              <a:uLnTx/>
              <a:uFillTx/>
              <a:latin typeface="Sun Life Sans" panose="020B0504030304030303" pitchFamily="34" charset="0"/>
              <a:ea typeface="MS PGothic"/>
              <a:cs typeface="+mn-cs"/>
            </a:endParaRPr>
          </a:p>
          <a:p>
            <a:pPr marL="285750" marR="0" lvl="0" indent="-285750" algn="l" defTabSz="914400" rtl="0" eaLnBrk="1" fontAlgn="base" latinLnBrk="0" hangingPunct="1">
              <a:lnSpc>
                <a:spcPct val="100000"/>
              </a:lnSpc>
              <a:spcBef>
                <a:spcPct val="0"/>
              </a:spcBef>
              <a:spcAft>
                <a:spcPct val="0"/>
              </a:spcAft>
              <a:buClrTx/>
              <a:buSzTx/>
              <a:buFont typeface="Wingdings" panose="05000000000000000000" pitchFamily="2" charset="2"/>
              <a:buChar char="q"/>
              <a:tabLst/>
              <a:defRPr/>
            </a:pPr>
            <a:endParaRPr kumimoji="0" lang="en-US" sz="1400" b="0" i="0" u="none" strike="noStrike" kern="1200" cap="none" spc="0" normalizeH="0" baseline="0" noProof="0">
              <a:ln>
                <a:noFill/>
              </a:ln>
              <a:solidFill>
                <a:srgbClr val="FF0000"/>
              </a:solidFill>
              <a:effectLst/>
              <a:uLnTx/>
              <a:uFillTx/>
              <a:latin typeface="Arial" panose="020B0604020202020204" pitchFamily="34" charset="0"/>
              <a:ea typeface="MS PGothic"/>
              <a:cs typeface="Arial" panose="020B0604020202020204" pitchFamily="34" charset="0"/>
            </a:endParaRPr>
          </a:p>
        </p:txBody>
      </p:sp>
    </p:spTree>
    <p:extLst>
      <p:ext uri="{BB962C8B-B14F-4D97-AF65-F5344CB8AC3E}">
        <p14:creationId xmlns:p14="http://schemas.microsoft.com/office/powerpoint/2010/main" val="246114786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B395788-AE22-4B96-A1EB-D1917C70A323}"/>
              </a:ext>
            </a:extLst>
          </p:cNvPr>
          <p:cNvSpPr txBox="1"/>
          <p:nvPr/>
        </p:nvSpPr>
        <p:spPr>
          <a:xfrm>
            <a:off x="311252" y="327997"/>
            <a:ext cx="11630025" cy="461665"/>
          </a:xfrm>
          <a:prstGeom prst="rect">
            <a:avLst/>
          </a:prstGeom>
          <a:noFill/>
        </p:spPr>
        <p:txBody>
          <a:bodyPr wrap="square" lIns="91440" tIns="45720" rIns="91440" bIns="45720" rtlCol="0" anchor="t">
            <a:spAutoFit/>
          </a:bodyPr>
          <a:lstStyle/>
          <a:p>
            <a:pPr>
              <a:defRPr/>
            </a:pPr>
            <a:r>
              <a:rPr lang="en-US" altLang="en-US" sz="2400" b="0">
                <a:solidFill>
                  <a:srgbClr val="003946"/>
                </a:solidFill>
                <a:latin typeface="Sun Life Sans Regular"/>
                <a:cs typeface="+mn-cs"/>
              </a:rPr>
              <a:t>JFrog Xray</a:t>
            </a:r>
            <a:endParaRPr lang="en-US" altLang="en-US" sz="2400" b="0" i="0" u="none" strike="noStrike" kern="1200" cap="none" spc="0" normalizeH="0" baseline="0" noProof="0">
              <a:ln>
                <a:noFill/>
              </a:ln>
              <a:solidFill>
                <a:srgbClr val="003946"/>
              </a:solidFill>
              <a:effectLst/>
              <a:uLnTx/>
              <a:uFillTx/>
              <a:latin typeface="Sun Life Sans Regular" panose="02000503000000020004" pitchFamily="50" charset="0"/>
              <a:ea typeface="MS PGothic"/>
              <a:cs typeface="+mn-cs"/>
            </a:endParaRPr>
          </a:p>
        </p:txBody>
      </p:sp>
      <p:sp>
        <p:nvSpPr>
          <p:cNvPr id="6" name="Rectangle 5">
            <a:extLst>
              <a:ext uri="{FF2B5EF4-FFF2-40B4-BE49-F238E27FC236}">
                <a16:creationId xmlns:a16="http://schemas.microsoft.com/office/drawing/2014/main" id="{F2B2E4EC-23A0-4E16-8335-288A8B2E940E}"/>
              </a:ext>
            </a:extLst>
          </p:cNvPr>
          <p:cNvSpPr/>
          <p:nvPr/>
        </p:nvSpPr>
        <p:spPr>
          <a:xfrm>
            <a:off x="254716" y="1188181"/>
            <a:ext cx="10799116" cy="1477328"/>
          </a:xfrm>
          <a:prstGeom prst="rect">
            <a:avLst/>
          </a:prstGeom>
        </p:spPr>
        <p:txBody>
          <a:bodyPr wrap="square" lIns="91440" tIns="45720" rIns="91440" bIns="45720" anchor="t">
            <a:spAutoFit/>
          </a:bodyPr>
          <a:lstStyle/>
          <a:p>
            <a:pPr marL="285750" indent="-285750">
              <a:buFont typeface="Wingdings" panose="05000000000000000000" pitchFamily="2" charset="2"/>
              <a:buChar char="q"/>
              <a:defRPr/>
            </a:pPr>
            <a:r>
              <a:rPr lang="en-US" sz="1500" b="0">
                <a:solidFill>
                  <a:srgbClr val="172B4D"/>
                </a:solidFill>
                <a:latin typeface="Sun Life Sans"/>
                <a:cs typeface="+mn-cs"/>
              </a:rPr>
              <a:t>JFrog Xray </a:t>
            </a:r>
            <a:r>
              <a:rPr kumimoji="0" lang="en-US" sz="1500" b="0" i="0" u="none" strike="noStrike" kern="1200" cap="none" spc="0" normalizeH="0" baseline="0" noProof="0">
                <a:ln>
                  <a:noFill/>
                </a:ln>
                <a:solidFill>
                  <a:srgbClr val="172B4D"/>
                </a:solidFill>
                <a:effectLst/>
                <a:uLnTx/>
                <a:uFillTx/>
                <a:latin typeface="Sun Life Sans"/>
                <a:cs typeface="+mn-cs"/>
              </a:rPr>
              <a:t>is a </a:t>
            </a:r>
            <a:r>
              <a:rPr lang="en-US" sz="1500" b="0">
                <a:solidFill>
                  <a:srgbClr val="172B4D"/>
                </a:solidFill>
                <a:latin typeface="Sun Life Sans"/>
                <a:cs typeface="+mn-cs"/>
              </a:rPr>
              <a:t>universal binary analysis product that works with </a:t>
            </a:r>
            <a:r>
              <a:rPr lang="en-US" sz="1500" b="0">
                <a:solidFill>
                  <a:srgbClr val="0052CC"/>
                </a:solidFill>
                <a:latin typeface="Sun Life Sans"/>
                <a:cs typeface="+mn-cs"/>
                <a:hlinkClick r:id="rId2"/>
              </a:rPr>
              <a:t>JFrog Artifactory</a:t>
            </a:r>
            <a:r>
              <a:rPr lang="en-US" sz="1500" b="0">
                <a:solidFill>
                  <a:srgbClr val="172B4D"/>
                </a:solidFill>
                <a:latin typeface="Sun Life Sans"/>
                <a:cs typeface="+mn-cs"/>
              </a:rPr>
              <a:t> </a:t>
            </a:r>
            <a:r>
              <a:rPr kumimoji="0" lang="en-US" sz="1500" b="0" i="0" u="none" strike="noStrike" kern="1200" cap="none" spc="0" normalizeH="0" baseline="0" noProof="0">
                <a:ln>
                  <a:noFill/>
                </a:ln>
                <a:solidFill>
                  <a:srgbClr val="172B4D"/>
                </a:solidFill>
                <a:effectLst/>
                <a:uLnTx/>
                <a:uFillTx/>
                <a:latin typeface="Sun Life Sans"/>
                <a:cs typeface="+mn-cs"/>
              </a:rPr>
              <a:t>to </a:t>
            </a:r>
            <a:r>
              <a:rPr lang="en-US" sz="1500" b="0">
                <a:solidFill>
                  <a:srgbClr val="172B4D"/>
                </a:solidFill>
                <a:latin typeface="Sun Life Sans"/>
                <a:cs typeface="+mn-cs"/>
              </a:rPr>
              <a:t>analyze software components</a:t>
            </a:r>
            <a:r>
              <a:rPr kumimoji="0" lang="en-US" sz="1500" b="0" i="0" u="none" strike="noStrike" kern="1200" cap="none" spc="0" normalizeH="0" baseline="0" noProof="0">
                <a:ln>
                  <a:noFill/>
                </a:ln>
                <a:solidFill>
                  <a:srgbClr val="172B4D"/>
                </a:solidFill>
                <a:effectLst/>
                <a:uLnTx/>
                <a:uFillTx/>
                <a:latin typeface="Sun Life Sans"/>
                <a:cs typeface="+mn-cs"/>
              </a:rPr>
              <a:t>, and</a:t>
            </a:r>
            <a:r>
              <a:rPr lang="en-US" sz="1500" b="0">
                <a:solidFill>
                  <a:srgbClr val="172B4D"/>
                </a:solidFill>
                <a:latin typeface="Sun Life Sans"/>
                <a:cs typeface="+mn-cs"/>
              </a:rPr>
              <a:t> reveal </a:t>
            </a:r>
            <a:r>
              <a:rPr kumimoji="0" lang="en-US" sz="1500" b="0" i="0" u="none" strike="noStrike" kern="1200" cap="none" spc="0" normalizeH="0" baseline="0" noProof="0">
                <a:ln>
                  <a:noFill/>
                </a:ln>
                <a:solidFill>
                  <a:srgbClr val="172B4D"/>
                </a:solidFill>
                <a:effectLst/>
                <a:uLnTx/>
                <a:uFillTx/>
                <a:latin typeface="Sun Life Sans"/>
                <a:cs typeface="+mn-cs"/>
              </a:rPr>
              <a:t>a </a:t>
            </a:r>
            <a:r>
              <a:rPr lang="en-US" sz="1500" b="0">
                <a:solidFill>
                  <a:srgbClr val="172B4D"/>
                </a:solidFill>
                <a:latin typeface="Sun Life Sans"/>
                <a:cs typeface="+mn-cs"/>
              </a:rPr>
              <a:t>variety of vulnerabilities at any stage of </a:t>
            </a:r>
            <a:r>
              <a:rPr kumimoji="0" lang="en-US" sz="1500" b="0" i="0" u="none" strike="noStrike" kern="1200" cap="none" spc="0" normalizeH="0" baseline="0" noProof="0">
                <a:ln>
                  <a:noFill/>
                </a:ln>
                <a:solidFill>
                  <a:srgbClr val="172B4D"/>
                </a:solidFill>
                <a:effectLst/>
                <a:uLnTx/>
                <a:uFillTx/>
                <a:latin typeface="Sun Life Sans"/>
                <a:cs typeface="+mn-cs"/>
              </a:rPr>
              <a:t>the </a:t>
            </a:r>
            <a:r>
              <a:rPr lang="en-US" sz="1500" b="0">
                <a:solidFill>
                  <a:srgbClr val="172B4D"/>
                </a:solidFill>
                <a:latin typeface="Sun Life Sans"/>
                <a:cs typeface="+mn-cs"/>
              </a:rPr>
              <a:t>software application lifecycle</a:t>
            </a:r>
            <a:r>
              <a:rPr kumimoji="0" lang="en-US" sz="1500" b="0" i="0" u="none" strike="noStrike" kern="1200" cap="none" spc="0" normalizeH="0" baseline="0" noProof="0">
                <a:ln>
                  <a:noFill/>
                </a:ln>
                <a:solidFill>
                  <a:srgbClr val="172B4D"/>
                </a:solidFill>
                <a:effectLst/>
                <a:uLnTx/>
                <a:uFillTx/>
                <a:latin typeface="Sun Life Sans"/>
                <a:cs typeface="+mn-cs"/>
              </a:rPr>
              <a:t>.</a:t>
            </a:r>
            <a:endParaRPr lang="en-US">
              <a:cs typeface="+mn-cs"/>
            </a:endParaRPr>
          </a:p>
          <a:p>
            <a:pPr marL="285750" marR="0" lvl="0" indent="-285750" algn="l" defTabSz="914400">
              <a:lnSpc>
                <a:spcPct val="100000"/>
              </a:lnSpc>
              <a:spcBef>
                <a:spcPct val="0"/>
              </a:spcBef>
              <a:spcAft>
                <a:spcPct val="0"/>
              </a:spcAft>
              <a:buClrTx/>
              <a:buSzTx/>
              <a:buFont typeface="Wingdings" panose="05000000000000000000" pitchFamily="2" charset="2"/>
              <a:buChar char="q"/>
              <a:tabLst/>
              <a:defRPr/>
            </a:pPr>
            <a:endParaRPr lang="en-US" sz="1500" b="0" i="0" u="none" strike="noStrike" kern="1200" cap="none" spc="0" normalizeH="0" baseline="0" noProof="0">
              <a:ln>
                <a:noFill/>
              </a:ln>
              <a:solidFill>
                <a:srgbClr val="003946"/>
              </a:solidFill>
              <a:effectLst/>
              <a:uLnTx/>
              <a:uFillTx/>
              <a:latin typeface="Sun Life Sans" panose="02000503000000020004" pitchFamily="2" charset="77"/>
              <a:ea typeface="MS PGothic"/>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500" b="0" i="0" u="none" strike="noStrike" kern="1200" cap="none" spc="0" normalizeH="0" baseline="0" noProof="0">
              <a:ln>
                <a:noFill/>
              </a:ln>
              <a:solidFill>
                <a:srgbClr val="003946"/>
              </a:solidFill>
              <a:effectLst/>
              <a:uLnTx/>
              <a:uFillTx/>
              <a:latin typeface="Sun Life Sans" panose="02000503000000020004" pitchFamily="2" charset="77"/>
              <a:ea typeface="MS PGothic"/>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500" b="0" i="0" u="none" strike="noStrike" kern="1200" cap="none" spc="0" normalizeH="0" baseline="0" noProof="0">
              <a:ln>
                <a:noFill/>
              </a:ln>
              <a:solidFill>
                <a:srgbClr val="003946"/>
              </a:solidFill>
              <a:effectLst/>
              <a:uLnTx/>
              <a:uFillTx/>
              <a:latin typeface="Sun Life Sans" panose="02000503000000020004" pitchFamily="2" charset="77"/>
              <a:ea typeface="MS PGothic"/>
              <a:cs typeface="+mn-cs"/>
            </a:endParaRPr>
          </a:p>
          <a:p>
            <a:pPr marR="0" lvl="0" algn="l" defTabSz="914400" rtl="0" eaLnBrk="1" fontAlgn="base" latinLnBrk="0" hangingPunct="1">
              <a:lnSpc>
                <a:spcPct val="100000"/>
              </a:lnSpc>
              <a:spcBef>
                <a:spcPct val="0"/>
              </a:spcBef>
              <a:spcAft>
                <a:spcPct val="0"/>
              </a:spcAft>
              <a:buClrTx/>
              <a:buSzTx/>
              <a:tabLst/>
              <a:defRPr/>
            </a:pPr>
            <a:endParaRPr lang="en-US" sz="1500" b="0" i="0" u="none" strike="noStrike" kern="1200" cap="none" spc="0" normalizeH="0" baseline="0" noProof="0">
              <a:ln>
                <a:noFill/>
              </a:ln>
              <a:solidFill>
                <a:srgbClr val="003946"/>
              </a:solidFill>
              <a:effectLst/>
              <a:uLnTx/>
              <a:uFillTx/>
              <a:latin typeface="Sun Life Sans"/>
              <a:ea typeface="MS PGothic"/>
              <a:cs typeface="Arial" panose="020B0604020202020204" pitchFamily="34" charset="0"/>
            </a:endParaRPr>
          </a:p>
        </p:txBody>
      </p:sp>
      <p:pic>
        <p:nvPicPr>
          <p:cNvPr id="7" name="Picture 7" descr="A screenshot of a video game&#10;&#10;Description automatically generated">
            <a:extLst>
              <a:ext uri="{FF2B5EF4-FFF2-40B4-BE49-F238E27FC236}">
                <a16:creationId xmlns:a16="http://schemas.microsoft.com/office/drawing/2014/main" id="{E4B6859C-8E00-482D-B774-20B01BAB51B8}"/>
              </a:ext>
            </a:extLst>
          </p:cNvPr>
          <p:cNvPicPr>
            <a:picLocks noChangeAspect="1"/>
          </p:cNvPicPr>
          <p:nvPr/>
        </p:nvPicPr>
        <p:blipFill>
          <a:blip r:embed="rId3"/>
          <a:stretch>
            <a:fillRect/>
          </a:stretch>
        </p:blipFill>
        <p:spPr>
          <a:xfrm>
            <a:off x="423111" y="1917614"/>
            <a:ext cx="11333554" cy="397582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55728787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24926" y="2560688"/>
            <a:ext cx="8352928" cy="673993"/>
          </a:xfrm>
        </p:spPr>
        <p:txBody>
          <a:bodyPr>
            <a:noAutofit/>
          </a:bodyPr>
          <a:lstStyle/>
          <a:p>
            <a:pPr algn="ctr"/>
            <a:r>
              <a:rPr lang="en-US" altLang="en-US">
                <a:latin typeface="Sun Life Sans" panose="02000503000000020004" pitchFamily="2" charset="77"/>
              </a:rPr>
              <a:t>Walkthrough</a:t>
            </a:r>
            <a:endParaRPr lang="en-US" b="1">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6191855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24926" y="2560688"/>
            <a:ext cx="8352928" cy="673993"/>
          </a:xfrm>
        </p:spPr>
        <p:txBody>
          <a:bodyPr>
            <a:noAutofit/>
          </a:bodyPr>
          <a:lstStyle/>
          <a:p>
            <a:pPr algn="ctr"/>
            <a:r>
              <a:rPr lang="en-US" b="1">
                <a:latin typeface="Arial" panose="020B0604020202020204" pitchFamily="34" charset="0"/>
                <a:cs typeface="Arial" panose="020B0604020202020204" pitchFamily="34" charset="0"/>
              </a:rPr>
              <a:t>Thank You</a:t>
            </a:r>
          </a:p>
        </p:txBody>
      </p:sp>
    </p:spTree>
    <p:extLst>
      <p:ext uri="{BB962C8B-B14F-4D97-AF65-F5344CB8AC3E}">
        <p14:creationId xmlns:p14="http://schemas.microsoft.com/office/powerpoint/2010/main" val="209655777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00692" y="1533270"/>
            <a:ext cx="10054352" cy="688690"/>
          </a:xfrm>
        </p:spPr>
        <p:txBody>
          <a:bodyPr>
            <a:noAutofit/>
          </a:bodyPr>
          <a:lstStyle/>
          <a:p>
            <a:r>
              <a:rPr lang="en-US" sz="3200">
                <a:solidFill>
                  <a:srgbClr val="FF0000"/>
                </a:solidFill>
                <a:latin typeface="Arial" panose="020B0604020202020204" pitchFamily="34" charset="0"/>
                <a:cs typeface="Arial" panose="020B0604020202020204" pitchFamily="34" charset="0"/>
              </a:rPr>
              <a:t> </a:t>
            </a:r>
            <a:br>
              <a:rPr lang="en-US" sz="3200">
                <a:solidFill>
                  <a:srgbClr val="FF0000"/>
                </a:solidFill>
                <a:latin typeface="Arial" panose="020B0604020202020204" pitchFamily="34" charset="0"/>
                <a:cs typeface="Arial" panose="020B0604020202020204" pitchFamily="34" charset="0"/>
              </a:rPr>
            </a:br>
            <a:r>
              <a:rPr lang="en-US" sz="4000">
                <a:latin typeface="Sun Life Sans Regular" panose="02000503000000020004" pitchFamily="50" charset="0"/>
                <a:cs typeface="+mn-cs"/>
              </a:rPr>
              <a:t>Deployment Automation : Ansible</a:t>
            </a:r>
          </a:p>
        </p:txBody>
      </p:sp>
      <p:sp>
        <p:nvSpPr>
          <p:cNvPr id="3" name="Rectangle 2"/>
          <p:cNvSpPr/>
          <p:nvPr/>
        </p:nvSpPr>
        <p:spPr>
          <a:xfrm>
            <a:off x="279351" y="5247402"/>
            <a:ext cx="1768176" cy="307777"/>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Arial" panose="020B0604020202020204" pitchFamily="34" charset="0"/>
                <a:ea typeface="MS PGothic"/>
                <a:cs typeface="Arial" panose="020B0604020202020204" pitchFamily="34" charset="0"/>
              </a:rPr>
              <a:t>Date: 26</a:t>
            </a:r>
            <a:r>
              <a:rPr kumimoji="0" lang="en-US" sz="1400" b="0" i="0" u="none" strike="noStrike" kern="1200" cap="none" spc="0" normalizeH="0" baseline="30000" noProof="0">
                <a:ln>
                  <a:noFill/>
                </a:ln>
                <a:solidFill>
                  <a:prstClr val="black"/>
                </a:solidFill>
                <a:effectLst/>
                <a:uLnTx/>
                <a:uFillTx/>
                <a:latin typeface="Arial" panose="020B0604020202020204" pitchFamily="34" charset="0"/>
                <a:ea typeface="MS PGothic"/>
                <a:cs typeface="Arial" panose="020B0604020202020204" pitchFamily="34" charset="0"/>
              </a:rPr>
              <a:t>th</a:t>
            </a:r>
            <a:r>
              <a:rPr kumimoji="0" lang="en-US" sz="1400" b="0" i="0" u="none" strike="noStrike" kern="1200" cap="none" spc="0" normalizeH="0" baseline="0" noProof="0">
                <a:ln>
                  <a:noFill/>
                </a:ln>
                <a:solidFill>
                  <a:prstClr val="black"/>
                </a:solidFill>
                <a:effectLst/>
                <a:uLnTx/>
                <a:uFillTx/>
                <a:latin typeface="Arial" panose="020B0604020202020204" pitchFamily="34" charset="0"/>
                <a:ea typeface="MS PGothic"/>
                <a:cs typeface="Arial" panose="020B0604020202020204" pitchFamily="34" charset="0"/>
              </a:rPr>
              <a:t> Aug 2020</a:t>
            </a:r>
          </a:p>
        </p:txBody>
      </p:sp>
      <p:sp>
        <p:nvSpPr>
          <p:cNvPr id="4" name="TextBox 3">
            <a:extLst>
              <a:ext uri="{FF2B5EF4-FFF2-40B4-BE49-F238E27FC236}">
                <a16:creationId xmlns:a16="http://schemas.microsoft.com/office/drawing/2014/main" id="{FB9E40B9-F6B1-8B42-AAB7-CEFB1DA03AE9}"/>
              </a:ext>
            </a:extLst>
          </p:cNvPr>
          <p:cNvSpPr txBox="1"/>
          <p:nvPr/>
        </p:nvSpPr>
        <p:spPr>
          <a:xfrm>
            <a:off x="200692" y="6432747"/>
            <a:ext cx="2821771" cy="276999"/>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3946"/>
                </a:solidFill>
                <a:effectLst/>
                <a:uLnTx/>
                <a:uFillTx/>
                <a:latin typeface="Lucida Sans"/>
                <a:ea typeface="MS PGothic"/>
              </a:rPr>
              <a:t>Life’s brighter under the sun</a:t>
            </a:r>
          </a:p>
        </p:txBody>
      </p:sp>
    </p:spTree>
    <p:extLst>
      <p:ext uri="{BB962C8B-B14F-4D97-AF65-F5344CB8AC3E}">
        <p14:creationId xmlns:p14="http://schemas.microsoft.com/office/powerpoint/2010/main" val="129405939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660912" y="1306985"/>
            <a:ext cx="9544630" cy="4462760"/>
          </a:xfrm>
          <a:prstGeom prst="rect">
            <a:avLst/>
          </a:prstGeom>
        </p:spPr>
        <p:txBody>
          <a:bodyPr wrap="square">
            <a:spAutoFit/>
          </a:bodyPr>
          <a:lstStyle/>
          <a:p>
            <a:pPr marL="285750" marR="0" lvl="0" indent="-285750" algn="l" defTabSz="914400" rtl="0" eaLnBrk="1" fontAlgn="base" latinLnBrk="0" hangingPunct="1">
              <a:lnSpc>
                <a:spcPct val="150000"/>
              </a:lnSpc>
              <a:spcBef>
                <a:spcPct val="0"/>
              </a:spcBef>
              <a:spcAft>
                <a:spcPct val="0"/>
              </a:spcAft>
              <a:buClrTx/>
              <a:buSzTx/>
              <a:buFont typeface="Arial" panose="020B0604020202020204" pitchFamily="34" charset="0"/>
              <a:buChar char="•"/>
              <a:tabLst/>
              <a:defRPr/>
            </a:pPr>
            <a:r>
              <a:rPr kumimoji="0" lang="en-US" altLang="en-US" sz="1500" b="0" i="0" u="none" strike="noStrike" kern="1200" cap="none" spc="0" normalizeH="0" baseline="0" noProof="0">
                <a:ln>
                  <a:noFill/>
                </a:ln>
                <a:solidFill>
                  <a:srgbClr val="003946"/>
                </a:solidFill>
                <a:effectLst/>
                <a:uLnTx/>
                <a:uFillTx/>
                <a:latin typeface="Sun Life Sans" panose="02000503000000020004" pitchFamily="2" charset="77"/>
                <a:ea typeface="MS PGothic"/>
                <a:cs typeface="+mn-cs"/>
              </a:rPr>
              <a:t>High Level CI/CD Pipeline </a:t>
            </a:r>
          </a:p>
          <a:p>
            <a:pPr marL="285750" marR="0" lvl="0" indent="-285750" algn="l" defTabSz="914400" rtl="0" eaLnBrk="1" fontAlgn="base" latinLnBrk="0" hangingPunct="1">
              <a:lnSpc>
                <a:spcPct val="150000"/>
              </a:lnSpc>
              <a:spcBef>
                <a:spcPct val="0"/>
              </a:spcBef>
              <a:spcAft>
                <a:spcPct val="0"/>
              </a:spcAft>
              <a:buClrTx/>
              <a:buSzTx/>
              <a:buFont typeface="Arial" panose="020B0604020202020204" pitchFamily="34" charset="0"/>
              <a:buChar char="•"/>
              <a:tabLst/>
              <a:defRPr/>
            </a:pPr>
            <a:r>
              <a:rPr kumimoji="0" lang="en-US" altLang="en-US" sz="1500" b="0" i="0" u="none" strike="noStrike" kern="1200" cap="none" spc="0" normalizeH="0" baseline="0" noProof="0">
                <a:ln>
                  <a:noFill/>
                </a:ln>
                <a:solidFill>
                  <a:srgbClr val="003946"/>
                </a:solidFill>
                <a:effectLst/>
                <a:uLnTx/>
                <a:uFillTx/>
                <a:latin typeface="Sun Life Sans" panose="02000503000000020004" pitchFamily="2" charset="77"/>
                <a:ea typeface="MS PGothic"/>
                <a:cs typeface="+mn-cs"/>
              </a:rPr>
              <a:t>Ansible Overview</a:t>
            </a:r>
          </a:p>
          <a:p>
            <a:pPr marL="285750" marR="0" lvl="0" indent="-285750" algn="l" defTabSz="914400" rtl="0" eaLnBrk="1" fontAlgn="base" latinLnBrk="0" hangingPunct="1">
              <a:lnSpc>
                <a:spcPct val="150000"/>
              </a:lnSpc>
              <a:spcBef>
                <a:spcPct val="0"/>
              </a:spcBef>
              <a:spcAft>
                <a:spcPct val="0"/>
              </a:spcAft>
              <a:buClrTx/>
              <a:buSzTx/>
              <a:buFont typeface="Arial" panose="020B0604020202020204" pitchFamily="34" charset="0"/>
              <a:buChar char="•"/>
              <a:tabLst/>
              <a:defRPr/>
            </a:pPr>
            <a:r>
              <a:rPr kumimoji="0" lang="en-US" altLang="en-US" sz="1500" b="0" i="0" u="none" strike="noStrike" kern="1200" cap="none" spc="0" normalizeH="0" baseline="0" noProof="0">
                <a:ln>
                  <a:noFill/>
                </a:ln>
                <a:solidFill>
                  <a:srgbClr val="003946"/>
                </a:solidFill>
                <a:effectLst/>
                <a:uLnTx/>
                <a:uFillTx/>
                <a:latin typeface="Sun Life Sans" panose="02000503000000020004" pitchFamily="2" charset="77"/>
                <a:ea typeface="MS PGothic"/>
                <a:cs typeface="+mn-cs"/>
              </a:rPr>
              <a:t>Access to Ansible Tower &amp; </a:t>
            </a:r>
            <a:r>
              <a:rPr kumimoji="0" lang="en-US" altLang="en-US" sz="1500" b="0" i="0" u="none" strike="noStrike" kern="1200" cap="none" spc="0" normalizeH="0" baseline="0" noProof="0" err="1">
                <a:ln>
                  <a:noFill/>
                </a:ln>
                <a:solidFill>
                  <a:srgbClr val="003946"/>
                </a:solidFill>
                <a:effectLst/>
                <a:uLnTx/>
                <a:uFillTx/>
                <a:latin typeface="Sun Life Sans" panose="02000503000000020004" pitchFamily="2" charset="77"/>
                <a:ea typeface="MS PGothic"/>
                <a:cs typeface="+mn-cs"/>
              </a:rPr>
              <a:t>OnBoarding</a:t>
            </a:r>
            <a:endParaRPr kumimoji="0" lang="en-US" altLang="en-US" sz="1500" b="0" i="0" u="none" strike="noStrike" kern="1200" cap="none" spc="0" normalizeH="0" baseline="0" noProof="0">
              <a:ln>
                <a:noFill/>
              </a:ln>
              <a:solidFill>
                <a:srgbClr val="003946"/>
              </a:solidFill>
              <a:effectLst/>
              <a:uLnTx/>
              <a:uFillTx/>
              <a:latin typeface="Sun Life Sans" panose="02000503000000020004" pitchFamily="2" charset="77"/>
              <a:ea typeface="MS PGothic"/>
              <a:cs typeface="+mn-cs"/>
            </a:endParaRPr>
          </a:p>
          <a:p>
            <a:pPr marL="285750" marR="0" lvl="0" indent="-285750" algn="l" defTabSz="914400" rtl="0" eaLnBrk="1" fontAlgn="base" latinLnBrk="0" hangingPunct="1">
              <a:lnSpc>
                <a:spcPct val="150000"/>
              </a:lnSpc>
              <a:spcBef>
                <a:spcPct val="0"/>
              </a:spcBef>
              <a:spcAft>
                <a:spcPct val="0"/>
              </a:spcAft>
              <a:buClrTx/>
              <a:buSzTx/>
              <a:buFont typeface="Arial" panose="020B0604020202020204" pitchFamily="34" charset="0"/>
              <a:buChar char="•"/>
              <a:tabLst/>
              <a:defRPr/>
            </a:pPr>
            <a:r>
              <a:rPr kumimoji="0" lang="en-US" altLang="en-US" sz="1500" b="0" i="0" u="none" strike="noStrike" kern="1200" cap="none" spc="0" normalizeH="0" baseline="0" noProof="0">
                <a:ln>
                  <a:noFill/>
                </a:ln>
                <a:solidFill>
                  <a:srgbClr val="003946"/>
                </a:solidFill>
                <a:effectLst/>
                <a:uLnTx/>
                <a:uFillTx/>
                <a:latin typeface="Sun Life Sans" panose="02000503000000020004" pitchFamily="2" charset="77"/>
                <a:ea typeface="MS PGothic"/>
                <a:cs typeface="+mn-cs"/>
              </a:rPr>
              <a:t> Ansible Playbooks</a:t>
            </a:r>
          </a:p>
          <a:p>
            <a:pPr marL="285750" marR="0" lvl="0" indent="-285750" algn="l" defTabSz="914400" rtl="0" eaLnBrk="1" fontAlgn="base" latinLnBrk="0" hangingPunct="1">
              <a:lnSpc>
                <a:spcPct val="150000"/>
              </a:lnSpc>
              <a:spcBef>
                <a:spcPct val="0"/>
              </a:spcBef>
              <a:spcAft>
                <a:spcPct val="0"/>
              </a:spcAft>
              <a:buClrTx/>
              <a:buSzTx/>
              <a:buFont typeface="Arial" panose="020B0604020202020204" pitchFamily="34" charset="0"/>
              <a:buChar char="•"/>
              <a:tabLst/>
              <a:defRPr/>
            </a:pPr>
            <a:r>
              <a:rPr kumimoji="0" lang="en-US" altLang="en-US" sz="1500" b="0" i="0" u="none" strike="noStrike" kern="1200" cap="none" spc="0" normalizeH="0" baseline="0" noProof="0">
                <a:ln>
                  <a:noFill/>
                </a:ln>
                <a:solidFill>
                  <a:srgbClr val="003946"/>
                </a:solidFill>
                <a:effectLst/>
                <a:uLnTx/>
                <a:uFillTx/>
                <a:latin typeface="Sun Life Sans" panose="02000503000000020004" pitchFamily="2" charset="77"/>
                <a:ea typeface="MS PGothic"/>
                <a:cs typeface="+mn-cs"/>
              </a:rPr>
              <a:t>Ansible Inventory</a:t>
            </a:r>
          </a:p>
          <a:p>
            <a:pPr marL="285750" marR="0" lvl="0" indent="-285750" algn="l" defTabSz="914400" rtl="0" eaLnBrk="1" fontAlgn="base" latinLnBrk="0" hangingPunct="1">
              <a:lnSpc>
                <a:spcPct val="150000"/>
              </a:lnSpc>
              <a:spcBef>
                <a:spcPct val="0"/>
              </a:spcBef>
              <a:spcAft>
                <a:spcPct val="0"/>
              </a:spcAft>
              <a:buClrTx/>
              <a:buSzTx/>
              <a:buFont typeface="Arial" panose="020B0604020202020204" pitchFamily="34" charset="0"/>
              <a:buChar char="•"/>
              <a:tabLst/>
              <a:defRPr/>
            </a:pPr>
            <a:r>
              <a:rPr kumimoji="0" lang="en-US" altLang="en-US" sz="1500" b="0" i="0" u="none" strike="noStrike" kern="1200" cap="none" spc="0" normalizeH="0" baseline="0" noProof="0">
                <a:ln>
                  <a:noFill/>
                </a:ln>
                <a:solidFill>
                  <a:srgbClr val="003946"/>
                </a:solidFill>
                <a:effectLst/>
                <a:uLnTx/>
                <a:uFillTx/>
                <a:latin typeface="Sun Life Sans" panose="02000503000000020004" pitchFamily="2" charset="77"/>
                <a:ea typeface="MS PGothic"/>
                <a:cs typeface="+mn-cs"/>
              </a:rPr>
              <a:t>Credentials</a:t>
            </a:r>
          </a:p>
          <a:p>
            <a:pPr marL="285750" marR="0" lvl="0" indent="-285750" algn="l" defTabSz="914400" rtl="0" eaLnBrk="1" fontAlgn="base" latinLnBrk="0" hangingPunct="1">
              <a:lnSpc>
                <a:spcPct val="150000"/>
              </a:lnSpc>
              <a:spcBef>
                <a:spcPct val="0"/>
              </a:spcBef>
              <a:spcAft>
                <a:spcPct val="0"/>
              </a:spcAft>
              <a:buClrTx/>
              <a:buSzTx/>
              <a:buFont typeface="Arial" panose="020B0604020202020204" pitchFamily="34" charset="0"/>
              <a:buChar char="•"/>
              <a:tabLst/>
              <a:defRPr/>
            </a:pPr>
            <a:r>
              <a:rPr kumimoji="0" lang="en-US" altLang="en-US" sz="1500" b="0" i="0" u="none" strike="noStrike" kern="1200" cap="none" spc="0" normalizeH="0" baseline="0" noProof="0">
                <a:ln>
                  <a:noFill/>
                </a:ln>
                <a:solidFill>
                  <a:srgbClr val="003946"/>
                </a:solidFill>
                <a:effectLst/>
                <a:uLnTx/>
                <a:uFillTx/>
                <a:latin typeface="Sun Life Sans" panose="02000503000000020004" pitchFamily="2" charset="77"/>
                <a:ea typeface="MS PGothic"/>
                <a:cs typeface="+mn-cs"/>
              </a:rPr>
              <a:t>Ansible Vault</a:t>
            </a:r>
          </a:p>
          <a:p>
            <a:pPr marL="285750" marR="0" lvl="0" indent="-285750" algn="l" defTabSz="914400" rtl="0" eaLnBrk="1" fontAlgn="base" latinLnBrk="0" hangingPunct="1">
              <a:lnSpc>
                <a:spcPct val="150000"/>
              </a:lnSpc>
              <a:spcBef>
                <a:spcPct val="0"/>
              </a:spcBef>
              <a:spcAft>
                <a:spcPct val="0"/>
              </a:spcAft>
              <a:buClrTx/>
              <a:buSzTx/>
              <a:buFont typeface="Arial" panose="020B0604020202020204" pitchFamily="34" charset="0"/>
              <a:buChar char="•"/>
              <a:tabLst/>
              <a:defRPr/>
            </a:pPr>
            <a:r>
              <a:rPr kumimoji="0" lang="en-US" altLang="en-US" sz="1500" b="0" i="0" u="none" strike="noStrike" kern="1200" cap="none" spc="0" normalizeH="0" baseline="0" noProof="0">
                <a:ln>
                  <a:noFill/>
                </a:ln>
                <a:solidFill>
                  <a:srgbClr val="003946"/>
                </a:solidFill>
                <a:effectLst/>
                <a:uLnTx/>
                <a:uFillTx/>
                <a:latin typeface="Sun Life Sans" panose="02000503000000020004" pitchFamily="2" charset="77"/>
                <a:ea typeface="MS PGothic"/>
                <a:cs typeface="+mn-cs"/>
              </a:rPr>
              <a:t>Job Templates</a:t>
            </a:r>
          </a:p>
          <a:p>
            <a:pPr marL="285750" marR="0" lvl="0" indent="-285750" algn="l" defTabSz="914400" rtl="0" eaLnBrk="1" fontAlgn="base" latinLnBrk="0" hangingPunct="1">
              <a:lnSpc>
                <a:spcPct val="150000"/>
              </a:lnSpc>
              <a:spcBef>
                <a:spcPct val="0"/>
              </a:spcBef>
              <a:spcAft>
                <a:spcPct val="0"/>
              </a:spcAft>
              <a:buClrTx/>
              <a:buSzTx/>
              <a:buFont typeface="Arial" panose="020B0604020202020204" pitchFamily="34" charset="0"/>
              <a:buChar char="•"/>
              <a:tabLst/>
              <a:defRPr/>
            </a:pPr>
            <a:r>
              <a:rPr kumimoji="0" lang="en-US" altLang="en-US" sz="1500" b="0" i="0" u="none" strike="noStrike" kern="1200" cap="none" spc="0" normalizeH="0" baseline="0" noProof="0">
                <a:ln>
                  <a:noFill/>
                </a:ln>
                <a:solidFill>
                  <a:srgbClr val="003946"/>
                </a:solidFill>
                <a:effectLst/>
                <a:uLnTx/>
                <a:uFillTx/>
                <a:latin typeface="Sun Life Sans" panose="02000503000000020004" pitchFamily="2" charset="77"/>
                <a:ea typeface="MS PGothic"/>
                <a:cs typeface="+mn-cs"/>
              </a:rPr>
              <a:t>Ansible Job</a:t>
            </a:r>
          </a:p>
          <a:p>
            <a:pPr marL="285750" marR="0" lvl="0" indent="-285750" algn="l" defTabSz="914400" rtl="0" eaLnBrk="1" fontAlgn="base" latinLnBrk="0" hangingPunct="1">
              <a:lnSpc>
                <a:spcPct val="150000"/>
              </a:lnSpc>
              <a:spcBef>
                <a:spcPct val="0"/>
              </a:spcBef>
              <a:spcAft>
                <a:spcPct val="0"/>
              </a:spcAft>
              <a:buClrTx/>
              <a:buSzTx/>
              <a:buFont typeface="Arial" panose="020B0604020202020204" pitchFamily="34" charset="0"/>
              <a:buChar char="•"/>
              <a:tabLst/>
              <a:defRPr/>
            </a:pPr>
            <a:r>
              <a:rPr kumimoji="0" lang="en-US" altLang="en-US" sz="1500" b="0" i="0" u="none" strike="noStrike" kern="1200" cap="none" spc="0" normalizeH="0" baseline="0" noProof="0">
                <a:ln>
                  <a:noFill/>
                </a:ln>
                <a:solidFill>
                  <a:srgbClr val="003946"/>
                </a:solidFill>
                <a:effectLst/>
                <a:uLnTx/>
                <a:uFillTx/>
                <a:latin typeface="Sun Life Sans" panose="02000503000000020004" pitchFamily="2" charset="77"/>
                <a:ea typeface="MS PGothic"/>
                <a:cs typeface="+mn-cs"/>
              </a:rPr>
              <a:t>Troubleshooting Failed Deployment</a:t>
            </a:r>
          </a:p>
          <a:p>
            <a:pPr marL="285750" marR="0" lvl="0" indent="-285750" algn="l" defTabSz="914400" rtl="0" eaLnBrk="1" fontAlgn="base" latinLnBrk="0" hangingPunct="1">
              <a:lnSpc>
                <a:spcPct val="150000"/>
              </a:lnSpc>
              <a:spcBef>
                <a:spcPct val="0"/>
              </a:spcBef>
              <a:spcAft>
                <a:spcPct val="0"/>
              </a:spcAft>
              <a:buClrTx/>
              <a:buSzTx/>
              <a:buFont typeface="Arial" panose="020B0604020202020204" pitchFamily="34" charset="0"/>
              <a:buChar char="•"/>
              <a:tabLst/>
              <a:defRPr/>
            </a:pPr>
            <a:r>
              <a:rPr kumimoji="0" lang="en-US" altLang="en-US" sz="1500" b="0" i="0" u="none" strike="noStrike" kern="1200" cap="none" spc="0" normalizeH="0" baseline="0" noProof="0">
                <a:ln>
                  <a:noFill/>
                </a:ln>
                <a:solidFill>
                  <a:srgbClr val="003946"/>
                </a:solidFill>
                <a:effectLst/>
                <a:uLnTx/>
                <a:uFillTx/>
                <a:latin typeface="Sun Life Sans" panose="02000503000000020004" pitchFamily="2" charset="77"/>
                <a:ea typeface="MS PGothic"/>
                <a:cs typeface="+mn-cs"/>
              </a:rPr>
              <a:t>Review Deployment Log</a:t>
            </a:r>
          </a:p>
          <a:p>
            <a:pPr marL="285750" marR="0" lvl="0" indent="-285750" algn="l" defTabSz="914400" rtl="0" eaLnBrk="1" fontAlgn="base" latinLnBrk="0" hangingPunct="1">
              <a:lnSpc>
                <a:spcPct val="150000"/>
              </a:lnSpc>
              <a:spcBef>
                <a:spcPct val="0"/>
              </a:spcBef>
              <a:spcAft>
                <a:spcPct val="0"/>
              </a:spcAft>
              <a:buClrTx/>
              <a:buSzTx/>
              <a:buFont typeface="Arial" panose="020B0604020202020204" pitchFamily="34" charset="0"/>
              <a:buChar char="•"/>
              <a:tabLst/>
              <a:defRPr/>
            </a:pPr>
            <a:r>
              <a:rPr kumimoji="0" lang="en-US" altLang="en-US" sz="1500" b="0" i="0" u="none" strike="noStrike" kern="1200" cap="none" spc="0" normalizeH="0" baseline="0" noProof="0">
                <a:ln>
                  <a:noFill/>
                </a:ln>
                <a:solidFill>
                  <a:srgbClr val="003946"/>
                </a:solidFill>
                <a:effectLst/>
                <a:uLnTx/>
                <a:uFillTx/>
                <a:latin typeface="Sun Life Sans" panose="02000503000000020004" pitchFamily="2" charset="77"/>
                <a:ea typeface="MS PGothic"/>
                <a:cs typeface="+mn-cs"/>
              </a:rPr>
              <a:t>Demo</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Arial" panose="020B0604020202020204" pitchFamily="34" charset="0"/>
              <a:ea typeface="MS PGothic"/>
              <a:cs typeface="Arial" panose="020B0604020202020204" pitchFamily="34" charset="0"/>
            </a:endParaRPr>
          </a:p>
        </p:txBody>
      </p:sp>
      <p:sp>
        <p:nvSpPr>
          <p:cNvPr id="33" name="TextBox 32"/>
          <p:cNvSpPr txBox="1"/>
          <p:nvPr/>
        </p:nvSpPr>
        <p:spPr>
          <a:xfrm>
            <a:off x="353796" y="403696"/>
            <a:ext cx="11630025" cy="523220"/>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a:ln>
                  <a:noFill/>
                </a:ln>
                <a:solidFill>
                  <a:srgbClr val="003946"/>
                </a:solidFill>
                <a:effectLst/>
                <a:uLnTx/>
                <a:uFillTx/>
                <a:latin typeface="Sun Life Sans Regular" panose="02000503000000020004" pitchFamily="50" charset="0"/>
                <a:ea typeface="MS PGothic"/>
                <a:cs typeface="+mn-cs"/>
              </a:rPr>
              <a:t>Agenda</a:t>
            </a:r>
          </a:p>
        </p:txBody>
      </p:sp>
    </p:spTree>
    <p:extLst>
      <p:ext uri="{BB962C8B-B14F-4D97-AF65-F5344CB8AC3E}">
        <p14:creationId xmlns:p14="http://schemas.microsoft.com/office/powerpoint/2010/main" val="268598463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847725" y="1513463"/>
            <a:ext cx="6096000" cy="584775"/>
          </a:xfrm>
          <a:prstGeom prst="rect">
            <a:avLst/>
          </a:prstGeom>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pitchFamily="34" charset="0"/>
              <a:ea typeface="MS PGothic"/>
              <a:cs typeface="Arial" panose="020B0604020202020204"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Arial" panose="020B0604020202020204" pitchFamily="34" charset="0"/>
              <a:ea typeface="MS PGothic"/>
              <a:cs typeface="Arial" panose="020B0604020202020204" pitchFamily="34" charset="0"/>
            </a:endParaRPr>
          </a:p>
        </p:txBody>
      </p:sp>
      <p:sp>
        <p:nvSpPr>
          <p:cNvPr id="33" name="TextBox 32"/>
          <p:cNvSpPr txBox="1"/>
          <p:nvPr/>
        </p:nvSpPr>
        <p:spPr>
          <a:xfrm>
            <a:off x="205932" y="369561"/>
            <a:ext cx="11630025" cy="461665"/>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2400" b="0" i="0" u="none" strike="noStrike" kern="1200" cap="none" spc="0" normalizeH="0" baseline="0" noProof="0">
                <a:ln>
                  <a:noFill/>
                </a:ln>
                <a:solidFill>
                  <a:srgbClr val="003946"/>
                </a:solidFill>
                <a:effectLst/>
                <a:uLnTx/>
                <a:uFillTx/>
                <a:latin typeface="Sun Life Sans Regular" panose="02000503000000020004" pitchFamily="50" charset="0"/>
                <a:ea typeface="MS PGothic"/>
                <a:cs typeface="+mn-cs"/>
              </a:rPr>
              <a:t>High Level CI/CD Pipeline - Where does Ansible come into picture?</a:t>
            </a:r>
            <a:endParaRPr kumimoji="0" lang="en-US" sz="2400" b="0" i="0" u="none" strike="noStrike" kern="1200" cap="none" spc="0" normalizeH="0" baseline="0" noProof="0">
              <a:ln>
                <a:noFill/>
              </a:ln>
              <a:solidFill>
                <a:srgbClr val="003946"/>
              </a:solidFill>
              <a:effectLst/>
              <a:uLnTx/>
              <a:uFillTx/>
              <a:latin typeface="Sun Life Sans Regular" panose="02000503000000020004" pitchFamily="50" charset="0"/>
              <a:ea typeface="MS PGothic"/>
              <a:cs typeface="+mn-cs"/>
            </a:endParaRPr>
          </a:p>
        </p:txBody>
      </p:sp>
      <p:pic>
        <p:nvPicPr>
          <p:cNvPr id="4" name="Picture 3"/>
          <p:cNvPicPr>
            <a:picLocks noChangeAspect="1"/>
          </p:cNvPicPr>
          <p:nvPr/>
        </p:nvPicPr>
        <p:blipFill>
          <a:blip r:embed="rId3"/>
          <a:stretch>
            <a:fillRect/>
          </a:stretch>
        </p:blipFill>
        <p:spPr>
          <a:xfrm>
            <a:off x="462984" y="1272902"/>
            <a:ext cx="11298804" cy="5554017"/>
          </a:xfrm>
          <a:prstGeom prst="rect">
            <a:avLst/>
          </a:prstGeom>
          <a:ln w="9525"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86812742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847725" y="1513463"/>
            <a:ext cx="6096000" cy="584775"/>
          </a:xfrm>
          <a:prstGeom prst="rect">
            <a:avLst/>
          </a:prstGeom>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pitchFamily="34" charset="0"/>
              <a:ea typeface="MS PGothic"/>
              <a:cs typeface="Arial" panose="020B0604020202020204"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Arial" panose="020B0604020202020204" pitchFamily="34" charset="0"/>
              <a:ea typeface="MS PGothic"/>
              <a:cs typeface="Arial" panose="020B0604020202020204" pitchFamily="34" charset="0"/>
            </a:endParaRPr>
          </a:p>
        </p:txBody>
      </p:sp>
      <p:sp>
        <p:nvSpPr>
          <p:cNvPr id="33" name="TextBox 32"/>
          <p:cNvSpPr txBox="1"/>
          <p:nvPr/>
        </p:nvSpPr>
        <p:spPr>
          <a:xfrm>
            <a:off x="311252" y="327997"/>
            <a:ext cx="11630025" cy="461665"/>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2400" b="0" i="0" u="none" strike="noStrike" kern="1200" cap="none" spc="0" normalizeH="0" baseline="0" noProof="0">
                <a:ln>
                  <a:noFill/>
                </a:ln>
                <a:solidFill>
                  <a:srgbClr val="003946"/>
                </a:solidFill>
                <a:effectLst/>
                <a:uLnTx/>
                <a:uFillTx/>
                <a:latin typeface="Sun Life Sans Regular" panose="02000503000000020004" pitchFamily="50" charset="0"/>
                <a:ea typeface="MS PGothic"/>
                <a:cs typeface="+mn-cs"/>
              </a:rPr>
              <a:t>Ansible Overview</a:t>
            </a:r>
            <a:endParaRPr kumimoji="0" lang="en-US" sz="2400" b="0" i="0" u="none" strike="noStrike" kern="1200" cap="none" spc="0" normalizeH="0" baseline="0" noProof="0">
              <a:ln>
                <a:noFill/>
              </a:ln>
              <a:solidFill>
                <a:srgbClr val="003946"/>
              </a:solidFill>
              <a:effectLst/>
              <a:uLnTx/>
              <a:uFillTx/>
              <a:latin typeface="Sun Life Sans Regular" panose="02000503000000020004" pitchFamily="50" charset="0"/>
              <a:ea typeface="MS PGothic"/>
              <a:cs typeface="+mn-cs"/>
            </a:endParaRPr>
          </a:p>
        </p:txBody>
      </p:sp>
      <p:sp>
        <p:nvSpPr>
          <p:cNvPr id="6" name="Rectangle 5"/>
          <p:cNvSpPr/>
          <p:nvPr/>
        </p:nvSpPr>
        <p:spPr>
          <a:xfrm>
            <a:off x="254716" y="1246372"/>
            <a:ext cx="11145374" cy="3431709"/>
          </a:xfrm>
          <a:prstGeom prst="rect">
            <a:avLst/>
          </a:prstGeom>
        </p:spPr>
        <p:txBody>
          <a:bodyPr wrap="square">
            <a:spAutoFit/>
          </a:bodyPr>
          <a:lstStyle/>
          <a:p>
            <a:pPr marL="285750" marR="0" lvl="0" indent="-285750" algn="l" defTabSz="914400" rtl="0" eaLnBrk="1" fontAlgn="base" latinLnBrk="0" hangingPunct="1">
              <a:lnSpc>
                <a:spcPct val="100000"/>
              </a:lnSpc>
              <a:spcBef>
                <a:spcPct val="0"/>
              </a:spcBef>
              <a:spcAft>
                <a:spcPct val="0"/>
              </a:spcAft>
              <a:buClrTx/>
              <a:buSzTx/>
              <a:buFont typeface="Wingdings" panose="05000000000000000000" pitchFamily="2" charset="2"/>
              <a:buChar char="q"/>
              <a:tabLst/>
              <a:defRPr/>
            </a:pPr>
            <a:endParaRPr kumimoji="0" lang="en-US" sz="1400" b="0" i="0" u="none" strike="noStrike" kern="1200" cap="none" spc="0" normalizeH="0" baseline="0" noProof="0">
              <a:ln>
                <a:noFill/>
              </a:ln>
              <a:solidFill>
                <a:prstClr val="black"/>
              </a:solidFill>
              <a:effectLst/>
              <a:uLnTx/>
              <a:uFillTx/>
              <a:latin typeface="Lucida Sans"/>
              <a:ea typeface="MS PGothic"/>
              <a:hlinkClick r:id="rId3"/>
            </a:endParaRPr>
          </a:p>
          <a:p>
            <a:pPr marL="285750" marR="0" lvl="0" indent="-285750" algn="l" defTabSz="914400" rtl="0" eaLnBrk="1" fontAlgn="base" latinLnBrk="0" hangingPunct="1">
              <a:lnSpc>
                <a:spcPct val="100000"/>
              </a:lnSpc>
              <a:spcBef>
                <a:spcPct val="0"/>
              </a:spcBef>
              <a:spcAft>
                <a:spcPct val="0"/>
              </a:spcAft>
              <a:buClrTx/>
              <a:buSzTx/>
              <a:buFont typeface="Wingdings" panose="05000000000000000000" pitchFamily="2" charset="2"/>
              <a:buChar char="Ø"/>
              <a:tabLst/>
              <a:defRPr/>
            </a:pPr>
            <a:r>
              <a:rPr kumimoji="0" lang="en-US" sz="1500" b="0" i="0" u="none" strike="noStrike" kern="1200" cap="none" spc="0" normalizeH="0" baseline="0" noProof="0">
                <a:ln>
                  <a:noFill/>
                </a:ln>
                <a:solidFill>
                  <a:srgbClr val="003946"/>
                </a:solidFill>
                <a:effectLst/>
                <a:uLnTx/>
                <a:uFillTx/>
                <a:latin typeface="Sun Life Sans" panose="02000503000000020004" pitchFamily="2" charset="77"/>
                <a:ea typeface="MS PGothic"/>
                <a:cs typeface="+mn-cs"/>
              </a:rPr>
              <a:t>Ansible is an agent less IT automation engine and it is widely used in the industry to automate infrastructure provisioning, configuration management, application deployment etc. </a:t>
            </a:r>
          </a:p>
          <a:p>
            <a:pPr marL="285750" marR="0" lvl="0" indent="-285750" algn="l" defTabSz="914400" rtl="0" eaLnBrk="1" fontAlgn="base" latinLnBrk="0" hangingPunct="1">
              <a:lnSpc>
                <a:spcPct val="100000"/>
              </a:lnSpc>
              <a:spcBef>
                <a:spcPct val="0"/>
              </a:spcBef>
              <a:spcAft>
                <a:spcPct val="0"/>
              </a:spcAft>
              <a:buClrTx/>
              <a:buSzTx/>
              <a:buFont typeface="Wingdings" panose="05000000000000000000" pitchFamily="2" charset="2"/>
              <a:buChar char="Ø"/>
              <a:tabLst/>
              <a:defRPr/>
            </a:pPr>
            <a:endParaRPr kumimoji="0" lang="en-US" sz="1500" b="0" i="0" u="none" strike="noStrike" kern="1200" cap="none" spc="0" normalizeH="0" baseline="0" noProof="0">
              <a:ln>
                <a:noFill/>
              </a:ln>
              <a:solidFill>
                <a:srgbClr val="003946"/>
              </a:solidFill>
              <a:effectLst/>
              <a:uLnTx/>
              <a:uFillTx/>
              <a:latin typeface="Sun Life Sans" panose="02000503000000020004" pitchFamily="2" charset="77"/>
              <a:ea typeface="MS PGothic"/>
              <a:cs typeface="+mn-cs"/>
            </a:endParaRPr>
          </a:p>
          <a:p>
            <a:pPr marL="285750" marR="0" lvl="0" indent="-285750" algn="l" defTabSz="914400" rtl="0" eaLnBrk="1" fontAlgn="base" latinLnBrk="0" hangingPunct="1">
              <a:lnSpc>
                <a:spcPct val="100000"/>
              </a:lnSpc>
              <a:spcBef>
                <a:spcPct val="0"/>
              </a:spcBef>
              <a:spcAft>
                <a:spcPct val="0"/>
              </a:spcAft>
              <a:buClrTx/>
              <a:buSzTx/>
              <a:buFont typeface="Wingdings" panose="05000000000000000000" pitchFamily="2" charset="2"/>
              <a:buChar char="Ø"/>
              <a:tabLst/>
              <a:defRPr/>
            </a:pPr>
            <a:r>
              <a:rPr kumimoji="0" lang="en-US" sz="1500" b="0" i="0" u="none" strike="noStrike" kern="1200" cap="none" spc="0" normalizeH="0" baseline="0" noProof="0">
                <a:ln>
                  <a:noFill/>
                </a:ln>
                <a:solidFill>
                  <a:srgbClr val="003946"/>
                </a:solidFill>
                <a:effectLst/>
                <a:uLnTx/>
                <a:uFillTx/>
                <a:latin typeface="Sun Life Sans" panose="02000503000000020004" pitchFamily="2" charset="77"/>
                <a:ea typeface="MS PGothic"/>
                <a:cs typeface="+mn-cs"/>
              </a:rPr>
              <a:t>Ansible supports Infrastructure as code concept and automation jobs are written in YAML and are called Playbooks. </a:t>
            </a:r>
          </a:p>
          <a:p>
            <a:pPr marL="285750" marR="0" lvl="0" indent="-285750" algn="l" defTabSz="914400" rtl="0" eaLnBrk="1" fontAlgn="base" latinLnBrk="0" hangingPunct="1">
              <a:lnSpc>
                <a:spcPct val="100000"/>
              </a:lnSpc>
              <a:spcBef>
                <a:spcPct val="0"/>
              </a:spcBef>
              <a:spcAft>
                <a:spcPct val="0"/>
              </a:spcAft>
              <a:buClrTx/>
              <a:buSzTx/>
              <a:buFont typeface="Wingdings" panose="05000000000000000000" pitchFamily="2" charset="2"/>
              <a:buChar char="Ø"/>
              <a:tabLst/>
              <a:defRPr/>
            </a:pPr>
            <a:endParaRPr kumimoji="0" lang="en-US" sz="1500" b="0" i="0" u="none" strike="noStrike" kern="1200" cap="none" spc="0" normalizeH="0" baseline="0" noProof="0">
              <a:ln>
                <a:noFill/>
              </a:ln>
              <a:solidFill>
                <a:srgbClr val="003946"/>
              </a:solidFill>
              <a:effectLst/>
              <a:uLnTx/>
              <a:uFillTx/>
              <a:latin typeface="Sun Life Sans" panose="02000503000000020004" pitchFamily="2" charset="77"/>
              <a:ea typeface="MS PGothic"/>
              <a:cs typeface="+mn-cs"/>
            </a:endParaRPr>
          </a:p>
          <a:p>
            <a:pPr marL="285750" marR="0" lvl="0" indent="-285750" algn="l" defTabSz="914400" rtl="0" eaLnBrk="1" fontAlgn="base" latinLnBrk="0" hangingPunct="1">
              <a:lnSpc>
                <a:spcPct val="100000"/>
              </a:lnSpc>
              <a:spcBef>
                <a:spcPct val="0"/>
              </a:spcBef>
              <a:spcAft>
                <a:spcPct val="0"/>
              </a:spcAft>
              <a:buClrTx/>
              <a:buSzTx/>
              <a:buFont typeface="Wingdings" panose="05000000000000000000" pitchFamily="2" charset="2"/>
              <a:buChar char="Ø"/>
              <a:tabLst/>
              <a:defRPr/>
            </a:pPr>
            <a:r>
              <a:rPr kumimoji="0" lang="en-US" sz="1500" b="0" i="0" u="none" strike="noStrike" kern="1200" cap="none" spc="0" normalizeH="0" baseline="0" noProof="0">
                <a:ln>
                  <a:noFill/>
                </a:ln>
                <a:solidFill>
                  <a:srgbClr val="003946"/>
                </a:solidFill>
                <a:effectLst/>
                <a:uLnTx/>
                <a:uFillTx/>
                <a:latin typeface="Sun Life Sans" panose="02000503000000020004" pitchFamily="2" charset="77"/>
                <a:ea typeface="MS PGothic"/>
                <a:cs typeface="+mn-cs"/>
              </a:rPr>
              <a:t>Here at Sun life, we use Ansible Tower which provides a GUI based visual dashboard, role based access control, Job scheduling, REST API etc.</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Lucida Sans"/>
              <a:ea typeface="MS PGothic"/>
            </a:endParaRPr>
          </a:p>
          <a:p>
            <a:pPr marL="285750" marR="0" lvl="0" indent="-285750" algn="l" defTabSz="914400" rtl="0" eaLnBrk="1" fontAlgn="base" latinLnBrk="0" hangingPunct="1">
              <a:lnSpc>
                <a:spcPct val="100000"/>
              </a:lnSpc>
              <a:spcBef>
                <a:spcPct val="0"/>
              </a:spcBef>
              <a:spcAft>
                <a:spcPct val="0"/>
              </a:spcAft>
              <a:buClrTx/>
              <a:buSzTx/>
              <a:buFont typeface="Wingdings" panose="05000000000000000000" pitchFamily="2" charset="2"/>
              <a:buChar char="q"/>
              <a:tabLst/>
              <a:defRPr/>
            </a:pPr>
            <a:endParaRPr kumimoji="0" lang="en-US" sz="1400" b="0" i="0" u="none" strike="noStrike" kern="1200" cap="none" spc="0" normalizeH="0" baseline="0" noProof="0">
              <a:ln>
                <a:noFill/>
              </a:ln>
              <a:solidFill>
                <a:srgbClr val="FF0000"/>
              </a:solidFill>
              <a:effectLst/>
              <a:uLnTx/>
              <a:uFillTx/>
              <a:latin typeface="Arial" panose="020B0604020202020204" pitchFamily="34" charset="0"/>
              <a:ea typeface="MS PGothic"/>
              <a:cs typeface="Arial" panose="020B0604020202020204" pitchFamily="34" charset="0"/>
            </a:endParaRPr>
          </a:p>
          <a:p>
            <a:pPr marL="285750" marR="0" lvl="0" indent="-285750" algn="l" defTabSz="914400" rtl="0" eaLnBrk="1" fontAlgn="base" latinLnBrk="0" hangingPunct="1">
              <a:lnSpc>
                <a:spcPct val="100000"/>
              </a:lnSpc>
              <a:spcBef>
                <a:spcPct val="0"/>
              </a:spcBef>
              <a:spcAft>
                <a:spcPct val="0"/>
              </a:spcAft>
              <a:buClrTx/>
              <a:buSzTx/>
              <a:buFont typeface="Wingdings" panose="05000000000000000000" pitchFamily="2" charset="2"/>
              <a:buChar char="q"/>
              <a:tabLst/>
              <a:defRPr/>
            </a:pPr>
            <a:endParaRPr kumimoji="0" lang="en-US" sz="1400" b="0" i="0" u="none" strike="noStrike" kern="1200" cap="none" spc="0" normalizeH="0" baseline="0" noProof="0">
              <a:ln>
                <a:noFill/>
              </a:ln>
              <a:solidFill>
                <a:srgbClr val="FF0000"/>
              </a:solidFill>
              <a:effectLst/>
              <a:uLnTx/>
              <a:uFillTx/>
              <a:latin typeface="Arial" panose="020B0604020202020204" pitchFamily="34" charset="0"/>
              <a:ea typeface="MS PGothic"/>
              <a:cs typeface="Arial" panose="020B0604020202020204" pitchFamily="34" charset="0"/>
            </a:endParaRPr>
          </a:p>
          <a:p>
            <a:pPr marL="285750" marR="0" lvl="0" indent="-285750" algn="l" defTabSz="914400" rtl="0" eaLnBrk="1" fontAlgn="base" latinLnBrk="0" hangingPunct="1">
              <a:lnSpc>
                <a:spcPct val="100000"/>
              </a:lnSpc>
              <a:spcBef>
                <a:spcPct val="0"/>
              </a:spcBef>
              <a:spcAft>
                <a:spcPct val="0"/>
              </a:spcAft>
              <a:buClrTx/>
              <a:buSzTx/>
              <a:buFont typeface="Wingdings" panose="05000000000000000000" pitchFamily="2" charset="2"/>
              <a:buChar char="q"/>
              <a:tabLst/>
              <a:defRPr/>
            </a:pPr>
            <a:endParaRPr kumimoji="0" lang="en-US" sz="1400" b="0" i="0" u="none" strike="noStrike" kern="1200" cap="none" spc="0" normalizeH="0" baseline="0" noProof="0">
              <a:ln>
                <a:noFill/>
              </a:ln>
              <a:solidFill>
                <a:srgbClr val="FF0000"/>
              </a:solidFill>
              <a:effectLst/>
              <a:uLnTx/>
              <a:uFillTx/>
              <a:latin typeface="Arial" panose="020B0604020202020204" pitchFamily="34" charset="0"/>
              <a:ea typeface="MS PGothic"/>
              <a:cs typeface="Arial" panose="020B0604020202020204" pitchFamily="34" charset="0"/>
            </a:endParaRPr>
          </a:p>
          <a:p>
            <a:pPr marL="285750" marR="0" lvl="0" indent="-285750" algn="l" defTabSz="914400" rtl="0" eaLnBrk="1" fontAlgn="base" latinLnBrk="0" hangingPunct="1">
              <a:lnSpc>
                <a:spcPct val="100000"/>
              </a:lnSpc>
              <a:spcBef>
                <a:spcPct val="0"/>
              </a:spcBef>
              <a:spcAft>
                <a:spcPct val="0"/>
              </a:spcAft>
              <a:buClrTx/>
              <a:buSzTx/>
              <a:buFont typeface="Wingdings" panose="05000000000000000000" pitchFamily="2" charset="2"/>
              <a:buChar char="q"/>
              <a:tabLst/>
              <a:defRPr/>
            </a:pPr>
            <a:endParaRPr kumimoji="0" lang="en-US" sz="1400" b="0" i="0" u="none" strike="noStrike" kern="1200" cap="none" spc="0" normalizeH="0" baseline="0" noProof="0">
              <a:ln>
                <a:noFill/>
              </a:ln>
              <a:solidFill>
                <a:srgbClr val="FF0000"/>
              </a:solidFill>
              <a:effectLst/>
              <a:uLnTx/>
              <a:uFillTx/>
              <a:latin typeface="Arial" panose="020B0604020202020204" pitchFamily="34" charset="0"/>
              <a:ea typeface="MS PGothic"/>
              <a:cs typeface="Arial" panose="020B0604020202020204" pitchFamily="34" charset="0"/>
            </a:endParaRPr>
          </a:p>
          <a:p>
            <a:pPr marL="285750" marR="0" lvl="0" indent="-285750" algn="l" defTabSz="914400" rtl="0" eaLnBrk="1" fontAlgn="base" latinLnBrk="0" hangingPunct="1">
              <a:lnSpc>
                <a:spcPct val="100000"/>
              </a:lnSpc>
              <a:spcBef>
                <a:spcPct val="0"/>
              </a:spcBef>
              <a:spcAft>
                <a:spcPct val="0"/>
              </a:spcAft>
              <a:buClrTx/>
              <a:buSzTx/>
              <a:buFont typeface="Wingdings" panose="05000000000000000000" pitchFamily="2" charset="2"/>
              <a:buChar char="q"/>
              <a:tabLst/>
              <a:defRPr/>
            </a:pPr>
            <a:endParaRPr kumimoji="0" lang="en-US" sz="1400" b="0" i="0" u="none" strike="noStrike" kern="1200" cap="none" spc="0" normalizeH="0" baseline="0" noProof="0">
              <a:ln>
                <a:noFill/>
              </a:ln>
              <a:solidFill>
                <a:srgbClr val="FF0000"/>
              </a:solidFill>
              <a:effectLst/>
              <a:uLnTx/>
              <a:uFillTx/>
              <a:latin typeface="Arial" panose="020B0604020202020204" pitchFamily="34" charset="0"/>
              <a:ea typeface="MS PGothic"/>
              <a:cs typeface="Arial" panose="020B0604020202020204" pitchFamily="34" charset="0"/>
            </a:endParaRPr>
          </a:p>
          <a:p>
            <a:pPr marL="285750" marR="0" lvl="0" indent="-285750" algn="l" defTabSz="914400" rtl="0" eaLnBrk="1" fontAlgn="base" latinLnBrk="0" hangingPunct="1">
              <a:lnSpc>
                <a:spcPct val="100000"/>
              </a:lnSpc>
              <a:spcBef>
                <a:spcPct val="0"/>
              </a:spcBef>
              <a:spcAft>
                <a:spcPct val="0"/>
              </a:spcAft>
              <a:buClrTx/>
              <a:buSzTx/>
              <a:buFont typeface="Wingdings" panose="05000000000000000000" pitchFamily="2" charset="2"/>
              <a:buChar char="q"/>
              <a:tabLst/>
              <a:defRPr/>
            </a:pPr>
            <a:endParaRPr kumimoji="0" lang="en-US" sz="1400" b="0" i="0" u="none" strike="noStrike" kern="1200" cap="none" spc="0" normalizeH="0" baseline="0" noProof="0">
              <a:ln>
                <a:noFill/>
              </a:ln>
              <a:solidFill>
                <a:srgbClr val="FF0000"/>
              </a:solidFill>
              <a:effectLst/>
              <a:uLnTx/>
              <a:uFillTx/>
              <a:latin typeface="Arial" panose="020B0604020202020204" pitchFamily="34" charset="0"/>
              <a:ea typeface="MS PGothic"/>
              <a:cs typeface="Arial" panose="020B0604020202020204" pitchFamily="34" charset="0"/>
            </a:endParaRPr>
          </a:p>
        </p:txBody>
      </p:sp>
    </p:spTree>
    <p:extLst>
      <p:ext uri="{BB962C8B-B14F-4D97-AF65-F5344CB8AC3E}">
        <p14:creationId xmlns:p14="http://schemas.microsoft.com/office/powerpoint/2010/main" val="22537806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p:cNvSpPr txBox="1">
            <a:spLocks/>
          </p:cNvSpPr>
          <p:nvPr/>
        </p:nvSpPr>
        <p:spPr>
          <a:xfrm>
            <a:off x="-2144997" y="301869"/>
            <a:ext cx="8596668" cy="76200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0" normalizeH="0" baseline="0" noProof="0">
                <a:ln>
                  <a:noFill/>
                </a:ln>
                <a:solidFill>
                  <a:prstClr val="black"/>
                </a:solidFill>
                <a:effectLst/>
                <a:uLnTx/>
                <a:uFillTx/>
                <a:latin typeface="Calibri Light" panose="020F0302020204030204"/>
                <a:ea typeface="+mj-ea"/>
                <a:cs typeface="+mj-cs"/>
              </a:rPr>
              <a:t>Old Vs New</a:t>
            </a:r>
          </a:p>
        </p:txBody>
      </p:sp>
      <p:sp>
        <p:nvSpPr>
          <p:cNvPr id="4" name="Title 3"/>
          <p:cNvSpPr txBox="1">
            <a:spLocks/>
          </p:cNvSpPr>
          <p:nvPr/>
        </p:nvSpPr>
        <p:spPr>
          <a:xfrm>
            <a:off x="1600200" y="1274885"/>
            <a:ext cx="8614579" cy="791308"/>
          </a:xfrm>
          <a:prstGeom prst="rect">
            <a:avLst/>
          </a:prstGeom>
        </p:spPr>
        <p:txBody>
          <a:bodyPr vert="horz" lIns="91440" tIns="45720" rIns="91440" bIns="45720" rtlCol="0" anchor="t">
            <a:normAutofit fontScale="97500"/>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ctr" defTabSz="672358" rtl="0" eaLnBrk="1" fontAlgn="auto" latinLnBrk="0" hangingPunct="1">
              <a:lnSpc>
                <a:spcPct val="100000"/>
              </a:lnSpc>
              <a:spcBef>
                <a:spcPct val="0"/>
              </a:spcBef>
              <a:spcAft>
                <a:spcPts val="0"/>
              </a:spcAft>
              <a:buClrTx/>
              <a:buSzTx/>
              <a:buFontTx/>
              <a:buNone/>
              <a:tabLst/>
              <a:defRPr/>
            </a:pPr>
            <a:r>
              <a:rPr kumimoji="0" lang="en-US" sz="4000" b="1" i="0" u="none" strike="noStrike" kern="1200" cap="none" spc="74" normalizeH="0" baseline="0" noProof="0">
                <a:ln>
                  <a:noFill/>
                </a:ln>
                <a:solidFill>
                  <a:prstClr val="black">
                    <a:lumMod val="65000"/>
                    <a:lumOff val="35000"/>
                  </a:prstClr>
                </a:solidFill>
                <a:effectLst/>
                <a:uLnTx/>
                <a:uFillTx/>
                <a:latin typeface="Franklin Gothic Demi Cond" panose="020B0706030402020204" pitchFamily="34" charset="0"/>
                <a:ea typeface="+mj-ea"/>
                <a:cs typeface="Segoe UI Light" panose="020B0502040204020203" pitchFamily="34" charset="0"/>
              </a:rPr>
              <a:t>T</a:t>
            </a:r>
            <a:r>
              <a:rPr kumimoji="0" lang="en-US" sz="3600" b="1" i="0" u="none" strike="noStrike" kern="1200" cap="none" spc="74" normalizeH="0" baseline="0" noProof="0">
                <a:ln>
                  <a:noFill/>
                </a:ln>
                <a:solidFill>
                  <a:prstClr val="black">
                    <a:lumMod val="65000"/>
                    <a:lumOff val="35000"/>
                  </a:prstClr>
                </a:solidFill>
                <a:effectLst/>
                <a:uLnTx/>
                <a:uFillTx/>
                <a:latin typeface="Franklin Gothic Demi Cond" panose="020B0706030402020204" pitchFamily="34" charset="0"/>
                <a:ea typeface="+mj-ea"/>
                <a:cs typeface="Segoe UI Light" panose="020B0502040204020203" pitchFamily="34" charset="0"/>
              </a:rPr>
              <a:t>he shift to DevOps</a:t>
            </a:r>
          </a:p>
        </p:txBody>
      </p:sp>
      <p:graphicFrame>
        <p:nvGraphicFramePr>
          <p:cNvPr id="2" name="Diagram 1"/>
          <p:cNvGraphicFramePr/>
          <p:nvPr/>
        </p:nvGraphicFramePr>
        <p:xfrm>
          <a:off x="905608" y="2294792"/>
          <a:ext cx="4799821" cy="374656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5" name="Diagram 4"/>
          <p:cNvGraphicFramePr/>
          <p:nvPr/>
        </p:nvGraphicFramePr>
        <p:xfrm>
          <a:off x="5624715" y="2294792"/>
          <a:ext cx="5554562" cy="3746569"/>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6" name="Right Arrow 5"/>
          <p:cNvSpPr/>
          <p:nvPr/>
        </p:nvSpPr>
        <p:spPr>
          <a:xfrm>
            <a:off x="5233124" y="3976347"/>
            <a:ext cx="1348729" cy="49733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4018205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847725" y="1513463"/>
            <a:ext cx="6096000" cy="584775"/>
          </a:xfrm>
          <a:prstGeom prst="rect">
            <a:avLst/>
          </a:prstGeom>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pitchFamily="34" charset="0"/>
              <a:ea typeface="MS PGothic"/>
              <a:cs typeface="Arial" panose="020B0604020202020204"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Arial" panose="020B0604020202020204" pitchFamily="34" charset="0"/>
              <a:ea typeface="MS PGothic"/>
              <a:cs typeface="Arial" panose="020B0604020202020204" pitchFamily="34" charset="0"/>
            </a:endParaRPr>
          </a:p>
        </p:txBody>
      </p:sp>
      <p:sp>
        <p:nvSpPr>
          <p:cNvPr id="33" name="TextBox 32"/>
          <p:cNvSpPr txBox="1"/>
          <p:nvPr/>
        </p:nvSpPr>
        <p:spPr>
          <a:xfrm>
            <a:off x="311252" y="327997"/>
            <a:ext cx="11630025" cy="461665"/>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2400" b="0" i="0" u="none" strike="noStrike" kern="1200" cap="none" spc="0" normalizeH="0" baseline="0" noProof="0">
                <a:ln>
                  <a:noFill/>
                </a:ln>
                <a:solidFill>
                  <a:srgbClr val="003946"/>
                </a:solidFill>
                <a:effectLst/>
                <a:uLnTx/>
                <a:uFillTx/>
                <a:latin typeface="Sun Life Sans Regular" panose="02000503000000020004" pitchFamily="50" charset="0"/>
                <a:ea typeface="MS PGothic"/>
                <a:cs typeface="+mn-cs"/>
              </a:rPr>
              <a:t>Access to </a:t>
            </a:r>
            <a:r>
              <a:rPr kumimoji="0" lang="en-US" altLang="en-US" sz="2400" b="0" i="0" u="none" strike="noStrike" kern="1200" cap="none" spc="0" normalizeH="0" baseline="0" noProof="0" err="1">
                <a:ln>
                  <a:noFill/>
                </a:ln>
                <a:solidFill>
                  <a:srgbClr val="003946"/>
                </a:solidFill>
                <a:effectLst/>
                <a:uLnTx/>
                <a:uFillTx/>
                <a:latin typeface="Sun Life Sans Regular" panose="02000503000000020004" pitchFamily="50" charset="0"/>
                <a:ea typeface="MS PGothic"/>
                <a:cs typeface="+mn-cs"/>
              </a:rPr>
              <a:t>Ansible</a:t>
            </a:r>
            <a:r>
              <a:rPr kumimoji="0" lang="en-US" altLang="en-US" sz="2400" b="0" i="0" u="none" strike="noStrike" kern="1200" cap="none" spc="0" normalizeH="0" baseline="0" noProof="0">
                <a:ln>
                  <a:noFill/>
                </a:ln>
                <a:solidFill>
                  <a:srgbClr val="003946"/>
                </a:solidFill>
                <a:effectLst/>
                <a:uLnTx/>
                <a:uFillTx/>
                <a:latin typeface="Sun Life Sans Regular" panose="02000503000000020004" pitchFamily="50" charset="0"/>
                <a:ea typeface="MS PGothic"/>
                <a:cs typeface="+mn-cs"/>
              </a:rPr>
              <a:t> Tower &amp; </a:t>
            </a:r>
            <a:r>
              <a:rPr kumimoji="0" lang="en-US" altLang="en-US" sz="2400" b="0" i="0" u="none" strike="noStrike" kern="1200" cap="none" spc="0" normalizeH="0" baseline="0" noProof="0" err="1">
                <a:ln>
                  <a:noFill/>
                </a:ln>
                <a:solidFill>
                  <a:srgbClr val="003946"/>
                </a:solidFill>
                <a:effectLst/>
                <a:uLnTx/>
                <a:uFillTx/>
                <a:latin typeface="Sun Life Sans Regular" panose="02000503000000020004" pitchFamily="50" charset="0"/>
                <a:ea typeface="MS PGothic"/>
                <a:cs typeface="+mn-cs"/>
              </a:rPr>
              <a:t>OnBoarding</a:t>
            </a:r>
            <a:endParaRPr kumimoji="0" lang="en-US" sz="2400" b="0" i="0" u="none" strike="noStrike" kern="1200" cap="none" spc="0" normalizeH="0" baseline="0" noProof="0">
              <a:ln>
                <a:noFill/>
              </a:ln>
              <a:solidFill>
                <a:srgbClr val="003946"/>
              </a:solidFill>
              <a:effectLst/>
              <a:uLnTx/>
              <a:uFillTx/>
              <a:latin typeface="Sun Life Sans Regular" panose="02000503000000020004" pitchFamily="50" charset="0"/>
              <a:ea typeface="MS PGothic"/>
              <a:cs typeface="+mn-cs"/>
            </a:endParaRPr>
          </a:p>
        </p:txBody>
      </p:sp>
      <p:sp>
        <p:nvSpPr>
          <p:cNvPr id="6" name="Rectangle 5"/>
          <p:cNvSpPr/>
          <p:nvPr/>
        </p:nvSpPr>
        <p:spPr>
          <a:xfrm>
            <a:off x="254716" y="1246372"/>
            <a:ext cx="11145374" cy="4478149"/>
          </a:xfrm>
          <a:prstGeom prst="rect">
            <a:avLst/>
          </a:prstGeom>
        </p:spPr>
        <p:txBody>
          <a:bodyPr wrap="square">
            <a:spAutoFit/>
          </a:bodyPr>
          <a:lstStyle/>
          <a:p>
            <a:pPr marL="285750" marR="0" lvl="0" indent="-285750" algn="l" defTabSz="914400" rtl="0" eaLnBrk="1" fontAlgn="base" latinLnBrk="0" hangingPunct="1">
              <a:lnSpc>
                <a:spcPct val="100000"/>
              </a:lnSpc>
              <a:spcBef>
                <a:spcPct val="0"/>
              </a:spcBef>
              <a:spcAft>
                <a:spcPct val="0"/>
              </a:spcAft>
              <a:buClrTx/>
              <a:buSzTx/>
              <a:buFont typeface="Wingdings" panose="05000000000000000000" pitchFamily="2" charset="2"/>
              <a:buChar char="q"/>
              <a:tabLst/>
              <a:defRPr/>
            </a:pPr>
            <a:endParaRPr kumimoji="0" lang="en-US" sz="1400" b="0" i="0" u="none" strike="noStrike" kern="1200" cap="none" spc="0" normalizeH="0" baseline="0" noProof="0">
              <a:ln>
                <a:noFill/>
              </a:ln>
              <a:solidFill>
                <a:prstClr val="black"/>
              </a:solidFill>
              <a:effectLst/>
              <a:uLnTx/>
              <a:uFillTx/>
              <a:latin typeface="Lucida Sans"/>
              <a:ea typeface="MS PGothic"/>
              <a:hlinkClick r:id="rId3"/>
            </a:endParaRPr>
          </a:p>
          <a:p>
            <a:pPr marL="285750" marR="0" lvl="0" indent="-285750" algn="l" defTabSz="914400" rtl="0" eaLnBrk="1" fontAlgn="base" latinLnBrk="0" hangingPunct="1">
              <a:lnSpc>
                <a:spcPct val="100000"/>
              </a:lnSpc>
              <a:spcBef>
                <a:spcPct val="0"/>
              </a:spcBef>
              <a:spcAft>
                <a:spcPct val="0"/>
              </a:spcAft>
              <a:buClrTx/>
              <a:buSzTx/>
              <a:buFont typeface="Wingdings" panose="05000000000000000000" pitchFamily="2" charset="2"/>
              <a:buChar char="Ø"/>
              <a:tabLst/>
              <a:defRPr/>
            </a:pPr>
            <a:r>
              <a:rPr kumimoji="0" lang="en-US" sz="1400" b="0" i="0" u="none" strike="noStrike" kern="1200" cap="none" spc="0" normalizeH="0" baseline="0" noProof="0" err="1">
                <a:ln>
                  <a:noFill/>
                </a:ln>
                <a:solidFill>
                  <a:prstClr val="black"/>
                </a:solidFill>
                <a:effectLst/>
                <a:uLnTx/>
                <a:uFillTx/>
                <a:latin typeface="Lucida Sans"/>
                <a:ea typeface="MS PGothic"/>
                <a:hlinkClick r:id="rId3"/>
              </a:rPr>
              <a:t>Ansible</a:t>
            </a:r>
            <a:r>
              <a:rPr kumimoji="0" lang="en-US" sz="1400" b="0" i="0" u="none" strike="noStrike" kern="1200" cap="none" spc="0" normalizeH="0" baseline="0" noProof="0">
                <a:ln>
                  <a:noFill/>
                </a:ln>
                <a:solidFill>
                  <a:prstClr val="black"/>
                </a:solidFill>
                <a:effectLst/>
                <a:uLnTx/>
                <a:uFillTx/>
                <a:latin typeface="Lucida Sans"/>
                <a:ea typeface="MS PGothic"/>
                <a:hlinkClick r:id="rId3"/>
              </a:rPr>
              <a:t> Tower </a:t>
            </a:r>
            <a:r>
              <a:rPr kumimoji="0" lang="en-US" sz="1400" b="0" i="0" u="none" strike="noStrike" kern="1200" cap="none" spc="0" normalizeH="0" baseline="0" noProof="0" err="1">
                <a:ln>
                  <a:noFill/>
                </a:ln>
                <a:solidFill>
                  <a:prstClr val="black"/>
                </a:solidFill>
                <a:effectLst/>
                <a:uLnTx/>
                <a:uFillTx/>
                <a:latin typeface="Lucida Sans"/>
                <a:ea typeface="MS PGothic"/>
                <a:hlinkClick r:id="rId3"/>
              </a:rPr>
              <a:t>OnBoarding</a:t>
            </a:r>
            <a:r>
              <a:rPr kumimoji="0" lang="en-US" sz="1400" b="0" i="0" u="none" strike="noStrike" kern="1200" cap="none" spc="0" normalizeH="0" baseline="0" noProof="0">
                <a:ln>
                  <a:noFill/>
                </a:ln>
                <a:solidFill>
                  <a:prstClr val="black"/>
                </a:solidFill>
                <a:effectLst/>
                <a:uLnTx/>
                <a:uFillTx/>
                <a:latin typeface="Lucida Sans"/>
                <a:ea typeface="MS PGothic"/>
              </a:rPr>
              <a:t> </a:t>
            </a:r>
            <a:r>
              <a:rPr kumimoji="0" lang="en-US" sz="1500" b="0" i="0" u="none" strike="noStrike" kern="1200" cap="none" spc="0" normalizeH="0" baseline="0" noProof="0">
                <a:ln>
                  <a:noFill/>
                </a:ln>
                <a:solidFill>
                  <a:srgbClr val="003946"/>
                </a:solidFill>
                <a:effectLst/>
                <a:uLnTx/>
                <a:uFillTx/>
                <a:latin typeface="Sun Life Sans" panose="02000503000000020004" pitchFamily="2" charset="77"/>
                <a:ea typeface="MS PGothic"/>
                <a:cs typeface="+mn-cs"/>
              </a:rPr>
              <a:t>document explains getting access to both environments and other onboarding steps in details. Please follow the instructions in the document. </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Lucida Sans"/>
              <a:ea typeface="MS PGothic"/>
            </a:endParaRPr>
          </a:p>
          <a:p>
            <a:pPr marL="285750" marR="0" lvl="0" indent="-285750" algn="l" defTabSz="914400" rtl="0" eaLnBrk="1" fontAlgn="base" latinLnBrk="0" hangingPunct="1">
              <a:lnSpc>
                <a:spcPct val="100000"/>
              </a:lnSpc>
              <a:spcBef>
                <a:spcPct val="0"/>
              </a:spcBef>
              <a:spcAft>
                <a:spcPct val="0"/>
              </a:spcAft>
              <a:buClrTx/>
              <a:buSzTx/>
              <a:buFont typeface="Wingdings" panose="05000000000000000000" pitchFamily="2" charset="2"/>
              <a:buChar char="q"/>
              <a:tabLst/>
              <a:defRPr/>
            </a:pPr>
            <a:endParaRPr kumimoji="0" lang="en-US" sz="1400" b="0" i="0" u="none" strike="noStrike" kern="1200" cap="none" spc="0" normalizeH="0" baseline="0" noProof="0">
              <a:ln>
                <a:noFill/>
              </a:ln>
              <a:solidFill>
                <a:prstClr val="black"/>
              </a:solidFill>
              <a:effectLst/>
              <a:uLnTx/>
              <a:uFillTx/>
              <a:latin typeface="Lucida Sans"/>
              <a:ea typeface="MS PGothic"/>
            </a:endParaRPr>
          </a:p>
          <a:p>
            <a:pPr marL="285750" marR="0" lvl="0" indent="-285750" algn="l" defTabSz="914400" rtl="0" eaLnBrk="1" fontAlgn="base" latinLnBrk="0" hangingPunct="1">
              <a:lnSpc>
                <a:spcPct val="100000"/>
              </a:lnSpc>
              <a:spcBef>
                <a:spcPct val="0"/>
              </a:spcBef>
              <a:spcAft>
                <a:spcPct val="0"/>
              </a:spcAft>
              <a:buClrTx/>
              <a:buSzTx/>
              <a:buFont typeface="Wingdings" panose="05000000000000000000" pitchFamily="2" charset="2"/>
              <a:buChar char="Ø"/>
              <a:tabLst/>
              <a:defRPr/>
            </a:pPr>
            <a:r>
              <a:rPr kumimoji="0" lang="en-US" sz="1500" b="0" i="0" u="none" strike="noStrike" kern="1200" cap="none" spc="0" normalizeH="0" baseline="0" noProof="0">
                <a:ln>
                  <a:noFill/>
                </a:ln>
                <a:solidFill>
                  <a:srgbClr val="003946"/>
                </a:solidFill>
                <a:effectLst/>
                <a:uLnTx/>
                <a:uFillTx/>
                <a:latin typeface="Sun Life Sans" panose="02000503000000020004" pitchFamily="2" charset="77"/>
                <a:ea typeface="MS PGothic"/>
                <a:cs typeface="+mn-cs"/>
              </a:rPr>
              <a:t>Link for </a:t>
            </a:r>
            <a:r>
              <a:rPr kumimoji="0" lang="en-US" sz="1500" b="0" i="0" u="none" strike="noStrike" kern="1200" cap="none" spc="0" normalizeH="0" baseline="0" noProof="0" err="1">
                <a:ln>
                  <a:noFill/>
                </a:ln>
                <a:solidFill>
                  <a:srgbClr val="003946"/>
                </a:solidFill>
                <a:effectLst/>
                <a:uLnTx/>
                <a:uFillTx/>
                <a:latin typeface="Sun Life Sans" panose="02000503000000020004" pitchFamily="2" charset="77"/>
                <a:ea typeface="MS PGothic"/>
                <a:cs typeface="+mn-cs"/>
              </a:rPr>
              <a:t>Ansible</a:t>
            </a:r>
            <a:r>
              <a:rPr kumimoji="0" lang="en-US" sz="1500" b="0" i="0" u="none" strike="noStrike" kern="1200" cap="none" spc="0" normalizeH="0" baseline="0" noProof="0">
                <a:ln>
                  <a:noFill/>
                </a:ln>
                <a:solidFill>
                  <a:srgbClr val="003946"/>
                </a:solidFill>
                <a:effectLst/>
                <a:uLnTx/>
                <a:uFillTx/>
                <a:latin typeface="Sun Life Sans" panose="02000503000000020004" pitchFamily="2" charset="77"/>
                <a:ea typeface="MS PGothic"/>
                <a:cs typeface="+mn-cs"/>
              </a:rPr>
              <a:t> Onboarding document:</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Lucida Sans"/>
              <a:ea typeface="MS PGothic"/>
              <a:hlinkClick r:id="rId3"/>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Lucida Sans"/>
                <a:ea typeface="MS PGothic"/>
                <a:hlinkClick r:id="rId3"/>
              </a:rPr>
              <a:t>https://sunlifefinancial.sharepoint.com/sites/EI/DTE/devops/DevOps%20Public%20Library/Technical%20Documentation/Automation/Ansible%20On-Boarding%20Process.pdf#search=ansible%20on%2Dboarding</a:t>
            </a:r>
            <a:endParaRPr kumimoji="0" lang="en-US" sz="1400" b="1" i="0" u="none" strike="noStrike" kern="1200" cap="none" spc="0" normalizeH="0" baseline="0" noProof="0">
              <a:ln>
                <a:noFill/>
              </a:ln>
              <a:solidFill>
                <a:prstClr val="black"/>
              </a:solidFill>
              <a:effectLst/>
              <a:uLnTx/>
              <a:uFillTx/>
              <a:latin typeface="Lucida Sans"/>
              <a:ea typeface="MS PGothic"/>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Lucida Sans"/>
              <a:ea typeface="MS PGothic"/>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Lucida Sans"/>
              <a:ea typeface="MS PGothic"/>
            </a:endParaRPr>
          </a:p>
          <a:p>
            <a:pPr marL="285750" marR="0" lvl="0" indent="-285750" algn="l" defTabSz="914400" rtl="0" eaLnBrk="1" fontAlgn="base" latinLnBrk="0" hangingPunct="1">
              <a:lnSpc>
                <a:spcPct val="100000"/>
              </a:lnSpc>
              <a:spcBef>
                <a:spcPct val="0"/>
              </a:spcBef>
              <a:spcAft>
                <a:spcPct val="0"/>
              </a:spcAft>
              <a:buClrTx/>
              <a:buSzTx/>
              <a:buFont typeface="Wingdings" panose="05000000000000000000" pitchFamily="2" charset="2"/>
              <a:buChar char="Ø"/>
              <a:tabLst/>
              <a:defRPr/>
            </a:pPr>
            <a:r>
              <a:rPr kumimoji="0" lang="en-US" sz="1500" b="0" i="0" u="none" strike="noStrike" kern="1200" cap="none" spc="0" normalizeH="0" baseline="0" noProof="0">
                <a:ln>
                  <a:noFill/>
                </a:ln>
                <a:solidFill>
                  <a:srgbClr val="003946"/>
                </a:solidFill>
                <a:effectLst/>
                <a:uLnTx/>
                <a:uFillTx/>
                <a:latin typeface="Sun Life Sans" panose="02000503000000020004" pitchFamily="2" charset="77"/>
                <a:ea typeface="MS PGothic"/>
                <a:cs typeface="+mn-cs"/>
              </a:rPr>
              <a:t>Developers can request read only access to </a:t>
            </a:r>
            <a:r>
              <a:rPr kumimoji="0" lang="en-US" sz="1500" b="0" i="0" u="none" strike="noStrike" kern="1200" cap="none" spc="0" normalizeH="0" baseline="0" noProof="0" err="1">
                <a:ln>
                  <a:noFill/>
                </a:ln>
                <a:solidFill>
                  <a:srgbClr val="003946"/>
                </a:solidFill>
                <a:effectLst/>
                <a:uLnTx/>
                <a:uFillTx/>
                <a:latin typeface="Sun Life Sans" panose="02000503000000020004" pitchFamily="2" charset="77"/>
                <a:ea typeface="MS PGothic"/>
                <a:cs typeface="+mn-cs"/>
              </a:rPr>
              <a:t>Ansible</a:t>
            </a:r>
            <a:r>
              <a:rPr kumimoji="0" lang="en-US" sz="1500" b="0" i="0" u="none" strike="noStrike" kern="1200" cap="none" spc="0" normalizeH="0" baseline="0" noProof="0">
                <a:ln>
                  <a:noFill/>
                </a:ln>
                <a:solidFill>
                  <a:srgbClr val="003946"/>
                </a:solidFill>
                <a:effectLst/>
                <a:uLnTx/>
                <a:uFillTx/>
                <a:latin typeface="Sun Life Sans" panose="02000503000000020004" pitchFamily="2" charset="77"/>
                <a:ea typeface="MS PGothic"/>
                <a:cs typeface="+mn-cs"/>
              </a:rPr>
              <a:t> to be able to be able to see logs and review execution of </a:t>
            </a:r>
            <a:r>
              <a:rPr kumimoji="0" lang="en-US" sz="1500" b="0" i="0" u="none" strike="noStrike" kern="1200" cap="none" spc="0" normalizeH="0" baseline="0" noProof="0" err="1">
                <a:ln>
                  <a:noFill/>
                </a:ln>
                <a:solidFill>
                  <a:srgbClr val="003946"/>
                </a:solidFill>
                <a:effectLst/>
                <a:uLnTx/>
                <a:uFillTx/>
                <a:latin typeface="Sun Life Sans" panose="02000503000000020004" pitchFamily="2" charset="77"/>
                <a:ea typeface="MS PGothic"/>
                <a:cs typeface="+mn-cs"/>
              </a:rPr>
              <a:t>Ansible</a:t>
            </a:r>
            <a:r>
              <a:rPr kumimoji="0" lang="en-US" sz="1500" b="0" i="0" u="none" strike="noStrike" kern="1200" cap="none" spc="0" normalizeH="0" baseline="0" noProof="0">
                <a:ln>
                  <a:noFill/>
                </a:ln>
                <a:solidFill>
                  <a:srgbClr val="003946"/>
                </a:solidFill>
                <a:effectLst/>
                <a:uLnTx/>
                <a:uFillTx/>
                <a:latin typeface="Sun Life Sans" panose="02000503000000020004" pitchFamily="2" charset="77"/>
                <a:ea typeface="MS PGothic"/>
                <a:cs typeface="+mn-cs"/>
              </a:rPr>
              <a:t> jobs.</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FF0000"/>
              </a:solidFill>
              <a:effectLst/>
              <a:uLnTx/>
              <a:uFillTx/>
              <a:latin typeface="Arial" panose="020B0604020202020204" pitchFamily="34" charset="0"/>
              <a:ea typeface="MS PGothic"/>
              <a:cs typeface="Arial" panose="020B0604020202020204"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FF0000"/>
              </a:solidFill>
              <a:effectLst/>
              <a:uLnTx/>
              <a:uFillTx/>
              <a:latin typeface="Arial" panose="020B0604020202020204" pitchFamily="34" charset="0"/>
              <a:ea typeface="MS PGothic"/>
              <a:cs typeface="Arial" panose="020B0604020202020204" pitchFamily="34" charset="0"/>
            </a:endParaRPr>
          </a:p>
          <a:p>
            <a:pPr marL="285750" marR="0" lvl="0" indent="-285750" algn="l" defTabSz="914400" rtl="0" eaLnBrk="1" fontAlgn="base" latinLnBrk="0" hangingPunct="1">
              <a:lnSpc>
                <a:spcPct val="100000"/>
              </a:lnSpc>
              <a:spcBef>
                <a:spcPct val="0"/>
              </a:spcBef>
              <a:spcAft>
                <a:spcPct val="0"/>
              </a:spcAft>
              <a:buClrTx/>
              <a:buSzTx/>
              <a:buFont typeface="Wingdings" panose="05000000000000000000" pitchFamily="2" charset="2"/>
              <a:buChar char="q"/>
              <a:tabLst/>
              <a:defRPr/>
            </a:pPr>
            <a:endParaRPr kumimoji="0" lang="en-US" sz="1400" b="0" i="0" u="none" strike="noStrike" kern="1200" cap="none" spc="0" normalizeH="0" baseline="0" noProof="0">
              <a:ln>
                <a:noFill/>
              </a:ln>
              <a:solidFill>
                <a:srgbClr val="FF0000"/>
              </a:solidFill>
              <a:effectLst/>
              <a:uLnTx/>
              <a:uFillTx/>
              <a:latin typeface="Arial" panose="020B0604020202020204" pitchFamily="34" charset="0"/>
              <a:ea typeface="MS PGothic"/>
              <a:cs typeface="Arial" panose="020B0604020202020204" pitchFamily="34" charset="0"/>
            </a:endParaRPr>
          </a:p>
          <a:p>
            <a:pPr marL="285750" marR="0" lvl="0" indent="-285750" algn="l" defTabSz="914400" rtl="0" eaLnBrk="1" fontAlgn="base" latinLnBrk="0" hangingPunct="1">
              <a:lnSpc>
                <a:spcPct val="100000"/>
              </a:lnSpc>
              <a:spcBef>
                <a:spcPct val="0"/>
              </a:spcBef>
              <a:spcAft>
                <a:spcPct val="0"/>
              </a:spcAft>
              <a:buClrTx/>
              <a:buSzTx/>
              <a:buFont typeface="Wingdings" panose="05000000000000000000" pitchFamily="2" charset="2"/>
              <a:buChar char="q"/>
              <a:tabLst/>
              <a:defRPr/>
            </a:pPr>
            <a:endParaRPr kumimoji="0" lang="en-US" sz="1400" b="0" i="0" u="none" strike="noStrike" kern="1200" cap="none" spc="0" normalizeH="0" baseline="0" noProof="0">
              <a:ln>
                <a:noFill/>
              </a:ln>
              <a:solidFill>
                <a:srgbClr val="FF0000"/>
              </a:solidFill>
              <a:effectLst/>
              <a:uLnTx/>
              <a:uFillTx/>
              <a:latin typeface="Arial" panose="020B0604020202020204" pitchFamily="34" charset="0"/>
              <a:ea typeface="MS PGothic"/>
              <a:cs typeface="Arial" panose="020B0604020202020204" pitchFamily="34" charset="0"/>
            </a:endParaRPr>
          </a:p>
          <a:p>
            <a:pPr marL="285750" marR="0" lvl="0" indent="-285750" algn="l" defTabSz="914400" rtl="0" eaLnBrk="1" fontAlgn="base" latinLnBrk="0" hangingPunct="1">
              <a:lnSpc>
                <a:spcPct val="100000"/>
              </a:lnSpc>
              <a:spcBef>
                <a:spcPct val="0"/>
              </a:spcBef>
              <a:spcAft>
                <a:spcPct val="0"/>
              </a:spcAft>
              <a:buClrTx/>
              <a:buSzTx/>
              <a:buFont typeface="Wingdings" panose="05000000000000000000" pitchFamily="2" charset="2"/>
              <a:buChar char="q"/>
              <a:tabLst/>
              <a:defRPr/>
            </a:pPr>
            <a:endParaRPr kumimoji="0" lang="en-US" sz="1400" b="0" i="0" u="none" strike="noStrike" kern="1200" cap="none" spc="0" normalizeH="0" baseline="0" noProof="0">
              <a:ln>
                <a:noFill/>
              </a:ln>
              <a:solidFill>
                <a:srgbClr val="FF0000"/>
              </a:solidFill>
              <a:effectLst/>
              <a:uLnTx/>
              <a:uFillTx/>
              <a:latin typeface="Arial" panose="020B0604020202020204" pitchFamily="34" charset="0"/>
              <a:ea typeface="MS PGothic"/>
              <a:cs typeface="Arial" panose="020B0604020202020204" pitchFamily="34" charset="0"/>
            </a:endParaRPr>
          </a:p>
          <a:p>
            <a:pPr marL="285750" marR="0" lvl="0" indent="-285750" algn="l" defTabSz="914400" rtl="0" eaLnBrk="1" fontAlgn="base" latinLnBrk="0" hangingPunct="1">
              <a:lnSpc>
                <a:spcPct val="100000"/>
              </a:lnSpc>
              <a:spcBef>
                <a:spcPct val="0"/>
              </a:spcBef>
              <a:spcAft>
                <a:spcPct val="0"/>
              </a:spcAft>
              <a:buClrTx/>
              <a:buSzTx/>
              <a:buFont typeface="Wingdings" panose="05000000000000000000" pitchFamily="2" charset="2"/>
              <a:buChar char="q"/>
              <a:tabLst/>
              <a:defRPr/>
            </a:pPr>
            <a:endParaRPr kumimoji="0" lang="en-US" sz="1400" b="0" i="0" u="none" strike="noStrike" kern="1200" cap="none" spc="0" normalizeH="0" baseline="0" noProof="0">
              <a:ln>
                <a:noFill/>
              </a:ln>
              <a:solidFill>
                <a:srgbClr val="FF0000"/>
              </a:solidFill>
              <a:effectLst/>
              <a:uLnTx/>
              <a:uFillTx/>
              <a:latin typeface="Arial" panose="020B0604020202020204" pitchFamily="34" charset="0"/>
              <a:ea typeface="MS PGothic"/>
              <a:cs typeface="Arial" panose="020B0604020202020204" pitchFamily="34" charset="0"/>
            </a:endParaRPr>
          </a:p>
          <a:p>
            <a:pPr marL="285750" marR="0" lvl="0" indent="-285750" algn="l" defTabSz="914400" rtl="0" eaLnBrk="1" fontAlgn="base" latinLnBrk="0" hangingPunct="1">
              <a:lnSpc>
                <a:spcPct val="100000"/>
              </a:lnSpc>
              <a:spcBef>
                <a:spcPct val="0"/>
              </a:spcBef>
              <a:spcAft>
                <a:spcPct val="0"/>
              </a:spcAft>
              <a:buClrTx/>
              <a:buSzTx/>
              <a:buFont typeface="Wingdings" panose="05000000000000000000" pitchFamily="2" charset="2"/>
              <a:buChar char="q"/>
              <a:tabLst/>
              <a:defRPr/>
            </a:pPr>
            <a:endParaRPr kumimoji="0" lang="en-US" sz="1400" b="0" i="0" u="none" strike="noStrike" kern="1200" cap="none" spc="0" normalizeH="0" baseline="0" noProof="0">
              <a:ln>
                <a:noFill/>
              </a:ln>
              <a:solidFill>
                <a:srgbClr val="FF0000"/>
              </a:solidFill>
              <a:effectLst/>
              <a:uLnTx/>
              <a:uFillTx/>
              <a:latin typeface="Arial" panose="020B0604020202020204" pitchFamily="34" charset="0"/>
              <a:ea typeface="MS PGothic"/>
              <a:cs typeface="Arial" panose="020B0604020202020204" pitchFamily="34" charset="0"/>
            </a:endParaRPr>
          </a:p>
        </p:txBody>
      </p:sp>
    </p:spTree>
    <p:extLst>
      <p:ext uri="{BB962C8B-B14F-4D97-AF65-F5344CB8AC3E}">
        <p14:creationId xmlns:p14="http://schemas.microsoft.com/office/powerpoint/2010/main" val="212341596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847725" y="1513463"/>
            <a:ext cx="6096000" cy="584775"/>
          </a:xfrm>
          <a:prstGeom prst="rect">
            <a:avLst/>
          </a:prstGeom>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pitchFamily="34" charset="0"/>
              <a:ea typeface="MS PGothic"/>
              <a:cs typeface="Arial" panose="020B0604020202020204"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Arial" panose="020B0604020202020204" pitchFamily="34" charset="0"/>
              <a:ea typeface="MS PGothic"/>
              <a:cs typeface="Arial" panose="020B0604020202020204" pitchFamily="34" charset="0"/>
            </a:endParaRPr>
          </a:p>
        </p:txBody>
      </p:sp>
      <p:sp>
        <p:nvSpPr>
          <p:cNvPr id="33" name="TextBox 32"/>
          <p:cNvSpPr txBox="1"/>
          <p:nvPr/>
        </p:nvSpPr>
        <p:spPr>
          <a:xfrm>
            <a:off x="311252" y="327997"/>
            <a:ext cx="11630025" cy="461665"/>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2400" b="0" i="0" u="none" strike="noStrike" kern="1200" cap="none" spc="0" normalizeH="0" baseline="0" noProof="0" err="1">
                <a:ln>
                  <a:noFill/>
                </a:ln>
                <a:solidFill>
                  <a:srgbClr val="003946"/>
                </a:solidFill>
                <a:effectLst/>
                <a:uLnTx/>
                <a:uFillTx/>
                <a:latin typeface="Sun Life Sans Regular" panose="02000503000000020004" pitchFamily="50" charset="0"/>
                <a:ea typeface="MS PGothic"/>
                <a:cs typeface="+mn-cs"/>
              </a:rPr>
              <a:t>Ansible</a:t>
            </a:r>
            <a:r>
              <a:rPr kumimoji="0" lang="en-US" altLang="en-US" sz="2400" b="0" i="0" u="none" strike="noStrike" kern="1200" cap="none" spc="0" normalizeH="0" baseline="0" noProof="0">
                <a:ln>
                  <a:noFill/>
                </a:ln>
                <a:solidFill>
                  <a:srgbClr val="003946"/>
                </a:solidFill>
                <a:effectLst/>
                <a:uLnTx/>
                <a:uFillTx/>
                <a:latin typeface="Sun Life Sans Regular" panose="02000503000000020004" pitchFamily="50" charset="0"/>
                <a:ea typeface="MS PGothic"/>
                <a:cs typeface="+mn-cs"/>
              </a:rPr>
              <a:t> Playbooks</a:t>
            </a:r>
            <a:endParaRPr kumimoji="0" lang="en-US" sz="2400" b="0" i="0" u="none" strike="noStrike" kern="1200" cap="none" spc="0" normalizeH="0" baseline="0" noProof="0">
              <a:ln>
                <a:noFill/>
              </a:ln>
              <a:solidFill>
                <a:srgbClr val="003946"/>
              </a:solidFill>
              <a:effectLst/>
              <a:uLnTx/>
              <a:uFillTx/>
              <a:latin typeface="Sun Life Sans Regular" panose="02000503000000020004" pitchFamily="50" charset="0"/>
              <a:ea typeface="MS PGothic"/>
              <a:cs typeface="+mn-cs"/>
            </a:endParaRPr>
          </a:p>
        </p:txBody>
      </p:sp>
      <p:sp>
        <p:nvSpPr>
          <p:cNvPr id="6" name="Rectangle 5"/>
          <p:cNvSpPr/>
          <p:nvPr/>
        </p:nvSpPr>
        <p:spPr>
          <a:xfrm>
            <a:off x="254716" y="1188181"/>
            <a:ext cx="11145374" cy="5770811"/>
          </a:xfrm>
          <a:prstGeom prst="rect">
            <a:avLst/>
          </a:prstGeom>
        </p:spPr>
        <p:txBody>
          <a:bodyPr wrap="square">
            <a:spAutoFit/>
          </a:bodyPr>
          <a:lstStyle/>
          <a:p>
            <a:pPr marL="285750" marR="0" lvl="0" indent="-285750" algn="l" defTabSz="914400" rtl="0" eaLnBrk="1" fontAlgn="base" latinLnBrk="0" hangingPunct="1">
              <a:lnSpc>
                <a:spcPct val="100000"/>
              </a:lnSpc>
              <a:spcBef>
                <a:spcPct val="0"/>
              </a:spcBef>
              <a:spcAft>
                <a:spcPct val="0"/>
              </a:spcAft>
              <a:buClrTx/>
              <a:buSzTx/>
              <a:buFont typeface="Wingdings" panose="05000000000000000000" pitchFamily="2" charset="2"/>
              <a:buChar char="q"/>
              <a:tabLst/>
              <a:defRPr/>
            </a:pPr>
            <a:endParaRPr kumimoji="0" lang="en-US" sz="1400" b="0" i="0" u="none" strike="noStrike" kern="1200" cap="none" spc="0" normalizeH="0" baseline="0" noProof="0">
              <a:ln>
                <a:noFill/>
              </a:ln>
              <a:solidFill>
                <a:prstClr val="black"/>
              </a:solidFill>
              <a:effectLst/>
              <a:uLnTx/>
              <a:uFillTx/>
              <a:latin typeface="Lucida Sans"/>
              <a:ea typeface="MS PGothic"/>
              <a:hlinkClick r:id="rId3"/>
            </a:endParaRPr>
          </a:p>
          <a:p>
            <a:pPr marL="285750" marR="0" lvl="0" indent="-285750" algn="l" defTabSz="914400" rtl="0" eaLnBrk="1" fontAlgn="base" latinLnBrk="0" hangingPunct="1">
              <a:lnSpc>
                <a:spcPct val="100000"/>
              </a:lnSpc>
              <a:spcBef>
                <a:spcPct val="0"/>
              </a:spcBef>
              <a:spcAft>
                <a:spcPct val="0"/>
              </a:spcAft>
              <a:buClrTx/>
              <a:buSzTx/>
              <a:buFont typeface="Wingdings" panose="05000000000000000000" pitchFamily="2" charset="2"/>
              <a:buChar char="Ø"/>
              <a:tabLst/>
              <a:defRPr/>
            </a:pPr>
            <a:r>
              <a:rPr kumimoji="0" lang="en-US" sz="1500" b="0" i="0" u="none" strike="noStrike" kern="1200" cap="none" spc="0" normalizeH="0" baseline="0" noProof="0">
                <a:ln>
                  <a:noFill/>
                </a:ln>
                <a:solidFill>
                  <a:srgbClr val="003946"/>
                </a:solidFill>
                <a:effectLst/>
                <a:uLnTx/>
                <a:uFillTx/>
                <a:latin typeface="Sun Life Sans" panose="02000503000000020004" pitchFamily="2" charset="77"/>
                <a:ea typeface="MS PGothic"/>
                <a:cs typeface="+mn-cs"/>
              </a:rPr>
              <a:t>Playbooks are </a:t>
            </a:r>
            <a:r>
              <a:rPr kumimoji="0" lang="en-US" sz="1500" b="0" i="0" u="none" strike="noStrike" kern="1200" cap="none" spc="0" normalizeH="0" baseline="0" noProof="0" err="1">
                <a:ln>
                  <a:noFill/>
                </a:ln>
                <a:solidFill>
                  <a:srgbClr val="003946"/>
                </a:solidFill>
                <a:effectLst/>
                <a:uLnTx/>
                <a:uFillTx/>
                <a:latin typeface="Sun Life Sans" panose="02000503000000020004" pitchFamily="2" charset="77"/>
                <a:ea typeface="MS PGothic"/>
                <a:cs typeface="+mn-cs"/>
              </a:rPr>
              <a:t>Ansible’s</a:t>
            </a:r>
            <a:r>
              <a:rPr kumimoji="0" lang="en-US" sz="1500" b="0" i="0" u="none" strike="noStrike" kern="1200" cap="none" spc="0" normalizeH="0" baseline="0" noProof="0">
                <a:ln>
                  <a:noFill/>
                </a:ln>
                <a:solidFill>
                  <a:srgbClr val="003946"/>
                </a:solidFill>
                <a:effectLst/>
                <a:uLnTx/>
                <a:uFillTx/>
                <a:latin typeface="Sun Life Sans" panose="02000503000000020004" pitchFamily="2" charset="77"/>
                <a:ea typeface="MS PGothic"/>
                <a:cs typeface="+mn-cs"/>
              </a:rPr>
              <a:t> configuration, deployment, and orchestration language. They are written in YAML.</a:t>
            </a:r>
          </a:p>
          <a:p>
            <a:pPr marL="285750" marR="0" lvl="0" indent="-285750" algn="l" defTabSz="914400" rtl="0" eaLnBrk="1" fontAlgn="base" latinLnBrk="0" hangingPunct="1">
              <a:lnSpc>
                <a:spcPct val="100000"/>
              </a:lnSpc>
              <a:spcBef>
                <a:spcPct val="0"/>
              </a:spcBef>
              <a:spcAft>
                <a:spcPct val="0"/>
              </a:spcAft>
              <a:buClrTx/>
              <a:buSzTx/>
              <a:buFont typeface="Wingdings" panose="05000000000000000000" pitchFamily="2" charset="2"/>
              <a:buChar char="q"/>
              <a:tabLst/>
              <a:defRPr/>
            </a:pPr>
            <a:endParaRPr kumimoji="0" lang="en-US" sz="1500" b="0" i="0" u="none" strike="noStrike" kern="1200" cap="none" spc="0" normalizeH="0" baseline="0" noProof="0">
              <a:ln>
                <a:noFill/>
              </a:ln>
              <a:solidFill>
                <a:srgbClr val="003946"/>
              </a:solidFill>
              <a:effectLst/>
              <a:uLnTx/>
              <a:uFillTx/>
              <a:latin typeface="Sun Life Sans" panose="02000503000000020004" pitchFamily="2" charset="77"/>
              <a:ea typeface="MS PGothic"/>
              <a:cs typeface="+mn-cs"/>
            </a:endParaRPr>
          </a:p>
          <a:p>
            <a:pPr marL="285750" marR="0" lvl="0" indent="-285750" algn="l" defTabSz="914400" rtl="0" eaLnBrk="1" fontAlgn="base" latinLnBrk="0" hangingPunct="1">
              <a:lnSpc>
                <a:spcPct val="100000"/>
              </a:lnSpc>
              <a:spcBef>
                <a:spcPct val="0"/>
              </a:spcBef>
              <a:spcAft>
                <a:spcPct val="0"/>
              </a:spcAft>
              <a:buClrTx/>
              <a:buSzTx/>
              <a:buFont typeface="Wingdings" panose="05000000000000000000" pitchFamily="2" charset="2"/>
              <a:buChar char="Ø"/>
              <a:tabLst/>
              <a:defRPr/>
            </a:pPr>
            <a:r>
              <a:rPr kumimoji="0" lang="en-US" sz="1500" b="0" i="0" u="none" strike="noStrike" kern="1200" cap="none" spc="0" normalizeH="0" baseline="0" noProof="0" err="1">
                <a:ln>
                  <a:noFill/>
                </a:ln>
                <a:solidFill>
                  <a:srgbClr val="003946"/>
                </a:solidFill>
                <a:effectLst/>
                <a:uLnTx/>
                <a:uFillTx/>
                <a:latin typeface="Sun Life Sans" panose="02000503000000020004" pitchFamily="2" charset="77"/>
                <a:ea typeface="MS PGothic"/>
                <a:cs typeface="+mn-cs"/>
              </a:rPr>
              <a:t>Ansible</a:t>
            </a:r>
            <a:r>
              <a:rPr kumimoji="0" lang="en-US" sz="1500" b="0" i="0" u="none" strike="noStrike" kern="1200" cap="none" spc="0" normalizeH="0" baseline="0" noProof="0">
                <a:ln>
                  <a:noFill/>
                </a:ln>
                <a:solidFill>
                  <a:srgbClr val="003946"/>
                </a:solidFill>
                <a:effectLst/>
                <a:uLnTx/>
                <a:uFillTx/>
                <a:latin typeface="Sun Life Sans" panose="02000503000000020004" pitchFamily="2" charset="77"/>
                <a:ea typeface="MS PGothic"/>
                <a:cs typeface="+mn-cs"/>
              </a:rPr>
              <a:t> Documentation For Playbooks:</a:t>
            </a:r>
            <a:r>
              <a:rPr kumimoji="0" lang="en-US" sz="1400" b="0" i="0" u="none" strike="noStrike" kern="1200" cap="none" spc="0" normalizeH="0" baseline="0" noProof="0">
                <a:ln>
                  <a:noFill/>
                </a:ln>
                <a:solidFill>
                  <a:prstClr val="black"/>
                </a:solidFill>
                <a:effectLst/>
                <a:uLnTx/>
                <a:uFillTx/>
                <a:latin typeface="Lucida Sans"/>
                <a:ea typeface="MS PGothic"/>
              </a:rPr>
              <a:t> </a:t>
            </a:r>
            <a:r>
              <a:rPr kumimoji="0" lang="en-US" sz="1400" b="1" i="0" u="none" strike="noStrike" kern="1200" cap="none" spc="0" normalizeH="0" baseline="0" noProof="0">
                <a:ln>
                  <a:noFill/>
                </a:ln>
                <a:solidFill>
                  <a:prstClr val="black"/>
                </a:solidFill>
                <a:effectLst/>
                <a:uLnTx/>
                <a:uFillTx/>
                <a:latin typeface="Lucida Sans"/>
                <a:ea typeface="MS PGothic"/>
                <a:hlinkClick r:id="rId4"/>
              </a:rPr>
              <a:t>https://docs.ansible.com/ansible/latest/user_guide/playbooks.html</a:t>
            </a:r>
            <a:endParaRPr kumimoji="0" lang="en-US" sz="1400" b="0" i="0" u="none" strike="noStrike" kern="1200" cap="none" spc="0" normalizeH="0" baseline="0" noProof="0">
              <a:ln>
                <a:noFill/>
              </a:ln>
              <a:solidFill>
                <a:prstClr val="black"/>
              </a:solidFill>
              <a:effectLst/>
              <a:uLnTx/>
              <a:uFillTx/>
              <a:latin typeface="Lucida Sans"/>
              <a:ea typeface="MS PGothic"/>
            </a:endParaRPr>
          </a:p>
          <a:p>
            <a:pPr marL="285750" marR="0" lvl="0" indent="-285750" algn="l" defTabSz="914400" rtl="0" eaLnBrk="1" fontAlgn="base" latinLnBrk="0" hangingPunct="1">
              <a:lnSpc>
                <a:spcPct val="100000"/>
              </a:lnSpc>
              <a:spcBef>
                <a:spcPct val="0"/>
              </a:spcBef>
              <a:spcAft>
                <a:spcPct val="0"/>
              </a:spcAft>
              <a:buClrTx/>
              <a:buSzTx/>
              <a:buFont typeface="Wingdings" panose="05000000000000000000" pitchFamily="2" charset="2"/>
              <a:buChar char="Ø"/>
              <a:tabLst/>
              <a:defRPr/>
            </a:pPr>
            <a:endParaRPr kumimoji="0" lang="en-US" sz="1400" b="0" i="0" u="none" strike="noStrike" kern="1200" cap="none" spc="0" normalizeH="0" baseline="0" noProof="0">
              <a:ln>
                <a:noFill/>
              </a:ln>
              <a:solidFill>
                <a:prstClr val="black"/>
              </a:solidFill>
              <a:effectLst/>
              <a:uLnTx/>
              <a:uFillTx/>
              <a:latin typeface="Lucida Sans"/>
              <a:ea typeface="MS PGothic"/>
            </a:endParaRPr>
          </a:p>
          <a:p>
            <a:pPr marL="285750" marR="0" lvl="0" indent="-285750" algn="l" defTabSz="914400" rtl="0" eaLnBrk="1" fontAlgn="base" latinLnBrk="0" hangingPunct="1">
              <a:lnSpc>
                <a:spcPct val="100000"/>
              </a:lnSpc>
              <a:spcBef>
                <a:spcPct val="0"/>
              </a:spcBef>
              <a:spcAft>
                <a:spcPct val="0"/>
              </a:spcAft>
              <a:buClrTx/>
              <a:buSzTx/>
              <a:buFont typeface="Wingdings" panose="05000000000000000000" pitchFamily="2" charset="2"/>
              <a:buChar char="Ø"/>
              <a:tabLst/>
              <a:defRPr/>
            </a:pPr>
            <a:r>
              <a:rPr kumimoji="0" lang="en-US" sz="1500" b="0" i="0" u="none" strike="noStrike" kern="1200" cap="none" spc="0" normalizeH="0" baseline="0" noProof="0">
                <a:ln>
                  <a:noFill/>
                </a:ln>
                <a:solidFill>
                  <a:srgbClr val="003946"/>
                </a:solidFill>
                <a:effectLst/>
                <a:uLnTx/>
                <a:uFillTx/>
                <a:latin typeface="Sun Life Sans" panose="02000503000000020004" pitchFamily="2" charset="77"/>
                <a:ea typeface="MS PGothic"/>
                <a:cs typeface="+mn-cs"/>
              </a:rPr>
              <a:t>Here at Sun Life, WHS team writes and maintains </a:t>
            </a:r>
            <a:r>
              <a:rPr kumimoji="0" lang="en-US" sz="1500" b="0" i="0" u="none" strike="noStrike" kern="1200" cap="none" spc="0" normalizeH="0" baseline="0" noProof="0" err="1">
                <a:ln>
                  <a:noFill/>
                </a:ln>
                <a:solidFill>
                  <a:srgbClr val="003946"/>
                </a:solidFill>
                <a:effectLst/>
                <a:uLnTx/>
                <a:uFillTx/>
                <a:latin typeface="Sun Life Sans" panose="02000503000000020004" pitchFamily="2" charset="77"/>
                <a:ea typeface="MS PGothic"/>
                <a:cs typeface="+mn-cs"/>
              </a:rPr>
              <a:t>Ansible</a:t>
            </a:r>
            <a:r>
              <a:rPr kumimoji="0" lang="en-US" sz="1500" b="0" i="0" u="none" strike="noStrike" kern="1200" cap="none" spc="0" normalizeH="0" baseline="0" noProof="0">
                <a:ln>
                  <a:noFill/>
                </a:ln>
                <a:solidFill>
                  <a:srgbClr val="003946"/>
                </a:solidFill>
                <a:effectLst/>
                <a:uLnTx/>
                <a:uFillTx/>
                <a:latin typeface="Sun Life Sans" panose="02000503000000020004" pitchFamily="2" charset="77"/>
                <a:ea typeface="MS PGothic"/>
                <a:cs typeface="+mn-cs"/>
              </a:rPr>
              <a:t> playbooks for application deployment. </a:t>
            </a:r>
            <a:r>
              <a:rPr kumimoji="0" lang="en-US" sz="1500" b="0" i="0" u="none" strike="noStrike" kern="1200" cap="none" spc="0" normalizeH="0" baseline="0" noProof="0" err="1">
                <a:ln>
                  <a:noFill/>
                </a:ln>
                <a:solidFill>
                  <a:srgbClr val="003946"/>
                </a:solidFill>
                <a:effectLst/>
                <a:uLnTx/>
                <a:uFillTx/>
                <a:latin typeface="Sun Life Sans" panose="02000503000000020004" pitchFamily="2" charset="77"/>
                <a:ea typeface="MS PGothic"/>
                <a:cs typeface="+mn-cs"/>
              </a:rPr>
              <a:t>Ansible</a:t>
            </a:r>
            <a:r>
              <a:rPr kumimoji="0" lang="en-US" sz="1500" b="0" i="0" u="none" strike="noStrike" kern="1200" cap="none" spc="0" normalizeH="0" baseline="0" noProof="0">
                <a:ln>
                  <a:noFill/>
                </a:ln>
                <a:solidFill>
                  <a:srgbClr val="003946"/>
                </a:solidFill>
                <a:effectLst/>
                <a:uLnTx/>
                <a:uFillTx/>
                <a:latin typeface="Sun Life Sans" panose="02000503000000020004" pitchFamily="2" charset="77"/>
                <a:ea typeface="MS PGothic"/>
                <a:cs typeface="+mn-cs"/>
              </a:rPr>
              <a:t> playbooks are stored and version controlled in </a:t>
            </a:r>
            <a:r>
              <a:rPr kumimoji="0" lang="en-US" sz="1500" b="0" i="0" u="none" strike="noStrike" kern="1200" cap="none" spc="0" normalizeH="0" baseline="0" noProof="0" err="1">
                <a:ln>
                  <a:noFill/>
                </a:ln>
                <a:solidFill>
                  <a:srgbClr val="003946"/>
                </a:solidFill>
                <a:effectLst/>
                <a:uLnTx/>
                <a:uFillTx/>
                <a:latin typeface="Sun Life Sans" panose="02000503000000020004" pitchFamily="2" charset="77"/>
                <a:ea typeface="MS PGothic"/>
                <a:cs typeface="+mn-cs"/>
              </a:rPr>
              <a:t>Bitbucket</a:t>
            </a:r>
            <a:r>
              <a:rPr kumimoji="0" lang="en-US" sz="1500" b="0" i="0" u="none" strike="noStrike" kern="1200" cap="none" spc="0" normalizeH="0" baseline="0" noProof="0">
                <a:ln>
                  <a:noFill/>
                </a:ln>
                <a:solidFill>
                  <a:srgbClr val="003946"/>
                </a:solidFill>
                <a:effectLst/>
                <a:uLnTx/>
                <a:uFillTx/>
                <a:latin typeface="Sun Life Sans" panose="02000503000000020004" pitchFamily="2" charset="77"/>
                <a:ea typeface="MS PGothic"/>
                <a:cs typeface="+mn-cs"/>
              </a:rPr>
              <a:t> repository. </a:t>
            </a:r>
          </a:p>
          <a:p>
            <a:pPr marL="285750" marR="0" lvl="0" indent="-285750" algn="l" defTabSz="914400" rtl="0" eaLnBrk="1" fontAlgn="base" latinLnBrk="0" hangingPunct="1">
              <a:lnSpc>
                <a:spcPct val="100000"/>
              </a:lnSpc>
              <a:spcBef>
                <a:spcPct val="0"/>
              </a:spcBef>
              <a:spcAft>
                <a:spcPct val="0"/>
              </a:spcAft>
              <a:buClrTx/>
              <a:buSzTx/>
              <a:buFont typeface="Wingdings" panose="05000000000000000000" pitchFamily="2" charset="2"/>
              <a:buChar char="Ø"/>
              <a:tabLst/>
              <a:defRPr/>
            </a:pPr>
            <a:endParaRPr kumimoji="0" lang="en-US" sz="1500" b="0" i="0" u="none" strike="noStrike" kern="1200" cap="none" spc="0" normalizeH="0" baseline="0" noProof="0">
              <a:ln>
                <a:noFill/>
              </a:ln>
              <a:solidFill>
                <a:srgbClr val="003946"/>
              </a:solidFill>
              <a:effectLst/>
              <a:uLnTx/>
              <a:uFillTx/>
              <a:latin typeface="Sun Life Sans" panose="02000503000000020004" pitchFamily="2" charset="77"/>
              <a:ea typeface="MS PGothic"/>
              <a:cs typeface="+mn-cs"/>
            </a:endParaRPr>
          </a:p>
          <a:p>
            <a:pPr marL="285750" marR="0" lvl="0" indent="-285750" algn="l" defTabSz="914400" rtl="0" eaLnBrk="1" fontAlgn="base" latinLnBrk="0" hangingPunct="1">
              <a:lnSpc>
                <a:spcPct val="100000"/>
              </a:lnSpc>
              <a:spcBef>
                <a:spcPct val="0"/>
              </a:spcBef>
              <a:spcAft>
                <a:spcPct val="0"/>
              </a:spcAft>
              <a:buClrTx/>
              <a:buSzTx/>
              <a:buFont typeface="Wingdings" panose="05000000000000000000" pitchFamily="2" charset="2"/>
              <a:buChar char="Ø"/>
              <a:tabLst/>
              <a:defRPr/>
            </a:pPr>
            <a:r>
              <a:rPr kumimoji="0" lang="en-US" sz="1500" b="0" i="0" u="none" strike="noStrike" kern="1200" cap="none" spc="0" normalizeH="0" baseline="0" noProof="0">
                <a:ln>
                  <a:noFill/>
                </a:ln>
                <a:solidFill>
                  <a:srgbClr val="003946"/>
                </a:solidFill>
                <a:effectLst/>
                <a:uLnTx/>
                <a:uFillTx/>
                <a:latin typeface="Sun Life Sans" panose="02000503000000020004" pitchFamily="2" charset="77"/>
                <a:ea typeface="MS PGothic"/>
                <a:cs typeface="+mn-cs"/>
              </a:rPr>
              <a:t>Anyone writing </a:t>
            </a:r>
            <a:r>
              <a:rPr kumimoji="0" lang="en-US" sz="1500" b="0" i="0" u="none" strike="noStrike" kern="1200" cap="none" spc="0" normalizeH="0" baseline="0" noProof="0" err="1">
                <a:ln>
                  <a:noFill/>
                </a:ln>
                <a:solidFill>
                  <a:srgbClr val="003946"/>
                </a:solidFill>
                <a:effectLst/>
                <a:uLnTx/>
                <a:uFillTx/>
                <a:latin typeface="Sun Life Sans" panose="02000503000000020004" pitchFamily="2" charset="77"/>
                <a:ea typeface="MS PGothic"/>
                <a:cs typeface="+mn-cs"/>
              </a:rPr>
              <a:t>Ansible</a:t>
            </a:r>
            <a:r>
              <a:rPr kumimoji="0" lang="en-US" sz="1500" b="0" i="0" u="none" strike="noStrike" kern="1200" cap="none" spc="0" normalizeH="0" baseline="0" noProof="0">
                <a:ln>
                  <a:noFill/>
                </a:ln>
                <a:solidFill>
                  <a:srgbClr val="003946"/>
                </a:solidFill>
                <a:effectLst/>
                <a:uLnTx/>
                <a:uFillTx/>
                <a:latin typeface="Sun Life Sans" panose="02000503000000020004" pitchFamily="2" charset="77"/>
                <a:ea typeface="MS PGothic"/>
                <a:cs typeface="+mn-cs"/>
              </a:rPr>
              <a:t> playbooks or re-factoring application configuration to work with </a:t>
            </a:r>
            <a:r>
              <a:rPr kumimoji="0" lang="en-US" sz="1500" b="0" i="0" u="none" strike="noStrike" kern="1200" cap="none" spc="0" normalizeH="0" baseline="0" noProof="0" err="1">
                <a:ln>
                  <a:noFill/>
                </a:ln>
                <a:solidFill>
                  <a:srgbClr val="003946"/>
                </a:solidFill>
                <a:effectLst/>
                <a:uLnTx/>
                <a:uFillTx/>
                <a:latin typeface="Sun Life Sans" panose="02000503000000020004" pitchFamily="2" charset="77"/>
                <a:ea typeface="MS PGothic"/>
                <a:cs typeface="+mn-cs"/>
              </a:rPr>
              <a:t>Ansible</a:t>
            </a:r>
            <a:r>
              <a:rPr kumimoji="0" lang="en-US" sz="1500" b="0" i="0" u="none" strike="noStrike" kern="1200" cap="none" spc="0" normalizeH="0" baseline="0" noProof="0">
                <a:ln>
                  <a:noFill/>
                </a:ln>
                <a:solidFill>
                  <a:srgbClr val="003946"/>
                </a:solidFill>
                <a:effectLst/>
                <a:uLnTx/>
                <a:uFillTx/>
                <a:latin typeface="Sun Life Sans" panose="02000503000000020004" pitchFamily="2" charset="77"/>
                <a:ea typeface="MS PGothic"/>
                <a:cs typeface="+mn-cs"/>
              </a:rPr>
              <a:t> need to follow </a:t>
            </a:r>
            <a:r>
              <a:rPr kumimoji="0" lang="en-US" sz="1500" b="0" i="0" u="none" strike="noStrike" kern="1200" cap="none" spc="0" normalizeH="0" baseline="0" noProof="0" err="1">
                <a:ln>
                  <a:noFill/>
                </a:ln>
                <a:solidFill>
                  <a:srgbClr val="003946"/>
                </a:solidFill>
                <a:effectLst/>
                <a:uLnTx/>
                <a:uFillTx/>
                <a:latin typeface="Sun Life Sans" panose="02000503000000020004" pitchFamily="2" charset="77"/>
                <a:ea typeface="MS PGothic"/>
                <a:cs typeface="+mn-cs"/>
              </a:rPr>
              <a:t>Ansible</a:t>
            </a:r>
            <a:r>
              <a:rPr kumimoji="0" lang="en-US" sz="1500" b="0" i="0" u="none" strike="noStrike" kern="1200" cap="none" spc="0" normalizeH="0" baseline="0" noProof="0">
                <a:ln>
                  <a:noFill/>
                </a:ln>
                <a:solidFill>
                  <a:srgbClr val="003946"/>
                </a:solidFill>
                <a:effectLst/>
                <a:uLnTx/>
                <a:uFillTx/>
                <a:latin typeface="Sun Life Sans" panose="02000503000000020004" pitchFamily="2" charset="77"/>
                <a:ea typeface="MS PGothic"/>
                <a:cs typeface="+mn-cs"/>
              </a:rPr>
              <a:t> Coding Standard.</a:t>
            </a:r>
          </a:p>
          <a:p>
            <a:pPr marL="285750" marR="0" lvl="0" indent="-285750" algn="l" defTabSz="914400" rtl="0" eaLnBrk="1" fontAlgn="base" latinLnBrk="0" hangingPunct="1">
              <a:lnSpc>
                <a:spcPct val="100000"/>
              </a:lnSpc>
              <a:spcBef>
                <a:spcPct val="0"/>
              </a:spcBef>
              <a:spcAft>
                <a:spcPct val="0"/>
              </a:spcAft>
              <a:buClrTx/>
              <a:buSzTx/>
              <a:buFont typeface="Wingdings" panose="05000000000000000000" pitchFamily="2" charset="2"/>
              <a:buChar char="Ø"/>
              <a:tabLst/>
              <a:defRPr/>
            </a:pPr>
            <a:endParaRPr kumimoji="0" lang="en-US" sz="1500" b="0" i="0" u="none" strike="noStrike" kern="1200" cap="none" spc="0" normalizeH="0" baseline="0" noProof="0">
              <a:ln>
                <a:noFill/>
              </a:ln>
              <a:solidFill>
                <a:srgbClr val="003946"/>
              </a:solidFill>
              <a:effectLst/>
              <a:uLnTx/>
              <a:uFillTx/>
              <a:latin typeface="Sun Life Sans" panose="02000503000000020004" pitchFamily="2" charset="77"/>
              <a:ea typeface="MS PGothic"/>
              <a:cs typeface="+mn-cs"/>
            </a:endParaRPr>
          </a:p>
          <a:p>
            <a:pPr marL="285750" marR="0" lvl="0" indent="-285750" algn="l" defTabSz="914400" rtl="0" eaLnBrk="1" fontAlgn="base" latinLnBrk="0" hangingPunct="1">
              <a:lnSpc>
                <a:spcPct val="100000"/>
              </a:lnSpc>
              <a:spcBef>
                <a:spcPct val="0"/>
              </a:spcBef>
              <a:spcAft>
                <a:spcPct val="0"/>
              </a:spcAft>
              <a:buClrTx/>
              <a:buSzTx/>
              <a:buFont typeface="Wingdings" panose="05000000000000000000" pitchFamily="2" charset="2"/>
              <a:buChar char="Ø"/>
              <a:tabLst/>
              <a:defRPr/>
            </a:pPr>
            <a:r>
              <a:rPr kumimoji="0" lang="en-US" sz="1500" b="0" i="0" u="none" strike="noStrike" kern="1200" cap="none" spc="0" normalizeH="0" baseline="0" noProof="0">
                <a:ln>
                  <a:noFill/>
                </a:ln>
                <a:solidFill>
                  <a:srgbClr val="003946"/>
                </a:solidFill>
                <a:effectLst/>
                <a:uLnTx/>
                <a:uFillTx/>
                <a:latin typeface="Sun Life Sans" panose="02000503000000020004" pitchFamily="2" charset="77"/>
                <a:ea typeface="MS PGothic"/>
                <a:cs typeface="+mn-cs"/>
              </a:rPr>
              <a:t>Link to </a:t>
            </a:r>
            <a:r>
              <a:rPr kumimoji="0" lang="en-US" sz="1500" b="0" i="0" u="none" strike="noStrike" kern="1200" cap="none" spc="0" normalizeH="0" baseline="0" noProof="0" err="1">
                <a:ln>
                  <a:noFill/>
                </a:ln>
                <a:solidFill>
                  <a:srgbClr val="003946"/>
                </a:solidFill>
                <a:effectLst/>
                <a:uLnTx/>
                <a:uFillTx/>
                <a:latin typeface="Sun Life Sans" panose="02000503000000020004" pitchFamily="2" charset="77"/>
                <a:ea typeface="MS PGothic"/>
                <a:cs typeface="+mn-cs"/>
              </a:rPr>
              <a:t>Ansible</a:t>
            </a:r>
            <a:r>
              <a:rPr kumimoji="0" lang="en-US" sz="1500" b="0" i="0" u="none" strike="noStrike" kern="1200" cap="none" spc="0" normalizeH="0" baseline="0" noProof="0">
                <a:ln>
                  <a:noFill/>
                </a:ln>
                <a:solidFill>
                  <a:srgbClr val="003946"/>
                </a:solidFill>
                <a:effectLst/>
                <a:uLnTx/>
                <a:uFillTx/>
                <a:latin typeface="Sun Life Sans" panose="02000503000000020004" pitchFamily="2" charset="77"/>
                <a:ea typeface="MS PGothic"/>
                <a:cs typeface="+mn-cs"/>
              </a:rPr>
              <a:t> Coding Standard doc: </a:t>
            </a:r>
            <a:r>
              <a:rPr kumimoji="0" lang="en-US" sz="1400" b="1" i="0" u="none" strike="noStrike" kern="1200" cap="none" spc="0" normalizeH="0" baseline="0" noProof="0">
                <a:ln>
                  <a:noFill/>
                </a:ln>
                <a:solidFill>
                  <a:prstClr val="black"/>
                </a:solidFill>
                <a:effectLst/>
                <a:uLnTx/>
                <a:uFillTx/>
                <a:latin typeface="Lucida Sans"/>
                <a:ea typeface="MS PGothic"/>
                <a:hlinkClick r:id="rId5"/>
              </a:rPr>
              <a:t>https://sunlifefinancial.sharepoint.com/sites/EI/DTE/devops/DevOps%20Public%20Library/Technical%20Documentation/Automation/Ansible%20Coding%20Standard.pdf#search=ansible%20coding%20standard</a:t>
            </a:r>
            <a:endParaRPr kumimoji="0" lang="en-US" sz="1400" b="0" i="0" u="none" strike="noStrike" kern="1200" cap="none" spc="0" normalizeH="0" baseline="0" noProof="0">
              <a:ln>
                <a:noFill/>
              </a:ln>
              <a:solidFill>
                <a:prstClr val="black"/>
              </a:solidFill>
              <a:effectLst/>
              <a:uLnTx/>
              <a:uFillTx/>
              <a:latin typeface="Lucida Sans"/>
              <a:ea typeface="MS PGothic"/>
            </a:endParaRPr>
          </a:p>
          <a:p>
            <a:pPr marL="285750" marR="0" lvl="0" indent="-285750" algn="l" defTabSz="914400" rtl="0" eaLnBrk="1" fontAlgn="base" latinLnBrk="0" hangingPunct="1">
              <a:lnSpc>
                <a:spcPct val="100000"/>
              </a:lnSpc>
              <a:spcBef>
                <a:spcPct val="0"/>
              </a:spcBef>
              <a:spcAft>
                <a:spcPct val="0"/>
              </a:spcAft>
              <a:buClrTx/>
              <a:buSzTx/>
              <a:buFont typeface="Wingdings" panose="05000000000000000000" pitchFamily="2" charset="2"/>
              <a:buChar char="Ø"/>
              <a:tabLst/>
              <a:defRPr/>
            </a:pPr>
            <a:endParaRPr kumimoji="0" lang="en-US" sz="1400" b="0" i="0" u="none" strike="noStrike" kern="1200" cap="none" spc="0" normalizeH="0" baseline="0" noProof="0">
              <a:ln>
                <a:noFill/>
              </a:ln>
              <a:solidFill>
                <a:prstClr val="black"/>
              </a:solidFill>
              <a:effectLst/>
              <a:uLnTx/>
              <a:uFillTx/>
              <a:latin typeface="Lucida Sans"/>
              <a:ea typeface="MS PGothic"/>
            </a:endParaRPr>
          </a:p>
          <a:p>
            <a:pPr marL="285750" marR="0" lvl="0" indent="-285750" algn="l" defTabSz="914400" rtl="0" eaLnBrk="1" fontAlgn="base" latinLnBrk="0" hangingPunct="1">
              <a:lnSpc>
                <a:spcPct val="100000"/>
              </a:lnSpc>
              <a:spcBef>
                <a:spcPct val="0"/>
              </a:spcBef>
              <a:spcAft>
                <a:spcPct val="0"/>
              </a:spcAft>
              <a:buClrTx/>
              <a:buSzTx/>
              <a:buFont typeface="Wingdings" panose="05000000000000000000" pitchFamily="2" charset="2"/>
              <a:buChar char="Ø"/>
              <a:tabLst/>
              <a:defRPr/>
            </a:pPr>
            <a:r>
              <a:rPr kumimoji="0" lang="en-US" sz="1500" b="0" i="0" u="none" strike="noStrike" kern="1200" cap="none" spc="0" normalizeH="0" baseline="0" noProof="0">
                <a:ln>
                  <a:noFill/>
                </a:ln>
                <a:solidFill>
                  <a:srgbClr val="003946"/>
                </a:solidFill>
                <a:effectLst/>
                <a:uLnTx/>
                <a:uFillTx/>
                <a:latin typeface="Sun Life Sans" panose="02000503000000020004" pitchFamily="2" charset="77"/>
                <a:ea typeface="MS PGothic"/>
                <a:cs typeface="+mn-cs"/>
              </a:rPr>
              <a:t>Following are few main Playbooks that are in use currently:</a:t>
            </a:r>
          </a:p>
          <a:p>
            <a:pPr marL="285750" marR="0" lvl="1" indent="-285750" algn="l" defTabSz="914400" rtl="0" eaLnBrk="1" fontAlgn="base" latinLnBrk="0" hangingPunct="1">
              <a:lnSpc>
                <a:spcPct val="100000"/>
              </a:lnSpc>
              <a:spcBef>
                <a:spcPct val="0"/>
              </a:spcBef>
              <a:spcAft>
                <a:spcPct val="0"/>
              </a:spcAft>
              <a:buClrTx/>
              <a:buSzTx/>
              <a:buFont typeface="Wingdings" panose="05000000000000000000" pitchFamily="2" charset="2"/>
              <a:buChar char="Ø"/>
              <a:tabLst/>
              <a:defRPr/>
            </a:pPr>
            <a:r>
              <a:rPr kumimoji="0" lang="en-US" sz="1500" b="0" i="0" u="none" strike="noStrike" kern="1200" cap="none" spc="0" normalizeH="0" baseline="0" noProof="0" err="1">
                <a:ln>
                  <a:noFill/>
                </a:ln>
                <a:solidFill>
                  <a:srgbClr val="003946"/>
                </a:solidFill>
                <a:effectLst/>
                <a:uLnTx/>
                <a:uFillTx/>
                <a:latin typeface="Sun Life Sans" panose="02000503000000020004" pitchFamily="2" charset="77"/>
                <a:ea typeface="MS PGothic"/>
                <a:cs typeface="+mn-cs"/>
              </a:rPr>
              <a:t>whs_ca_wlp_deployment.yml</a:t>
            </a:r>
            <a:r>
              <a:rPr kumimoji="0" lang="en-US" sz="1500" b="0" i="0" u="none" strike="noStrike" kern="1200" cap="none" spc="0" normalizeH="0" baseline="0" noProof="0">
                <a:ln>
                  <a:noFill/>
                </a:ln>
                <a:solidFill>
                  <a:srgbClr val="003946"/>
                </a:solidFill>
                <a:effectLst/>
                <a:uLnTx/>
                <a:uFillTx/>
                <a:latin typeface="Sun Life Sans" panose="02000503000000020004" pitchFamily="2" charset="77"/>
                <a:ea typeface="MS PGothic"/>
                <a:cs typeface="+mn-cs"/>
              </a:rPr>
              <a:t> : Used for application deployment into WebSphere Liberty application server (</a:t>
            </a:r>
            <a:r>
              <a:rPr kumimoji="0" lang="en-US" sz="1500" b="0" i="0" u="none" strike="noStrike" kern="1200" cap="none" spc="0" normalizeH="0" baseline="0" noProof="0" err="1">
                <a:ln>
                  <a:noFill/>
                </a:ln>
                <a:solidFill>
                  <a:srgbClr val="003946"/>
                </a:solidFill>
                <a:effectLst/>
                <a:uLnTx/>
                <a:uFillTx/>
                <a:latin typeface="Sun Life Sans" panose="02000503000000020004" pitchFamily="2" charset="77"/>
                <a:ea typeface="MS PGothic"/>
                <a:cs typeface="+mn-cs"/>
              </a:rPr>
              <a:t>bitbucket</a:t>
            </a:r>
            <a:r>
              <a:rPr kumimoji="0" lang="en-US" sz="1500" b="0" i="0" u="none" strike="noStrike" kern="1200" cap="none" spc="0" normalizeH="0" baseline="0" noProof="0">
                <a:ln>
                  <a:noFill/>
                </a:ln>
                <a:solidFill>
                  <a:srgbClr val="003946"/>
                </a:solidFill>
                <a:effectLst/>
                <a:uLnTx/>
                <a:uFillTx/>
                <a:latin typeface="Sun Life Sans" panose="02000503000000020004" pitchFamily="2" charset="77"/>
                <a:ea typeface="MS PGothic"/>
                <a:cs typeface="+mn-cs"/>
              </a:rPr>
              <a:t> repo: </a:t>
            </a:r>
            <a:r>
              <a:rPr kumimoji="0" lang="en-US" sz="1500" b="0" i="0" u="none" strike="noStrike" kern="1200" cap="none" spc="0" normalizeH="0" baseline="0" noProof="0" err="1">
                <a:ln>
                  <a:noFill/>
                </a:ln>
                <a:solidFill>
                  <a:srgbClr val="003946"/>
                </a:solidFill>
                <a:effectLst/>
                <a:uLnTx/>
                <a:uFillTx/>
                <a:latin typeface="Sun Life Sans" panose="02000503000000020004" pitchFamily="2" charset="77"/>
                <a:ea typeface="MS PGothic"/>
                <a:cs typeface="+mn-cs"/>
              </a:rPr>
              <a:t>whs_ca_liberty_application_deployment</a:t>
            </a:r>
            <a:r>
              <a:rPr kumimoji="0" lang="en-US" sz="1500" b="0" i="0" u="none" strike="noStrike" kern="1200" cap="none" spc="0" normalizeH="0" baseline="0" noProof="0">
                <a:ln>
                  <a:noFill/>
                </a:ln>
                <a:solidFill>
                  <a:srgbClr val="003946"/>
                </a:solidFill>
                <a:effectLst/>
                <a:uLnTx/>
                <a:uFillTx/>
                <a:latin typeface="Sun Life Sans" panose="02000503000000020004" pitchFamily="2" charset="77"/>
                <a:ea typeface="MS PGothic"/>
                <a:cs typeface="+mn-cs"/>
              </a:rPr>
              <a:t>)</a:t>
            </a:r>
          </a:p>
          <a:p>
            <a:pPr marL="285750" marR="0" lvl="1" indent="-285750" algn="l" defTabSz="914400" rtl="0" eaLnBrk="1" fontAlgn="base" latinLnBrk="0" hangingPunct="1">
              <a:lnSpc>
                <a:spcPct val="100000"/>
              </a:lnSpc>
              <a:spcBef>
                <a:spcPct val="0"/>
              </a:spcBef>
              <a:spcAft>
                <a:spcPct val="0"/>
              </a:spcAft>
              <a:buClrTx/>
              <a:buSzTx/>
              <a:buFont typeface="Wingdings" panose="05000000000000000000" pitchFamily="2" charset="2"/>
              <a:buChar char="Ø"/>
              <a:tabLst/>
              <a:defRPr/>
            </a:pPr>
            <a:endParaRPr kumimoji="0" lang="en-US" sz="1500" b="0" i="0" u="none" strike="noStrike" kern="1200" cap="none" spc="0" normalizeH="0" baseline="0" noProof="0">
              <a:ln>
                <a:noFill/>
              </a:ln>
              <a:solidFill>
                <a:srgbClr val="003946"/>
              </a:solidFill>
              <a:effectLst/>
              <a:uLnTx/>
              <a:uFillTx/>
              <a:latin typeface="Sun Life Sans" panose="02000503000000020004" pitchFamily="2" charset="77"/>
              <a:ea typeface="MS PGothic"/>
              <a:cs typeface="+mn-cs"/>
            </a:endParaRPr>
          </a:p>
          <a:p>
            <a:pPr marL="285750" marR="0" lvl="1" indent="-285750" algn="l" defTabSz="914400" rtl="0" eaLnBrk="1" fontAlgn="base" latinLnBrk="0" hangingPunct="1">
              <a:lnSpc>
                <a:spcPct val="100000"/>
              </a:lnSpc>
              <a:spcBef>
                <a:spcPct val="0"/>
              </a:spcBef>
              <a:spcAft>
                <a:spcPct val="0"/>
              </a:spcAft>
              <a:buClrTx/>
              <a:buSzTx/>
              <a:buFont typeface="Wingdings" panose="05000000000000000000" pitchFamily="2" charset="2"/>
              <a:buChar char="Ø"/>
              <a:tabLst/>
              <a:defRPr/>
            </a:pPr>
            <a:r>
              <a:rPr kumimoji="0" lang="en-US" sz="1500" b="0" i="0" u="none" strike="noStrike" kern="1200" cap="none" spc="0" normalizeH="0" baseline="0" noProof="0" err="1">
                <a:ln>
                  <a:noFill/>
                </a:ln>
                <a:solidFill>
                  <a:srgbClr val="003946"/>
                </a:solidFill>
                <a:effectLst/>
                <a:uLnTx/>
                <a:uFillTx/>
                <a:latin typeface="Sun Life Sans" panose="02000503000000020004" pitchFamily="2" charset="77"/>
                <a:ea typeface="MS PGothic"/>
                <a:cs typeface="+mn-cs"/>
              </a:rPr>
              <a:t>whs_ca_weblogic_deployment.yml</a:t>
            </a:r>
            <a:r>
              <a:rPr kumimoji="0" lang="en-US" sz="1500" b="0" i="0" u="none" strike="noStrike" kern="1200" cap="none" spc="0" normalizeH="0" baseline="0" noProof="0">
                <a:ln>
                  <a:noFill/>
                </a:ln>
                <a:solidFill>
                  <a:srgbClr val="003946"/>
                </a:solidFill>
                <a:effectLst/>
                <a:uLnTx/>
                <a:uFillTx/>
                <a:latin typeface="Sun Life Sans" panose="02000503000000020004" pitchFamily="2" charset="77"/>
                <a:ea typeface="MS PGothic"/>
                <a:cs typeface="+mn-cs"/>
              </a:rPr>
              <a:t> : Used for application deployment into WebLogic application server (repo: </a:t>
            </a:r>
            <a:r>
              <a:rPr kumimoji="0" lang="en-US" sz="1500" b="0" i="0" u="none" strike="noStrike" kern="1200" cap="none" spc="0" normalizeH="0" baseline="0" noProof="0" err="1">
                <a:ln>
                  <a:noFill/>
                </a:ln>
                <a:solidFill>
                  <a:srgbClr val="003946"/>
                </a:solidFill>
                <a:effectLst/>
                <a:uLnTx/>
                <a:uFillTx/>
                <a:latin typeface="Sun Life Sans" panose="02000503000000020004" pitchFamily="2" charset="77"/>
                <a:ea typeface="MS PGothic"/>
                <a:cs typeface="+mn-cs"/>
              </a:rPr>
              <a:t>whs_ca_weblogic_deployment</a:t>
            </a:r>
            <a:r>
              <a:rPr kumimoji="0" lang="en-US" sz="1500" b="0" i="0" u="none" strike="noStrike" kern="1200" cap="none" spc="0" normalizeH="0" baseline="0" noProof="0">
                <a:ln>
                  <a:noFill/>
                </a:ln>
                <a:solidFill>
                  <a:srgbClr val="003946"/>
                </a:solidFill>
                <a:effectLst/>
                <a:uLnTx/>
                <a:uFillTx/>
                <a:latin typeface="Sun Life Sans" panose="02000503000000020004" pitchFamily="2" charset="77"/>
                <a:ea typeface="MS PGothic"/>
                <a:cs typeface="+mn-cs"/>
              </a:rPr>
              <a:t>)</a:t>
            </a:r>
          </a:p>
          <a:p>
            <a:pPr marL="285750" marR="0" lvl="1" indent="-285750" algn="l" defTabSz="914400" rtl="0" eaLnBrk="1" fontAlgn="base" latinLnBrk="0" hangingPunct="1">
              <a:lnSpc>
                <a:spcPct val="100000"/>
              </a:lnSpc>
              <a:spcBef>
                <a:spcPct val="0"/>
              </a:spcBef>
              <a:spcAft>
                <a:spcPct val="0"/>
              </a:spcAft>
              <a:buClrTx/>
              <a:buSzTx/>
              <a:buFont typeface="Wingdings" panose="05000000000000000000" pitchFamily="2" charset="2"/>
              <a:buChar char="Ø"/>
              <a:tabLst/>
              <a:defRPr/>
            </a:pPr>
            <a:endParaRPr kumimoji="0" lang="en-US" sz="1500" b="0" i="0" u="none" strike="noStrike" kern="1200" cap="none" spc="0" normalizeH="0" baseline="0" noProof="0">
              <a:ln>
                <a:noFill/>
              </a:ln>
              <a:solidFill>
                <a:srgbClr val="003946"/>
              </a:solidFill>
              <a:effectLst/>
              <a:uLnTx/>
              <a:uFillTx/>
              <a:latin typeface="Sun Life Sans" panose="02000503000000020004" pitchFamily="2" charset="77"/>
              <a:ea typeface="MS PGothic"/>
              <a:cs typeface="+mn-cs"/>
            </a:endParaRPr>
          </a:p>
          <a:p>
            <a:pPr marL="285750" marR="0" lvl="1" indent="-285750" algn="l" defTabSz="914400" rtl="0" eaLnBrk="1" fontAlgn="base" latinLnBrk="0" hangingPunct="1">
              <a:lnSpc>
                <a:spcPct val="100000"/>
              </a:lnSpc>
              <a:spcBef>
                <a:spcPct val="0"/>
              </a:spcBef>
              <a:spcAft>
                <a:spcPct val="0"/>
              </a:spcAft>
              <a:buClrTx/>
              <a:buSzTx/>
              <a:buFont typeface="Wingdings" panose="05000000000000000000" pitchFamily="2" charset="2"/>
              <a:buChar char="Ø"/>
              <a:tabLst/>
              <a:defRPr/>
            </a:pPr>
            <a:r>
              <a:rPr kumimoji="0" lang="en-US" sz="1500" b="0" i="0" u="none" strike="noStrike" kern="1200" cap="none" spc="0" normalizeH="0" baseline="0" noProof="0" err="1">
                <a:ln>
                  <a:noFill/>
                </a:ln>
                <a:solidFill>
                  <a:srgbClr val="003946"/>
                </a:solidFill>
                <a:effectLst/>
                <a:uLnTx/>
                <a:uFillTx/>
                <a:latin typeface="Sun Life Sans" panose="02000503000000020004" pitchFamily="2" charset="77"/>
                <a:ea typeface="MS PGothic"/>
                <a:cs typeface="+mn-cs"/>
              </a:rPr>
              <a:t>deploy_pakage_remote_host.yml</a:t>
            </a:r>
            <a:r>
              <a:rPr kumimoji="0" lang="en-US" sz="1500" b="0" i="0" u="none" strike="noStrike" kern="1200" cap="none" spc="0" normalizeH="0" baseline="0" noProof="0">
                <a:ln>
                  <a:noFill/>
                </a:ln>
                <a:solidFill>
                  <a:srgbClr val="003946"/>
                </a:solidFill>
                <a:effectLst/>
                <a:uLnTx/>
                <a:uFillTx/>
                <a:latin typeface="Sun Life Sans" panose="02000503000000020004" pitchFamily="2" charset="77"/>
                <a:ea typeface="MS PGothic"/>
                <a:cs typeface="+mn-cs"/>
              </a:rPr>
              <a:t> : Used for application deployment into WebLogic application server (repo: </a:t>
            </a:r>
            <a:r>
              <a:rPr kumimoji="0" lang="en-US" sz="1500" b="0" i="0" u="none" strike="noStrike" kern="1200" cap="none" spc="0" normalizeH="0" baseline="0" noProof="0" err="1">
                <a:ln>
                  <a:noFill/>
                </a:ln>
                <a:solidFill>
                  <a:srgbClr val="003946"/>
                </a:solidFill>
                <a:effectLst/>
                <a:uLnTx/>
                <a:uFillTx/>
                <a:latin typeface="Sun Life Sans" panose="02000503000000020004" pitchFamily="2" charset="77"/>
                <a:ea typeface="MS PGothic"/>
                <a:cs typeface="+mn-cs"/>
              </a:rPr>
              <a:t>whs_ca_iis_web_deployment</a:t>
            </a:r>
            <a:r>
              <a:rPr kumimoji="0" lang="en-US" sz="1500" b="0" i="0" u="none" strike="noStrike" kern="1200" cap="none" spc="0" normalizeH="0" baseline="0" noProof="0">
                <a:ln>
                  <a:noFill/>
                </a:ln>
                <a:solidFill>
                  <a:srgbClr val="003946"/>
                </a:solidFill>
                <a:effectLst/>
                <a:uLnTx/>
                <a:uFillTx/>
                <a:latin typeface="Sun Life Sans" panose="02000503000000020004" pitchFamily="2" charset="77"/>
                <a:ea typeface="MS PGothic"/>
                <a:cs typeface="+mn-cs"/>
              </a:rPr>
              <a:t>)</a:t>
            </a:r>
            <a:endParaRPr kumimoji="0" lang="en-US" sz="1400" b="0" i="0" u="none" strike="noStrike" kern="1200" cap="none" spc="0" normalizeH="0" baseline="0" noProof="0">
              <a:ln>
                <a:noFill/>
              </a:ln>
              <a:solidFill>
                <a:srgbClr val="FF0000"/>
              </a:solidFill>
              <a:effectLst/>
              <a:uLnTx/>
              <a:uFillTx/>
              <a:latin typeface="Arial" panose="020B0604020202020204" pitchFamily="34" charset="0"/>
              <a:ea typeface="MS PGothic"/>
              <a:cs typeface="Arial" panose="020B0604020202020204" pitchFamily="34" charset="0"/>
            </a:endParaRPr>
          </a:p>
          <a:p>
            <a:pPr marL="285750" marR="0" lvl="0" indent="-285750" algn="l" defTabSz="914400" rtl="0" eaLnBrk="1" fontAlgn="base" latinLnBrk="0" hangingPunct="1">
              <a:lnSpc>
                <a:spcPct val="100000"/>
              </a:lnSpc>
              <a:spcBef>
                <a:spcPct val="0"/>
              </a:spcBef>
              <a:spcAft>
                <a:spcPct val="0"/>
              </a:spcAft>
              <a:buClrTx/>
              <a:buSzTx/>
              <a:buFont typeface="Wingdings" panose="05000000000000000000" pitchFamily="2" charset="2"/>
              <a:buChar char="q"/>
              <a:tabLst/>
              <a:defRPr/>
            </a:pPr>
            <a:endParaRPr kumimoji="0" lang="en-US" sz="1400" b="0" i="0" u="none" strike="noStrike" kern="1200" cap="none" spc="0" normalizeH="0" baseline="0" noProof="0">
              <a:ln>
                <a:noFill/>
              </a:ln>
              <a:solidFill>
                <a:srgbClr val="FF0000"/>
              </a:solidFill>
              <a:effectLst/>
              <a:uLnTx/>
              <a:uFillTx/>
              <a:latin typeface="Arial" panose="020B0604020202020204" pitchFamily="34" charset="0"/>
              <a:ea typeface="MS PGothic"/>
              <a:cs typeface="Arial" panose="020B0604020202020204" pitchFamily="34" charset="0"/>
            </a:endParaRPr>
          </a:p>
        </p:txBody>
      </p:sp>
    </p:spTree>
    <p:extLst>
      <p:ext uri="{BB962C8B-B14F-4D97-AF65-F5344CB8AC3E}">
        <p14:creationId xmlns:p14="http://schemas.microsoft.com/office/powerpoint/2010/main" val="259700670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847725" y="1513463"/>
            <a:ext cx="6096000" cy="584775"/>
          </a:xfrm>
          <a:prstGeom prst="rect">
            <a:avLst/>
          </a:prstGeom>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pitchFamily="34" charset="0"/>
              <a:ea typeface="MS PGothic"/>
              <a:cs typeface="Arial" panose="020B0604020202020204"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Arial" panose="020B0604020202020204" pitchFamily="34" charset="0"/>
              <a:ea typeface="MS PGothic"/>
              <a:cs typeface="Arial" panose="020B0604020202020204" pitchFamily="34" charset="0"/>
            </a:endParaRPr>
          </a:p>
        </p:txBody>
      </p:sp>
      <p:sp>
        <p:nvSpPr>
          <p:cNvPr id="33" name="TextBox 32"/>
          <p:cNvSpPr txBox="1"/>
          <p:nvPr/>
        </p:nvSpPr>
        <p:spPr>
          <a:xfrm>
            <a:off x="311252" y="327997"/>
            <a:ext cx="11630025" cy="461665"/>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2400" b="0" i="0" u="none" strike="noStrike" kern="1200" cap="none" spc="0" normalizeH="0" baseline="0" noProof="0" err="1">
                <a:ln>
                  <a:noFill/>
                </a:ln>
                <a:solidFill>
                  <a:srgbClr val="003946"/>
                </a:solidFill>
                <a:effectLst/>
                <a:uLnTx/>
                <a:uFillTx/>
                <a:latin typeface="Sun Life Sans Regular" panose="02000503000000020004" pitchFamily="50" charset="0"/>
                <a:ea typeface="MS PGothic"/>
                <a:cs typeface="+mn-cs"/>
              </a:rPr>
              <a:t>Ansible</a:t>
            </a:r>
            <a:r>
              <a:rPr kumimoji="0" lang="en-US" altLang="en-US" sz="2400" b="0" i="0" u="none" strike="noStrike" kern="1200" cap="none" spc="0" normalizeH="0" baseline="0" noProof="0">
                <a:ln>
                  <a:noFill/>
                </a:ln>
                <a:solidFill>
                  <a:srgbClr val="003946"/>
                </a:solidFill>
                <a:effectLst/>
                <a:uLnTx/>
                <a:uFillTx/>
                <a:latin typeface="Sun Life Sans Regular" panose="02000503000000020004" pitchFamily="50" charset="0"/>
                <a:ea typeface="MS PGothic"/>
                <a:cs typeface="+mn-cs"/>
              </a:rPr>
              <a:t> Inventory</a:t>
            </a:r>
            <a:endParaRPr kumimoji="0" lang="en-US" sz="2400" b="0" i="0" u="none" strike="noStrike" kern="1200" cap="none" spc="0" normalizeH="0" baseline="0" noProof="0">
              <a:ln>
                <a:noFill/>
              </a:ln>
              <a:solidFill>
                <a:srgbClr val="003946"/>
              </a:solidFill>
              <a:effectLst/>
              <a:uLnTx/>
              <a:uFillTx/>
              <a:latin typeface="Sun Life Sans Regular" panose="02000503000000020004" pitchFamily="50" charset="0"/>
              <a:ea typeface="MS PGothic"/>
              <a:cs typeface="+mn-cs"/>
            </a:endParaRPr>
          </a:p>
        </p:txBody>
      </p:sp>
      <p:sp>
        <p:nvSpPr>
          <p:cNvPr id="6" name="Rectangle 5"/>
          <p:cNvSpPr/>
          <p:nvPr/>
        </p:nvSpPr>
        <p:spPr>
          <a:xfrm>
            <a:off x="311252" y="1018452"/>
            <a:ext cx="11145374" cy="2754600"/>
          </a:xfrm>
          <a:prstGeom prst="rect">
            <a:avLst/>
          </a:prstGeom>
        </p:spPr>
        <p:txBody>
          <a:bodyPr wrap="square">
            <a:spAutoFit/>
          </a:bodyPr>
          <a:lstStyle/>
          <a:p>
            <a:pPr marL="285750" marR="0" lvl="0" indent="-285750" algn="l" defTabSz="914400" rtl="0" eaLnBrk="1" fontAlgn="base" latinLnBrk="0" hangingPunct="1">
              <a:lnSpc>
                <a:spcPct val="100000"/>
              </a:lnSpc>
              <a:spcBef>
                <a:spcPct val="0"/>
              </a:spcBef>
              <a:spcAft>
                <a:spcPct val="0"/>
              </a:spcAft>
              <a:buClrTx/>
              <a:buSzTx/>
              <a:buFont typeface="Wingdings" panose="05000000000000000000" pitchFamily="2" charset="2"/>
              <a:buChar char="q"/>
              <a:tabLst/>
              <a:defRPr/>
            </a:pPr>
            <a:endParaRPr kumimoji="0" lang="en-US" sz="1400" b="0" i="0" u="none" strike="noStrike" kern="1200" cap="none" spc="0" normalizeH="0" baseline="0" noProof="0">
              <a:ln>
                <a:noFill/>
              </a:ln>
              <a:solidFill>
                <a:prstClr val="black"/>
              </a:solidFill>
              <a:effectLst/>
              <a:uLnTx/>
              <a:uFillTx/>
              <a:latin typeface="Lucida Sans"/>
              <a:ea typeface="MS PGothic"/>
              <a:hlinkClick r:id="rId3"/>
            </a:endParaRPr>
          </a:p>
          <a:p>
            <a:pPr marL="285750" marR="0" lvl="0" indent="-285750" algn="l" defTabSz="914400" rtl="0" eaLnBrk="1" fontAlgn="base" latinLnBrk="0" hangingPunct="1">
              <a:lnSpc>
                <a:spcPct val="100000"/>
              </a:lnSpc>
              <a:spcBef>
                <a:spcPct val="0"/>
              </a:spcBef>
              <a:spcAft>
                <a:spcPct val="0"/>
              </a:spcAft>
              <a:buClrTx/>
              <a:buSzTx/>
              <a:buFont typeface="Wingdings" panose="05000000000000000000" pitchFamily="2" charset="2"/>
              <a:buChar char="Ø"/>
              <a:tabLst/>
              <a:defRPr/>
            </a:pPr>
            <a:r>
              <a:rPr kumimoji="0" lang="en-US" sz="1500" b="0" i="0" u="none" strike="noStrike" kern="1200" cap="none" spc="0" normalizeH="0" baseline="0" noProof="0">
                <a:ln>
                  <a:noFill/>
                </a:ln>
                <a:solidFill>
                  <a:srgbClr val="003946"/>
                </a:solidFill>
                <a:effectLst/>
                <a:uLnTx/>
                <a:uFillTx/>
                <a:latin typeface="Sun Life Sans" panose="02000503000000020004" pitchFamily="2" charset="77"/>
                <a:ea typeface="MS PGothic"/>
                <a:cs typeface="+mn-cs"/>
              </a:rPr>
              <a:t>A collection/list of nodes (target hosts or machines managed by </a:t>
            </a:r>
            <a:r>
              <a:rPr kumimoji="0" lang="en-US" sz="1500" b="0" i="0" u="none" strike="noStrike" kern="1200" cap="none" spc="0" normalizeH="0" baseline="0" noProof="0" err="1">
                <a:ln>
                  <a:noFill/>
                </a:ln>
                <a:solidFill>
                  <a:srgbClr val="003946"/>
                </a:solidFill>
                <a:effectLst/>
                <a:uLnTx/>
                <a:uFillTx/>
                <a:latin typeface="Sun Life Sans" panose="02000503000000020004" pitchFamily="2" charset="77"/>
                <a:ea typeface="MS PGothic"/>
                <a:cs typeface="+mn-cs"/>
              </a:rPr>
              <a:t>Ansible</a:t>
            </a:r>
            <a:r>
              <a:rPr kumimoji="0" lang="en-US" sz="1500" b="0" i="0" u="none" strike="noStrike" kern="1200" cap="none" spc="0" normalizeH="0" baseline="0" noProof="0">
                <a:ln>
                  <a:noFill/>
                </a:ln>
                <a:solidFill>
                  <a:srgbClr val="003946"/>
                </a:solidFill>
                <a:effectLst/>
                <a:uLnTx/>
                <a:uFillTx/>
                <a:latin typeface="Sun Life Sans" panose="02000503000000020004" pitchFamily="2" charset="77"/>
                <a:ea typeface="MS PGothic"/>
                <a:cs typeface="+mn-cs"/>
              </a:rPr>
              <a:t>) against which an </a:t>
            </a:r>
            <a:r>
              <a:rPr kumimoji="0" lang="en-US" sz="1500" b="0" i="0" u="none" strike="noStrike" kern="1200" cap="none" spc="0" normalizeH="0" baseline="0" noProof="0" err="1">
                <a:ln>
                  <a:noFill/>
                </a:ln>
                <a:solidFill>
                  <a:srgbClr val="003946"/>
                </a:solidFill>
                <a:effectLst/>
                <a:uLnTx/>
                <a:uFillTx/>
                <a:latin typeface="Sun Life Sans" panose="02000503000000020004" pitchFamily="2" charset="77"/>
                <a:ea typeface="MS PGothic"/>
                <a:cs typeface="+mn-cs"/>
              </a:rPr>
              <a:t>Ansible</a:t>
            </a:r>
            <a:r>
              <a:rPr kumimoji="0" lang="en-US" sz="1500" b="0" i="0" u="none" strike="noStrike" kern="1200" cap="none" spc="0" normalizeH="0" baseline="0" noProof="0">
                <a:ln>
                  <a:noFill/>
                </a:ln>
                <a:solidFill>
                  <a:srgbClr val="003946"/>
                </a:solidFill>
                <a:effectLst/>
                <a:uLnTx/>
                <a:uFillTx/>
                <a:latin typeface="Sun Life Sans" panose="02000503000000020004" pitchFamily="2" charset="77"/>
                <a:ea typeface="MS PGothic"/>
                <a:cs typeface="+mn-cs"/>
              </a:rPr>
              <a:t> job is executed is called Inventory. </a:t>
            </a:r>
          </a:p>
          <a:p>
            <a:pPr marL="285750" marR="0" lvl="0" indent="-285750" algn="l" defTabSz="914400" rtl="0" eaLnBrk="1" fontAlgn="base" latinLnBrk="0" hangingPunct="1">
              <a:lnSpc>
                <a:spcPct val="100000"/>
              </a:lnSpc>
              <a:spcBef>
                <a:spcPct val="0"/>
              </a:spcBef>
              <a:spcAft>
                <a:spcPct val="0"/>
              </a:spcAft>
              <a:buClrTx/>
              <a:buSzTx/>
              <a:buFont typeface="Wingdings" panose="05000000000000000000" pitchFamily="2" charset="2"/>
              <a:buChar char="Ø"/>
              <a:tabLst/>
              <a:defRPr/>
            </a:pPr>
            <a:endParaRPr kumimoji="0" lang="en-US" sz="1500" b="0" i="0" u="none" strike="noStrike" kern="1200" cap="none" spc="0" normalizeH="0" baseline="0" noProof="0">
              <a:ln>
                <a:noFill/>
              </a:ln>
              <a:solidFill>
                <a:srgbClr val="003946"/>
              </a:solidFill>
              <a:effectLst/>
              <a:uLnTx/>
              <a:uFillTx/>
              <a:latin typeface="Sun Life Sans" panose="02000503000000020004" pitchFamily="2" charset="77"/>
              <a:ea typeface="MS PGothic"/>
              <a:cs typeface="+mn-cs"/>
            </a:endParaRPr>
          </a:p>
          <a:p>
            <a:pPr marL="285750" marR="0" lvl="0" indent="-285750" algn="l" defTabSz="914400" rtl="0" eaLnBrk="1" fontAlgn="base" latinLnBrk="0" hangingPunct="1">
              <a:lnSpc>
                <a:spcPct val="100000"/>
              </a:lnSpc>
              <a:spcBef>
                <a:spcPct val="0"/>
              </a:spcBef>
              <a:spcAft>
                <a:spcPct val="0"/>
              </a:spcAft>
              <a:buClrTx/>
              <a:buSzTx/>
              <a:buFont typeface="Wingdings" panose="05000000000000000000" pitchFamily="2" charset="2"/>
              <a:buChar char="Ø"/>
              <a:tabLst/>
              <a:defRPr/>
            </a:pPr>
            <a:r>
              <a:rPr kumimoji="0" lang="en-US" sz="1500" b="0" i="0" u="none" strike="noStrike" kern="1200" cap="none" spc="0" normalizeH="0" baseline="0" noProof="0">
                <a:ln>
                  <a:noFill/>
                </a:ln>
                <a:solidFill>
                  <a:srgbClr val="003946"/>
                </a:solidFill>
                <a:effectLst/>
                <a:uLnTx/>
                <a:uFillTx/>
                <a:latin typeface="Sun Life Sans" panose="02000503000000020004" pitchFamily="2" charset="77"/>
                <a:ea typeface="MS PGothic"/>
                <a:cs typeface="+mn-cs"/>
              </a:rPr>
              <a:t>In </a:t>
            </a:r>
            <a:r>
              <a:rPr kumimoji="0" lang="en-US" sz="1500" b="0" i="0" u="none" strike="noStrike" kern="1200" cap="none" spc="0" normalizeH="0" baseline="0" noProof="0" err="1">
                <a:ln>
                  <a:noFill/>
                </a:ln>
                <a:solidFill>
                  <a:srgbClr val="003946"/>
                </a:solidFill>
                <a:effectLst/>
                <a:uLnTx/>
                <a:uFillTx/>
                <a:latin typeface="Sun Life Sans" panose="02000503000000020004" pitchFamily="2" charset="77"/>
                <a:ea typeface="MS PGothic"/>
                <a:cs typeface="+mn-cs"/>
              </a:rPr>
              <a:t>Ansible</a:t>
            </a:r>
            <a:r>
              <a:rPr kumimoji="0" lang="en-US" sz="1500" b="0" i="0" u="none" strike="noStrike" kern="1200" cap="none" spc="0" normalizeH="0" baseline="0" noProof="0">
                <a:ln>
                  <a:noFill/>
                </a:ln>
                <a:solidFill>
                  <a:srgbClr val="003946"/>
                </a:solidFill>
                <a:effectLst/>
                <a:uLnTx/>
                <a:uFillTx/>
                <a:latin typeface="Sun Life Sans" panose="02000503000000020004" pitchFamily="2" charset="77"/>
                <a:ea typeface="MS PGothic"/>
                <a:cs typeface="+mn-cs"/>
              </a:rPr>
              <a:t> Tower, you can enter the nodes directly into inventory definition or source from a </a:t>
            </a:r>
            <a:r>
              <a:rPr kumimoji="0" lang="en-US" sz="1500" b="0" i="0" u="none" strike="noStrike" kern="1200" cap="none" spc="0" normalizeH="0" baseline="0" noProof="0" err="1">
                <a:ln>
                  <a:noFill/>
                </a:ln>
                <a:solidFill>
                  <a:srgbClr val="003946"/>
                </a:solidFill>
                <a:effectLst/>
                <a:uLnTx/>
                <a:uFillTx/>
                <a:latin typeface="Sun Life Sans" panose="02000503000000020004" pitchFamily="2" charset="77"/>
                <a:ea typeface="MS PGothic"/>
                <a:cs typeface="+mn-cs"/>
              </a:rPr>
              <a:t>fileBelow</a:t>
            </a:r>
            <a:r>
              <a:rPr kumimoji="0" lang="en-US" sz="1500" b="0" i="0" u="none" strike="noStrike" kern="1200" cap="none" spc="0" normalizeH="0" baseline="0" noProof="0">
                <a:ln>
                  <a:noFill/>
                </a:ln>
                <a:solidFill>
                  <a:srgbClr val="003946"/>
                </a:solidFill>
                <a:effectLst/>
                <a:uLnTx/>
                <a:uFillTx/>
                <a:latin typeface="Sun Life Sans" panose="02000503000000020004" pitchFamily="2" charset="77"/>
                <a:ea typeface="MS PGothic"/>
                <a:cs typeface="+mn-cs"/>
              </a:rPr>
              <a:t> screenshot (taken from Production </a:t>
            </a:r>
            <a:r>
              <a:rPr kumimoji="0" lang="en-US" sz="1500" b="0" i="0" u="none" strike="noStrike" kern="1200" cap="none" spc="0" normalizeH="0" baseline="0" noProof="0" err="1">
                <a:ln>
                  <a:noFill/>
                </a:ln>
                <a:solidFill>
                  <a:srgbClr val="003946"/>
                </a:solidFill>
                <a:effectLst/>
                <a:uLnTx/>
                <a:uFillTx/>
                <a:latin typeface="Sun Life Sans" panose="02000503000000020004" pitchFamily="2" charset="77"/>
                <a:ea typeface="MS PGothic"/>
                <a:cs typeface="+mn-cs"/>
              </a:rPr>
              <a:t>Ansible</a:t>
            </a:r>
            <a:r>
              <a:rPr kumimoji="0" lang="en-US" sz="1500" b="0" i="0" u="none" strike="noStrike" kern="1200" cap="none" spc="0" normalizeH="0" baseline="0" noProof="0">
                <a:ln>
                  <a:noFill/>
                </a:ln>
                <a:solidFill>
                  <a:srgbClr val="003946"/>
                </a:solidFill>
                <a:effectLst/>
                <a:uLnTx/>
                <a:uFillTx/>
                <a:latin typeface="Sun Life Sans" panose="02000503000000020004" pitchFamily="2" charset="77"/>
                <a:ea typeface="MS PGothic"/>
                <a:cs typeface="+mn-cs"/>
              </a:rPr>
              <a:t> Tower) shows how WHS has defined inventory for </a:t>
            </a:r>
            <a:r>
              <a:rPr kumimoji="0" lang="en-US" sz="1500" b="0" i="0" u="none" strike="noStrike" kern="1200" cap="none" spc="0" normalizeH="0" baseline="0" noProof="0" err="1">
                <a:ln>
                  <a:noFill/>
                </a:ln>
                <a:solidFill>
                  <a:srgbClr val="003946"/>
                </a:solidFill>
                <a:effectLst/>
                <a:uLnTx/>
                <a:uFillTx/>
                <a:latin typeface="Sun Life Sans" panose="02000503000000020004" pitchFamily="2" charset="77"/>
                <a:ea typeface="MS PGothic"/>
                <a:cs typeface="+mn-cs"/>
              </a:rPr>
              <a:t>whs_ca_weblogic_deployment</a:t>
            </a:r>
            <a:r>
              <a:rPr kumimoji="0" lang="en-US" sz="1500" b="0" i="0" u="none" strike="noStrike" kern="1200" cap="none" spc="0" normalizeH="0" baseline="0" noProof="0">
                <a:ln>
                  <a:noFill/>
                </a:ln>
                <a:solidFill>
                  <a:srgbClr val="003946"/>
                </a:solidFill>
                <a:effectLst/>
                <a:uLnTx/>
                <a:uFillTx/>
                <a:latin typeface="Sun Life Sans" panose="02000503000000020004" pitchFamily="2" charset="77"/>
                <a:ea typeface="MS PGothic"/>
                <a:cs typeface="+mn-cs"/>
              </a:rPr>
              <a:t> job template.</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FF0000"/>
              </a:solidFill>
              <a:effectLst/>
              <a:uLnTx/>
              <a:uFillTx/>
              <a:latin typeface="Arial" panose="020B0604020202020204" pitchFamily="34" charset="0"/>
              <a:ea typeface="MS PGothic"/>
              <a:cs typeface="Arial" panose="020B0604020202020204" pitchFamily="34" charset="0"/>
            </a:endParaRPr>
          </a:p>
          <a:p>
            <a:pPr marL="285750" marR="0" lvl="0" indent="-285750" algn="l" defTabSz="914400" rtl="0" eaLnBrk="1" fontAlgn="base" latinLnBrk="0" hangingPunct="1">
              <a:lnSpc>
                <a:spcPct val="100000"/>
              </a:lnSpc>
              <a:spcBef>
                <a:spcPct val="0"/>
              </a:spcBef>
              <a:spcAft>
                <a:spcPct val="0"/>
              </a:spcAft>
              <a:buClrTx/>
              <a:buSzTx/>
              <a:buFont typeface="Wingdings" panose="05000000000000000000" pitchFamily="2" charset="2"/>
              <a:buChar char="q"/>
              <a:tabLst/>
              <a:defRPr/>
            </a:pPr>
            <a:endParaRPr kumimoji="0" lang="en-US" sz="1400" b="0" i="0" u="none" strike="noStrike" kern="1200" cap="none" spc="0" normalizeH="0" baseline="0" noProof="0">
              <a:ln>
                <a:noFill/>
              </a:ln>
              <a:solidFill>
                <a:srgbClr val="FF0000"/>
              </a:solidFill>
              <a:effectLst/>
              <a:uLnTx/>
              <a:uFillTx/>
              <a:latin typeface="Arial" panose="020B0604020202020204" pitchFamily="34" charset="0"/>
              <a:ea typeface="MS PGothic"/>
              <a:cs typeface="Arial" panose="020B0604020202020204" pitchFamily="34" charset="0"/>
            </a:endParaRPr>
          </a:p>
          <a:p>
            <a:pPr marL="285750" marR="0" lvl="0" indent="-285750" algn="l" defTabSz="914400" rtl="0" eaLnBrk="1" fontAlgn="base" latinLnBrk="0" hangingPunct="1">
              <a:lnSpc>
                <a:spcPct val="100000"/>
              </a:lnSpc>
              <a:spcBef>
                <a:spcPct val="0"/>
              </a:spcBef>
              <a:spcAft>
                <a:spcPct val="0"/>
              </a:spcAft>
              <a:buClrTx/>
              <a:buSzTx/>
              <a:buFont typeface="Wingdings" panose="05000000000000000000" pitchFamily="2" charset="2"/>
              <a:buChar char="q"/>
              <a:tabLst/>
              <a:defRPr/>
            </a:pPr>
            <a:endParaRPr kumimoji="0" lang="en-US" sz="1400" b="0" i="0" u="none" strike="noStrike" kern="1200" cap="none" spc="0" normalizeH="0" baseline="0" noProof="0">
              <a:ln>
                <a:noFill/>
              </a:ln>
              <a:solidFill>
                <a:srgbClr val="FF0000"/>
              </a:solidFill>
              <a:effectLst/>
              <a:uLnTx/>
              <a:uFillTx/>
              <a:latin typeface="Arial" panose="020B0604020202020204" pitchFamily="34" charset="0"/>
              <a:ea typeface="MS PGothic"/>
              <a:cs typeface="Arial" panose="020B0604020202020204" pitchFamily="34" charset="0"/>
            </a:endParaRPr>
          </a:p>
          <a:p>
            <a:pPr marL="285750" marR="0" lvl="0" indent="-285750" algn="l" defTabSz="914400" rtl="0" eaLnBrk="1" fontAlgn="base" latinLnBrk="0" hangingPunct="1">
              <a:lnSpc>
                <a:spcPct val="100000"/>
              </a:lnSpc>
              <a:spcBef>
                <a:spcPct val="0"/>
              </a:spcBef>
              <a:spcAft>
                <a:spcPct val="0"/>
              </a:spcAft>
              <a:buClrTx/>
              <a:buSzTx/>
              <a:buFont typeface="Wingdings" panose="05000000000000000000" pitchFamily="2" charset="2"/>
              <a:buChar char="q"/>
              <a:tabLst/>
              <a:defRPr/>
            </a:pPr>
            <a:endParaRPr kumimoji="0" lang="en-US" sz="1400" b="0" i="0" u="none" strike="noStrike" kern="1200" cap="none" spc="0" normalizeH="0" baseline="0" noProof="0">
              <a:ln>
                <a:noFill/>
              </a:ln>
              <a:solidFill>
                <a:srgbClr val="FF0000"/>
              </a:solidFill>
              <a:effectLst/>
              <a:uLnTx/>
              <a:uFillTx/>
              <a:latin typeface="Arial" panose="020B0604020202020204" pitchFamily="34" charset="0"/>
              <a:ea typeface="MS PGothic"/>
              <a:cs typeface="Arial" panose="020B0604020202020204" pitchFamily="34" charset="0"/>
            </a:endParaRPr>
          </a:p>
          <a:p>
            <a:pPr marL="285750" marR="0" lvl="0" indent="-285750" algn="l" defTabSz="914400" rtl="0" eaLnBrk="1" fontAlgn="base" latinLnBrk="0" hangingPunct="1">
              <a:lnSpc>
                <a:spcPct val="100000"/>
              </a:lnSpc>
              <a:spcBef>
                <a:spcPct val="0"/>
              </a:spcBef>
              <a:spcAft>
                <a:spcPct val="0"/>
              </a:spcAft>
              <a:buClrTx/>
              <a:buSzTx/>
              <a:buFont typeface="Wingdings" panose="05000000000000000000" pitchFamily="2" charset="2"/>
              <a:buChar char="q"/>
              <a:tabLst/>
              <a:defRPr/>
            </a:pPr>
            <a:endParaRPr kumimoji="0" lang="en-US" sz="1400" b="0" i="0" u="none" strike="noStrike" kern="1200" cap="none" spc="0" normalizeH="0" baseline="0" noProof="0">
              <a:ln>
                <a:noFill/>
              </a:ln>
              <a:solidFill>
                <a:srgbClr val="FF0000"/>
              </a:solidFill>
              <a:effectLst/>
              <a:uLnTx/>
              <a:uFillTx/>
              <a:latin typeface="Arial" panose="020B0604020202020204" pitchFamily="34" charset="0"/>
              <a:ea typeface="MS PGothic"/>
              <a:cs typeface="Arial" panose="020B0604020202020204" pitchFamily="34" charset="0"/>
            </a:endParaRPr>
          </a:p>
          <a:p>
            <a:pPr marL="285750" marR="0" lvl="0" indent="-285750" algn="l" defTabSz="914400" rtl="0" eaLnBrk="1" fontAlgn="base" latinLnBrk="0" hangingPunct="1">
              <a:lnSpc>
                <a:spcPct val="100000"/>
              </a:lnSpc>
              <a:spcBef>
                <a:spcPct val="0"/>
              </a:spcBef>
              <a:spcAft>
                <a:spcPct val="0"/>
              </a:spcAft>
              <a:buClrTx/>
              <a:buSzTx/>
              <a:buFont typeface="Wingdings" panose="05000000000000000000" pitchFamily="2" charset="2"/>
              <a:buChar char="q"/>
              <a:tabLst/>
              <a:defRPr/>
            </a:pPr>
            <a:endParaRPr kumimoji="0" lang="en-US" sz="1400" b="0" i="0" u="none" strike="noStrike" kern="1200" cap="none" spc="0" normalizeH="0" baseline="0" noProof="0">
              <a:ln>
                <a:noFill/>
              </a:ln>
              <a:solidFill>
                <a:srgbClr val="FF0000"/>
              </a:solidFill>
              <a:effectLst/>
              <a:uLnTx/>
              <a:uFillTx/>
              <a:latin typeface="Arial" panose="020B0604020202020204" pitchFamily="34" charset="0"/>
              <a:ea typeface="MS PGothic"/>
              <a:cs typeface="Arial" panose="020B0604020202020204" pitchFamily="34" charset="0"/>
            </a:endParaRPr>
          </a:p>
        </p:txBody>
      </p:sp>
      <p:pic>
        <p:nvPicPr>
          <p:cNvPr id="2" name="Picture 1"/>
          <p:cNvPicPr>
            <a:picLocks noChangeAspect="1"/>
          </p:cNvPicPr>
          <p:nvPr/>
        </p:nvPicPr>
        <p:blipFill>
          <a:blip r:embed="rId4"/>
          <a:stretch>
            <a:fillRect/>
          </a:stretch>
        </p:blipFill>
        <p:spPr>
          <a:xfrm>
            <a:off x="668632" y="2693265"/>
            <a:ext cx="10789920" cy="4092387"/>
          </a:xfrm>
          <a:prstGeom prst="rect">
            <a:avLst/>
          </a:prstGeom>
          <a:ln w="127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37993572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847725" y="1513463"/>
            <a:ext cx="6096000" cy="584775"/>
          </a:xfrm>
          <a:prstGeom prst="rect">
            <a:avLst/>
          </a:prstGeom>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pitchFamily="34" charset="0"/>
              <a:ea typeface="MS PGothic"/>
              <a:cs typeface="Arial" panose="020B0604020202020204"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Arial" panose="020B0604020202020204" pitchFamily="34" charset="0"/>
              <a:ea typeface="MS PGothic"/>
              <a:cs typeface="Arial" panose="020B0604020202020204" pitchFamily="34" charset="0"/>
            </a:endParaRPr>
          </a:p>
        </p:txBody>
      </p:sp>
      <p:sp>
        <p:nvSpPr>
          <p:cNvPr id="33" name="TextBox 32"/>
          <p:cNvSpPr txBox="1"/>
          <p:nvPr/>
        </p:nvSpPr>
        <p:spPr>
          <a:xfrm>
            <a:off x="311252" y="327997"/>
            <a:ext cx="11630025" cy="461665"/>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003946"/>
                </a:solidFill>
                <a:effectLst/>
                <a:uLnTx/>
                <a:uFillTx/>
                <a:latin typeface="Sun Life Sans Regular" panose="02000503000000020004" pitchFamily="50" charset="0"/>
                <a:ea typeface="MS PGothic"/>
                <a:cs typeface="+mn-cs"/>
              </a:rPr>
              <a:t>Credentials</a:t>
            </a:r>
          </a:p>
        </p:txBody>
      </p:sp>
      <p:sp>
        <p:nvSpPr>
          <p:cNvPr id="6" name="Rectangle 5"/>
          <p:cNvSpPr/>
          <p:nvPr/>
        </p:nvSpPr>
        <p:spPr>
          <a:xfrm>
            <a:off x="270344" y="1246373"/>
            <a:ext cx="11129746" cy="2539157"/>
          </a:xfrm>
          <a:prstGeom prst="rect">
            <a:avLst/>
          </a:prstGeom>
        </p:spPr>
        <p:txBody>
          <a:bodyPr wrap="square">
            <a:spAutoFit/>
          </a:bodyPr>
          <a:lstStyle/>
          <a:p>
            <a:pPr marL="285750" marR="0" lvl="0" indent="-285750" algn="l" defTabSz="914400" rtl="0" eaLnBrk="1" fontAlgn="base" latinLnBrk="0" hangingPunct="1">
              <a:lnSpc>
                <a:spcPct val="100000"/>
              </a:lnSpc>
              <a:spcBef>
                <a:spcPct val="0"/>
              </a:spcBef>
              <a:spcAft>
                <a:spcPct val="0"/>
              </a:spcAft>
              <a:buClrTx/>
              <a:buSzTx/>
              <a:buFont typeface="Wingdings" panose="05000000000000000000" pitchFamily="2" charset="2"/>
              <a:buChar char="q"/>
              <a:tabLst/>
              <a:defRPr/>
            </a:pPr>
            <a:endParaRPr kumimoji="0" lang="en-US" sz="1400" b="0" i="0" u="none" strike="noStrike" kern="1200" cap="none" spc="0" normalizeH="0" baseline="0" noProof="0">
              <a:ln>
                <a:noFill/>
              </a:ln>
              <a:solidFill>
                <a:prstClr val="black"/>
              </a:solidFill>
              <a:effectLst/>
              <a:uLnTx/>
              <a:uFillTx/>
              <a:latin typeface="Lucida Sans"/>
              <a:ea typeface="MS PGothic"/>
              <a:hlinkClick r:id="rId3"/>
            </a:endParaRPr>
          </a:p>
          <a:p>
            <a:pPr marL="285750" marR="0" lvl="0" indent="-285750" algn="l" defTabSz="914400" rtl="0" eaLnBrk="1" fontAlgn="base" latinLnBrk="0" hangingPunct="1">
              <a:lnSpc>
                <a:spcPct val="100000"/>
              </a:lnSpc>
              <a:spcBef>
                <a:spcPct val="0"/>
              </a:spcBef>
              <a:spcAft>
                <a:spcPct val="0"/>
              </a:spcAft>
              <a:buClrTx/>
              <a:buSzTx/>
              <a:buFont typeface="Wingdings" panose="05000000000000000000" pitchFamily="2" charset="2"/>
              <a:buChar char="Ø"/>
              <a:tabLst/>
              <a:defRPr/>
            </a:pPr>
            <a:r>
              <a:rPr kumimoji="0" lang="en-US" sz="1500" b="0" i="0" u="none" strike="noStrike" kern="1200" cap="none" spc="0" normalizeH="0" baseline="0" noProof="0">
                <a:ln>
                  <a:noFill/>
                </a:ln>
                <a:solidFill>
                  <a:srgbClr val="003946"/>
                </a:solidFill>
                <a:effectLst/>
                <a:uLnTx/>
                <a:uFillTx/>
                <a:latin typeface="Sun Life Sans" panose="02000503000000020004" pitchFamily="2" charset="77"/>
                <a:ea typeface="MS PGothic"/>
                <a:cs typeface="+mn-cs"/>
              </a:rPr>
              <a:t>You can define credentials in </a:t>
            </a:r>
            <a:r>
              <a:rPr kumimoji="0" lang="en-US" sz="1500" b="0" i="0" u="none" strike="noStrike" kern="1200" cap="none" spc="0" normalizeH="0" baseline="0" noProof="0" err="1">
                <a:ln>
                  <a:noFill/>
                </a:ln>
                <a:solidFill>
                  <a:srgbClr val="003946"/>
                </a:solidFill>
                <a:effectLst/>
                <a:uLnTx/>
                <a:uFillTx/>
                <a:latin typeface="Sun Life Sans" panose="02000503000000020004" pitchFamily="2" charset="77"/>
                <a:ea typeface="MS PGothic"/>
                <a:cs typeface="+mn-cs"/>
              </a:rPr>
              <a:t>Ansible</a:t>
            </a:r>
            <a:r>
              <a:rPr kumimoji="0" lang="en-US" sz="1500" b="0" i="0" u="none" strike="noStrike" kern="1200" cap="none" spc="0" normalizeH="0" baseline="0" noProof="0">
                <a:ln>
                  <a:noFill/>
                </a:ln>
                <a:solidFill>
                  <a:srgbClr val="003946"/>
                </a:solidFill>
                <a:effectLst/>
                <a:uLnTx/>
                <a:uFillTx/>
                <a:latin typeface="Sun Life Sans" panose="02000503000000020004" pitchFamily="2" charset="77"/>
                <a:ea typeface="MS PGothic"/>
                <a:cs typeface="+mn-cs"/>
              </a:rPr>
              <a:t> Tower that can be used to authenticate against nodes or other systems when running the Jobs. </a:t>
            </a:r>
          </a:p>
          <a:p>
            <a:pPr marL="285750" marR="0" lvl="0" indent="-285750" algn="l" defTabSz="914400" rtl="0" eaLnBrk="1" fontAlgn="base" latinLnBrk="0" hangingPunct="1">
              <a:lnSpc>
                <a:spcPct val="100000"/>
              </a:lnSpc>
              <a:spcBef>
                <a:spcPct val="0"/>
              </a:spcBef>
              <a:spcAft>
                <a:spcPct val="0"/>
              </a:spcAft>
              <a:buClrTx/>
              <a:buSzTx/>
              <a:buFont typeface="Wingdings" panose="05000000000000000000" pitchFamily="2" charset="2"/>
              <a:buChar char="Ø"/>
              <a:tabLst/>
              <a:defRPr/>
            </a:pPr>
            <a:endParaRPr kumimoji="0" lang="en-US" sz="1500" b="0" i="0" u="none" strike="noStrike" kern="1200" cap="none" spc="0" normalizeH="0" baseline="0" noProof="0">
              <a:ln>
                <a:noFill/>
              </a:ln>
              <a:solidFill>
                <a:srgbClr val="003946"/>
              </a:solidFill>
              <a:effectLst/>
              <a:uLnTx/>
              <a:uFillTx/>
              <a:latin typeface="Sun Life Sans" panose="02000503000000020004" pitchFamily="2" charset="77"/>
              <a:ea typeface="MS PGothic"/>
              <a:cs typeface="+mn-cs"/>
            </a:endParaRPr>
          </a:p>
          <a:p>
            <a:pPr marL="285750" marR="0" lvl="0" indent="-285750" algn="l" defTabSz="914400" rtl="0" eaLnBrk="1" fontAlgn="base" latinLnBrk="0" hangingPunct="1">
              <a:lnSpc>
                <a:spcPct val="100000"/>
              </a:lnSpc>
              <a:spcBef>
                <a:spcPct val="0"/>
              </a:spcBef>
              <a:spcAft>
                <a:spcPct val="0"/>
              </a:spcAft>
              <a:buClrTx/>
              <a:buSzTx/>
              <a:buFont typeface="Wingdings" panose="05000000000000000000" pitchFamily="2" charset="2"/>
              <a:buChar char="Ø"/>
              <a:tabLst/>
              <a:defRPr/>
            </a:pPr>
            <a:r>
              <a:rPr kumimoji="0" lang="en-US" sz="1500" b="0" i="0" u="none" strike="noStrike" kern="1200" cap="none" spc="0" normalizeH="0" baseline="0" noProof="0" err="1">
                <a:ln>
                  <a:noFill/>
                </a:ln>
                <a:solidFill>
                  <a:srgbClr val="003946"/>
                </a:solidFill>
                <a:effectLst/>
                <a:uLnTx/>
                <a:uFillTx/>
                <a:latin typeface="Sun Life Sans" panose="02000503000000020004" pitchFamily="2" charset="77"/>
                <a:ea typeface="MS PGothic"/>
                <a:cs typeface="+mn-cs"/>
              </a:rPr>
              <a:t>Ansible</a:t>
            </a:r>
            <a:r>
              <a:rPr kumimoji="0" lang="en-US" sz="1500" b="0" i="0" u="none" strike="noStrike" kern="1200" cap="none" spc="0" normalizeH="0" baseline="0" noProof="0">
                <a:ln>
                  <a:noFill/>
                </a:ln>
                <a:solidFill>
                  <a:srgbClr val="003946"/>
                </a:solidFill>
                <a:effectLst/>
                <a:uLnTx/>
                <a:uFillTx/>
                <a:latin typeface="Sun Life Sans" panose="02000503000000020004" pitchFamily="2" charset="77"/>
                <a:ea typeface="MS PGothic"/>
                <a:cs typeface="+mn-cs"/>
              </a:rPr>
              <a:t> Tower supports different types of credentials including Vault, Source Control, Machine, </a:t>
            </a:r>
            <a:r>
              <a:rPr kumimoji="0" lang="en-US" sz="1500" b="0" i="0" u="none" strike="noStrike" kern="1200" cap="none" spc="0" normalizeH="0" baseline="0" noProof="0" err="1">
                <a:ln>
                  <a:noFill/>
                </a:ln>
                <a:solidFill>
                  <a:srgbClr val="003946"/>
                </a:solidFill>
                <a:effectLst/>
                <a:uLnTx/>
                <a:uFillTx/>
                <a:latin typeface="Sun Life Sans" panose="02000503000000020004" pitchFamily="2" charset="77"/>
                <a:ea typeface="MS PGothic"/>
                <a:cs typeface="+mn-cs"/>
              </a:rPr>
              <a:t>CyberArk</a:t>
            </a:r>
            <a:r>
              <a:rPr kumimoji="0" lang="en-US" sz="1500" b="0" i="0" u="none" strike="noStrike" kern="1200" cap="none" spc="0" normalizeH="0" baseline="0" noProof="0">
                <a:ln>
                  <a:noFill/>
                </a:ln>
                <a:solidFill>
                  <a:srgbClr val="003946"/>
                </a:solidFill>
                <a:effectLst/>
                <a:uLnTx/>
                <a:uFillTx/>
                <a:latin typeface="Sun Life Sans" panose="02000503000000020004" pitchFamily="2" charset="77"/>
                <a:ea typeface="MS PGothic"/>
                <a:cs typeface="+mn-cs"/>
              </a:rPr>
              <a:t> etc. Below given are few screenshots that show how credentials are defined by WHS in production </a:t>
            </a:r>
            <a:r>
              <a:rPr kumimoji="0" lang="en-US" sz="1500" b="0" i="0" u="none" strike="noStrike" kern="1200" cap="none" spc="0" normalizeH="0" baseline="0" noProof="0" err="1">
                <a:ln>
                  <a:noFill/>
                </a:ln>
                <a:solidFill>
                  <a:srgbClr val="003946"/>
                </a:solidFill>
                <a:effectLst/>
                <a:uLnTx/>
                <a:uFillTx/>
                <a:latin typeface="Sun Life Sans" panose="02000503000000020004" pitchFamily="2" charset="77"/>
                <a:ea typeface="MS PGothic"/>
                <a:cs typeface="+mn-cs"/>
              </a:rPr>
              <a:t>Ansible</a:t>
            </a:r>
            <a:r>
              <a:rPr kumimoji="0" lang="en-US" sz="1500" b="0" i="0" u="none" strike="noStrike" kern="1200" cap="none" spc="0" normalizeH="0" baseline="0" noProof="0">
                <a:ln>
                  <a:noFill/>
                </a:ln>
                <a:solidFill>
                  <a:srgbClr val="003946"/>
                </a:solidFill>
                <a:effectLst/>
                <a:uLnTx/>
                <a:uFillTx/>
                <a:latin typeface="Sun Life Sans" panose="02000503000000020004" pitchFamily="2" charset="77"/>
                <a:ea typeface="MS PGothic"/>
                <a:cs typeface="+mn-cs"/>
              </a:rPr>
              <a:t> Tower. </a:t>
            </a:r>
          </a:p>
          <a:p>
            <a:pPr marL="285750" marR="0" lvl="0" indent="-285750" algn="l" defTabSz="914400" rtl="0" eaLnBrk="1" fontAlgn="base" latinLnBrk="0" hangingPunct="1">
              <a:lnSpc>
                <a:spcPct val="100000"/>
              </a:lnSpc>
              <a:spcBef>
                <a:spcPct val="0"/>
              </a:spcBef>
              <a:spcAft>
                <a:spcPct val="0"/>
              </a:spcAft>
              <a:buClrTx/>
              <a:buSzTx/>
              <a:buFont typeface="Wingdings" panose="05000000000000000000" pitchFamily="2" charset="2"/>
              <a:buChar char="q"/>
              <a:tabLst/>
              <a:defRPr/>
            </a:pPr>
            <a:endParaRPr kumimoji="0" lang="en-US" sz="1400" b="0" i="0" u="none" strike="noStrike" kern="1200" cap="none" spc="0" normalizeH="0" baseline="0" noProof="0">
              <a:ln>
                <a:noFill/>
              </a:ln>
              <a:solidFill>
                <a:srgbClr val="FF0000"/>
              </a:solidFill>
              <a:effectLst/>
              <a:uLnTx/>
              <a:uFillTx/>
              <a:latin typeface="Arial" panose="020B0604020202020204" pitchFamily="34" charset="0"/>
              <a:ea typeface="MS PGothic"/>
              <a:cs typeface="Arial" panose="020B0604020202020204" pitchFamily="34" charset="0"/>
            </a:endParaRPr>
          </a:p>
          <a:p>
            <a:pPr marL="285750" marR="0" lvl="0" indent="-285750" algn="l" defTabSz="914400" rtl="0" eaLnBrk="1" fontAlgn="base" latinLnBrk="0" hangingPunct="1">
              <a:lnSpc>
                <a:spcPct val="100000"/>
              </a:lnSpc>
              <a:spcBef>
                <a:spcPct val="0"/>
              </a:spcBef>
              <a:spcAft>
                <a:spcPct val="0"/>
              </a:spcAft>
              <a:buClrTx/>
              <a:buSzTx/>
              <a:buFont typeface="Wingdings" panose="05000000000000000000" pitchFamily="2" charset="2"/>
              <a:buChar char="q"/>
              <a:tabLst/>
              <a:defRPr/>
            </a:pPr>
            <a:endParaRPr kumimoji="0" lang="en-US" sz="1400" b="0" i="0" u="none" strike="noStrike" kern="1200" cap="none" spc="0" normalizeH="0" baseline="0" noProof="0">
              <a:ln>
                <a:noFill/>
              </a:ln>
              <a:solidFill>
                <a:srgbClr val="FF0000"/>
              </a:solidFill>
              <a:effectLst/>
              <a:uLnTx/>
              <a:uFillTx/>
              <a:latin typeface="Arial" panose="020B0604020202020204" pitchFamily="34" charset="0"/>
              <a:ea typeface="MS PGothic"/>
              <a:cs typeface="Arial" panose="020B0604020202020204" pitchFamily="34" charset="0"/>
            </a:endParaRPr>
          </a:p>
          <a:p>
            <a:pPr marL="285750" marR="0" lvl="0" indent="-285750" algn="l" defTabSz="914400" rtl="0" eaLnBrk="1" fontAlgn="base" latinLnBrk="0" hangingPunct="1">
              <a:lnSpc>
                <a:spcPct val="100000"/>
              </a:lnSpc>
              <a:spcBef>
                <a:spcPct val="0"/>
              </a:spcBef>
              <a:spcAft>
                <a:spcPct val="0"/>
              </a:spcAft>
              <a:buClrTx/>
              <a:buSzTx/>
              <a:buFont typeface="Wingdings" panose="05000000000000000000" pitchFamily="2" charset="2"/>
              <a:buChar char="q"/>
              <a:tabLst/>
              <a:defRPr/>
            </a:pPr>
            <a:endParaRPr kumimoji="0" lang="en-US" sz="1400" b="0" i="0" u="none" strike="noStrike" kern="1200" cap="none" spc="0" normalizeH="0" baseline="0" noProof="0">
              <a:ln>
                <a:noFill/>
              </a:ln>
              <a:solidFill>
                <a:srgbClr val="FF0000"/>
              </a:solidFill>
              <a:effectLst/>
              <a:uLnTx/>
              <a:uFillTx/>
              <a:latin typeface="Arial" panose="020B0604020202020204" pitchFamily="34" charset="0"/>
              <a:ea typeface="MS PGothic"/>
              <a:cs typeface="Arial" panose="020B0604020202020204" pitchFamily="34" charset="0"/>
            </a:endParaRPr>
          </a:p>
          <a:p>
            <a:pPr marL="285750" marR="0" lvl="0" indent="-285750" algn="l" defTabSz="914400" rtl="0" eaLnBrk="1" fontAlgn="base" latinLnBrk="0" hangingPunct="1">
              <a:lnSpc>
                <a:spcPct val="100000"/>
              </a:lnSpc>
              <a:spcBef>
                <a:spcPct val="0"/>
              </a:spcBef>
              <a:spcAft>
                <a:spcPct val="0"/>
              </a:spcAft>
              <a:buClrTx/>
              <a:buSzTx/>
              <a:buFont typeface="Wingdings" panose="05000000000000000000" pitchFamily="2" charset="2"/>
              <a:buChar char="q"/>
              <a:tabLst/>
              <a:defRPr/>
            </a:pPr>
            <a:endParaRPr kumimoji="0" lang="en-US" sz="1400" b="0" i="0" u="none" strike="noStrike" kern="1200" cap="none" spc="0" normalizeH="0" baseline="0" noProof="0">
              <a:ln>
                <a:noFill/>
              </a:ln>
              <a:solidFill>
                <a:srgbClr val="FF0000"/>
              </a:solidFill>
              <a:effectLst/>
              <a:uLnTx/>
              <a:uFillTx/>
              <a:latin typeface="Arial" panose="020B0604020202020204" pitchFamily="34" charset="0"/>
              <a:ea typeface="MS PGothic"/>
              <a:cs typeface="Arial" panose="020B0604020202020204" pitchFamily="34" charset="0"/>
            </a:endParaRPr>
          </a:p>
          <a:p>
            <a:pPr marL="285750" marR="0" lvl="0" indent="-285750" algn="l" defTabSz="914400" rtl="0" eaLnBrk="1" fontAlgn="base" latinLnBrk="0" hangingPunct="1">
              <a:lnSpc>
                <a:spcPct val="100000"/>
              </a:lnSpc>
              <a:spcBef>
                <a:spcPct val="0"/>
              </a:spcBef>
              <a:spcAft>
                <a:spcPct val="0"/>
              </a:spcAft>
              <a:buClrTx/>
              <a:buSzTx/>
              <a:buFont typeface="Wingdings" panose="05000000000000000000" pitchFamily="2" charset="2"/>
              <a:buChar char="q"/>
              <a:tabLst/>
              <a:defRPr/>
            </a:pPr>
            <a:endParaRPr kumimoji="0" lang="en-US" sz="1400" b="0" i="0" u="none" strike="noStrike" kern="1200" cap="none" spc="0" normalizeH="0" baseline="0" noProof="0">
              <a:ln>
                <a:noFill/>
              </a:ln>
              <a:solidFill>
                <a:srgbClr val="FF0000"/>
              </a:solidFill>
              <a:effectLst/>
              <a:uLnTx/>
              <a:uFillTx/>
              <a:latin typeface="Arial" panose="020B0604020202020204" pitchFamily="34" charset="0"/>
              <a:ea typeface="MS PGothic"/>
              <a:cs typeface="Arial" panose="020B0604020202020204" pitchFamily="34" charset="0"/>
            </a:endParaRPr>
          </a:p>
        </p:txBody>
      </p:sp>
      <p:pic>
        <p:nvPicPr>
          <p:cNvPr id="4098" name="Picture 2" descr="Machine_Credential_Linux"/>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9973" y="2812047"/>
            <a:ext cx="7418929" cy="3906118"/>
          </a:xfrm>
          <a:prstGeom prst="rect">
            <a:avLst/>
          </a:prstGeom>
          <a:ln w="127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7" name="Rectangle 6"/>
          <p:cNvSpPr/>
          <p:nvPr/>
        </p:nvSpPr>
        <p:spPr>
          <a:xfrm>
            <a:off x="8706678" y="3649649"/>
            <a:ext cx="2845812" cy="1631216"/>
          </a:xfrm>
          <a:prstGeom prst="rect">
            <a:avLst/>
          </a:prstGeom>
        </p:spPr>
        <p:txBody>
          <a:bodyPr wrap="square">
            <a:spAutoFit/>
          </a:bodyPr>
          <a:lstStyle/>
          <a:p>
            <a:pPr marL="285750" marR="0" lvl="0" indent="-285750" algn="l" defTabSz="914400" rtl="0" eaLnBrk="1" fontAlgn="base" latinLnBrk="0" hangingPunct="1">
              <a:lnSpc>
                <a:spcPct val="100000"/>
              </a:lnSpc>
              <a:spcBef>
                <a:spcPct val="0"/>
              </a:spcBef>
              <a:spcAft>
                <a:spcPct val="0"/>
              </a:spcAft>
              <a:buClrTx/>
              <a:buSzTx/>
              <a:buFont typeface="Wingdings" panose="05000000000000000000" pitchFamily="2" charset="2"/>
              <a:buChar char="q"/>
              <a:tabLst/>
              <a:defRPr/>
            </a:pPr>
            <a:endParaRPr kumimoji="0" lang="en-US" sz="1400" b="0" i="0" u="none" strike="noStrike" kern="1200" cap="none" spc="0" normalizeH="0" baseline="0" noProof="0">
              <a:ln>
                <a:noFill/>
              </a:ln>
              <a:solidFill>
                <a:prstClr val="black"/>
              </a:solidFill>
              <a:effectLst/>
              <a:uLnTx/>
              <a:uFillTx/>
              <a:latin typeface="Lucida Sans"/>
              <a:ea typeface="MS PGothic"/>
              <a:hlinkClick r:id="rId3"/>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solidFill>
                  <a:srgbClr val="003946"/>
                </a:solidFill>
                <a:effectLst/>
                <a:uLnTx/>
                <a:uFillTx/>
                <a:latin typeface="Sun Life Sans" panose="02000503000000020004" pitchFamily="2" charset="77"/>
                <a:ea typeface="MS PGothic"/>
                <a:cs typeface="+mn-cs"/>
              </a:rPr>
              <a:t>Machine credential to connect to Linux servers</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FF0000"/>
              </a:solidFill>
              <a:effectLst/>
              <a:uLnTx/>
              <a:uFillTx/>
              <a:latin typeface="Arial" panose="020B0604020202020204" pitchFamily="34" charset="0"/>
              <a:ea typeface="MS PGothic"/>
              <a:cs typeface="Arial" panose="020B0604020202020204" pitchFamily="34" charset="0"/>
            </a:endParaRPr>
          </a:p>
          <a:p>
            <a:pPr marL="285750" marR="0" lvl="0" indent="-285750" algn="l" defTabSz="914400" rtl="0" eaLnBrk="1" fontAlgn="base" latinLnBrk="0" hangingPunct="1">
              <a:lnSpc>
                <a:spcPct val="100000"/>
              </a:lnSpc>
              <a:spcBef>
                <a:spcPct val="0"/>
              </a:spcBef>
              <a:spcAft>
                <a:spcPct val="0"/>
              </a:spcAft>
              <a:buClrTx/>
              <a:buSzTx/>
              <a:buFont typeface="Wingdings" panose="05000000000000000000" pitchFamily="2" charset="2"/>
              <a:buChar char="q"/>
              <a:tabLst/>
              <a:defRPr/>
            </a:pPr>
            <a:endParaRPr kumimoji="0" lang="en-US" sz="1400" b="0" i="0" u="none" strike="noStrike" kern="1200" cap="none" spc="0" normalizeH="0" baseline="0" noProof="0">
              <a:ln>
                <a:noFill/>
              </a:ln>
              <a:solidFill>
                <a:srgbClr val="FF0000"/>
              </a:solidFill>
              <a:effectLst/>
              <a:uLnTx/>
              <a:uFillTx/>
              <a:latin typeface="Arial" panose="020B0604020202020204" pitchFamily="34" charset="0"/>
              <a:ea typeface="MS PGothic"/>
              <a:cs typeface="Arial" panose="020B0604020202020204" pitchFamily="34" charset="0"/>
            </a:endParaRPr>
          </a:p>
          <a:p>
            <a:pPr marL="285750" marR="0" lvl="0" indent="-285750" algn="l" defTabSz="914400" rtl="0" eaLnBrk="1" fontAlgn="base" latinLnBrk="0" hangingPunct="1">
              <a:lnSpc>
                <a:spcPct val="100000"/>
              </a:lnSpc>
              <a:spcBef>
                <a:spcPct val="0"/>
              </a:spcBef>
              <a:spcAft>
                <a:spcPct val="0"/>
              </a:spcAft>
              <a:buClrTx/>
              <a:buSzTx/>
              <a:buFont typeface="Wingdings" panose="05000000000000000000" pitchFamily="2" charset="2"/>
              <a:buChar char="q"/>
              <a:tabLst/>
              <a:defRPr/>
            </a:pPr>
            <a:endParaRPr kumimoji="0" lang="en-US" sz="1400" b="0" i="0" u="none" strike="noStrike" kern="1200" cap="none" spc="0" normalizeH="0" baseline="0" noProof="0">
              <a:ln>
                <a:noFill/>
              </a:ln>
              <a:solidFill>
                <a:srgbClr val="FF0000"/>
              </a:solidFill>
              <a:effectLst/>
              <a:uLnTx/>
              <a:uFillTx/>
              <a:latin typeface="Arial" panose="020B0604020202020204" pitchFamily="34" charset="0"/>
              <a:ea typeface="MS PGothic"/>
              <a:cs typeface="Arial" panose="020B0604020202020204" pitchFamily="34" charset="0"/>
            </a:endParaRPr>
          </a:p>
          <a:p>
            <a:pPr marL="285750" marR="0" lvl="0" indent="-285750" algn="l" defTabSz="914400" rtl="0" eaLnBrk="1" fontAlgn="base" latinLnBrk="0" hangingPunct="1">
              <a:lnSpc>
                <a:spcPct val="100000"/>
              </a:lnSpc>
              <a:spcBef>
                <a:spcPct val="0"/>
              </a:spcBef>
              <a:spcAft>
                <a:spcPct val="0"/>
              </a:spcAft>
              <a:buClrTx/>
              <a:buSzTx/>
              <a:buFont typeface="Wingdings" panose="05000000000000000000" pitchFamily="2" charset="2"/>
              <a:buChar char="q"/>
              <a:tabLst/>
              <a:defRPr/>
            </a:pPr>
            <a:endParaRPr kumimoji="0" lang="en-US" sz="1400" b="0" i="0" u="none" strike="noStrike" kern="1200" cap="none" spc="0" normalizeH="0" baseline="0" noProof="0">
              <a:ln>
                <a:noFill/>
              </a:ln>
              <a:solidFill>
                <a:srgbClr val="FF0000"/>
              </a:solidFill>
              <a:effectLst/>
              <a:uLnTx/>
              <a:uFillTx/>
              <a:latin typeface="Arial" panose="020B0604020202020204" pitchFamily="34" charset="0"/>
              <a:ea typeface="MS PGothic"/>
              <a:cs typeface="Arial" panose="020B0604020202020204" pitchFamily="34" charset="0"/>
            </a:endParaRPr>
          </a:p>
        </p:txBody>
      </p:sp>
    </p:spTree>
    <p:extLst>
      <p:ext uri="{BB962C8B-B14F-4D97-AF65-F5344CB8AC3E}">
        <p14:creationId xmlns:p14="http://schemas.microsoft.com/office/powerpoint/2010/main" val="233702835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847725" y="1513463"/>
            <a:ext cx="6096000" cy="584775"/>
          </a:xfrm>
          <a:prstGeom prst="rect">
            <a:avLst/>
          </a:prstGeom>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pitchFamily="34" charset="0"/>
              <a:ea typeface="MS PGothic"/>
              <a:cs typeface="Arial" panose="020B0604020202020204"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Arial" panose="020B0604020202020204" pitchFamily="34" charset="0"/>
              <a:ea typeface="MS PGothic"/>
              <a:cs typeface="Arial" panose="020B0604020202020204" pitchFamily="34" charset="0"/>
            </a:endParaRPr>
          </a:p>
        </p:txBody>
      </p:sp>
      <p:sp>
        <p:nvSpPr>
          <p:cNvPr id="33" name="TextBox 32"/>
          <p:cNvSpPr txBox="1"/>
          <p:nvPr/>
        </p:nvSpPr>
        <p:spPr>
          <a:xfrm>
            <a:off x="311252" y="310580"/>
            <a:ext cx="11630025" cy="830997"/>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003946"/>
                </a:solidFill>
                <a:effectLst/>
                <a:uLnTx/>
                <a:uFillTx/>
                <a:latin typeface="Sun Life Sans Regular" panose="02000503000000020004" pitchFamily="50" charset="0"/>
                <a:ea typeface="MS PGothic"/>
              </a:rPr>
              <a:t>Credentials</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0000"/>
              </a:solidFill>
              <a:effectLst/>
              <a:uLnTx/>
              <a:uFillTx/>
              <a:latin typeface="Sun Life Sans Regular" panose="02000503000000020004" pitchFamily="50" charset="0"/>
              <a:ea typeface="MS PGothic"/>
              <a:cs typeface="+mn-cs"/>
            </a:endParaRPr>
          </a:p>
        </p:txBody>
      </p:sp>
      <p:sp>
        <p:nvSpPr>
          <p:cNvPr id="6" name="Rectangle 5"/>
          <p:cNvSpPr/>
          <p:nvPr/>
        </p:nvSpPr>
        <p:spPr>
          <a:xfrm>
            <a:off x="270344" y="1246373"/>
            <a:ext cx="11129746" cy="2539157"/>
          </a:xfrm>
          <a:prstGeom prst="rect">
            <a:avLst/>
          </a:prstGeom>
        </p:spPr>
        <p:txBody>
          <a:bodyPr wrap="square">
            <a:spAutoFit/>
          </a:bodyPr>
          <a:lstStyle/>
          <a:p>
            <a:pPr marL="285750" marR="0" lvl="0" indent="-285750" algn="l" defTabSz="914400" rtl="0" eaLnBrk="1" fontAlgn="base" latinLnBrk="0" hangingPunct="1">
              <a:lnSpc>
                <a:spcPct val="100000"/>
              </a:lnSpc>
              <a:spcBef>
                <a:spcPct val="0"/>
              </a:spcBef>
              <a:spcAft>
                <a:spcPct val="0"/>
              </a:spcAft>
              <a:buClrTx/>
              <a:buSzTx/>
              <a:buFont typeface="Wingdings" panose="05000000000000000000" pitchFamily="2" charset="2"/>
              <a:buChar char="q"/>
              <a:tabLst/>
              <a:defRPr/>
            </a:pPr>
            <a:endParaRPr kumimoji="0" lang="en-US" sz="1400" b="0" i="0" u="none" strike="noStrike" kern="1200" cap="none" spc="0" normalizeH="0" baseline="0" noProof="0">
              <a:ln>
                <a:noFill/>
              </a:ln>
              <a:solidFill>
                <a:prstClr val="black"/>
              </a:solidFill>
              <a:effectLst/>
              <a:uLnTx/>
              <a:uFillTx/>
              <a:latin typeface="Lucida Sans"/>
              <a:ea typeface="MS PGothic"/>
              <a:hlinkClick r:id="rId3"/>
            </a:endParaRPr>
          </a:p>
          <a:p>
            <a:pPr marL="285750" marR="0" lvl="0" indent="-285750" algn="l" defTabSz="914400" rtl="0" eaLnBrk="1" fontAlgn="base" latinLnBrk="0" hangingPunct="1">
              <a:lnSpc>
                <a:spcPct val="100000"/>
              </a:lnSpc>
              <a:spcBef>
                <a:spcPct val="0"/>
              </a:spcBef>
              <a:spcAft>
                <a:spcPct val="0"/>
              </a:spcAft>
              <a:buClrTx/>
              <a:buSzTx/>
              <a:buFont typeface="Wingdings" panose="05000000000000000000" pitchFamily="2" charset="2"/>
              <a:buChar char="Ø"/>
              <a:tabLst/>
              <a:defRPr/>
            </a:pPr>
            <a:r>
              <a:rPr kumimoji="0" lang="en-US" sz="1500" b="0" i="0" u="none" strike="noStrike" kern="1200" cap="none" spc="0" normalizeH="0" baseline="0" noProof="0">
                <a:ln>
                  <a:noFill/>
                </a:ln>
                <a:solidFill>
                  <a:srgbClr val="003946"/>
                </a:solidFill>
                <a:effectLst/>
                <a:uLnTx/>
                <a:uFillTx/>
                <a:latin typeface="Sun Life Sans" panose="02000503000000020004" pitchFamily="2" charset="77"/>
                <a:ea typeface="MS PGothic"/>
                <a:cs typeface="+mn-cs"/>
              </a:rPr>
              <a:t>You can define credentials in </a:t>
            </a:r>
            <a:r>
              <a:rPr kumimoji="0" lang="en-US" sz="1500" b="0" i="0" u="none" strike="noStrike" kern="1200" cap="none" spc="0" normalizeH="0" baseline="0" noProof="0" err="1">
                <a:ln>
                  <a:noFill/>
                </a:ln>
                <a:solidFill>
                  <a:srgbClr val="003946"/>
                </a:solidFill>
                <a:effectLst/>
                <a:uLnTx/>
                <a:uFillTx/>
                <a:latin typeface="Sun Life Sans" panose="02000503000000020004" pitchFamily="2" charset="77"/>
                <a:ea typeface="MS PGothic"/>
                <a:cs typeface="+mn-cs"/>
              </a:rPr>
              <a:t>Ansible</a:t>
            </a:r>
            <a:r>
              <a:rPr kumimoji="0" lang="en-US" sz="1500" b="0" i="0" u="none" strike="noStrike" kern="1200" cap="none" spc="0" normalizeH="0" baseline="0" noProof="0">
                <a:ln>
                  <a:noFill/>
                </a:ln>
                <a:solidFill>
                  <a:srgbClr val="003946"/>
                </a:solidFill>
                <a:effectLst/>
                <a:uLnTx/>
                <a:uFillTx/>
                <a:latin typeface="Sun Life Sans" panose="02000503000000020004" pitchFamily="2" charset="77"/>
                <a:ea typeface="MS PGothic"/>
                <a:cs typeface="+mn-cs"/>
              </a:rPr>
              <a:t> Tower that can be used to authenticate against nodes or other systems when running the Jobs. </a:t>
            </a:r>
          </a:p>
          <a:p>
            <a:pPr marL="285750" marR="0" lvl="0" indent="-285750" algn="l" defTabSz="914400" rtl="0" eaLnBrk="1" fontAlgn="base" latinLnBrk="0" hangingPunct="1">
              <a:lnSpc>
                <a:spcPct val="100000"/>
              </a:lnSpc>
              <a:spcBef>
                <a:spcPct val="0"/>
              </a:spcBef>
              <a:spcAft>
                <a:spcPct val="0"/>
              </a:spcAft>
              <a:buClrTx/>
              <a:buSzTx/>
              <a:buFont typeface="Wingdings" panose="05000000000000000000" pitchFamily="2" charset="2"/>
              <a:buChar char="Ø"/>
              <a:tabLst/>
              <a:defRPr/>
            </a:pPr>
            <a:endParaRPr kumimoji="0" lang="en-US" sz="1500" b="0" i="0" u="none" strike="noStrike" kern="1200" cap="none" spc="0" normalizeH="0" baseline="0" noProof="0">
              <a:ln>
                <a:noFill/>
              </a:ln>
              <a:solidFill>
                <a:srgbClr val="003946"/>
              </a:solidFill>
              <a:effectLst/>
              <a:uLnTx/>
              <a:uFillTx/>
              <a:latin typeface="Sun Life Sans" panose="02000503000000020004" pitchFamily="2" charset="77"/>
              <a:ea typeface="MS PGothic"/>
              <a:cs typeface="+mn-cs"/>
            </a:endParaRPr>
          </a:p>
          <a:p>
            <a:pPr marL="285750" marR="0" lvl="0" indent="-285750" algn="l" defTabSz="914400" rtl="0" eaLnBrk="1" fontAlgn="base" latinLnBrk="0" hangingPunct="1">
              <a:lnSpc>
                <a:spcPct val="100000"/>
              </a:lnSpc>
              <a:spcBef>
                <a:spcPct val="0"/>
              </a:spcBef>
              <a:spcAft>
                <a:spcPct val="0"/>
              </a:spcAft>
              <a:buClrTx/>
              <a:buSzTx/>
              <a:buFont typeface="Wingdings" panose="05000000000000000000" pitchFamily="2" charset="2"/>
              <a:buChar char="Ø"/>
              <a:tabLst/>
              <a:defRPr/>
            </a:pPr>
            <a:r>
              <a:rPr kumimoji="0" lang="en-US" sz="1500" b="0" i="0" u="none" strike="noStrike" kern="1200" cap="none" spc="0" normalizeH="0" baseline="0" noProof="0" err="1">
                <a:ln>
                  <a:noFill/>
                </a:ln>
                <a:solidFill>
                  <a:srgbClr val="003946"/>
                </a:solidFill>
                <a:effectLst/>
                <a:uLnTx/>
                <a:uFillTx/>
                <a:latin typeface="Sun Life Sans" panose="02000503000000020004" pitchFamily="2" charset="77"/>
                <a:ea typeface="MS PGothic"/>
                <a:cs typeface="+mn-cs"/>
              </a:rPr>
              <a:t>Ansible</a:t>
            </a:r>
            <a:r>
              <a:rPr kumimoji="0" lang="en-US" sz="1500" b="0" i="0" u="none" strike="noStrike" kern="1200" cap="none" spc="0" normalizeH="0" baseline="0" noProof="0">
                <a:ln>
                  <a:noFill/>
                </a:ln>
                <a:solidFill>
                  <a:srgbClr val="003946"/>
                </a:solidFill>
                <a:effectLst/>
                <a:uLnTx/>
                <a:uFillTx/>
                <a:latin typeface="Sun Life Sans" panose="02000503000000020004" pitchFamily="2" charset="77"/>
                <a:ea typeface="MS PGothic"/>
                <a:cs typeface="+mn-cs"/>
              </a:rPr>
              <a:t> Tower supports different types of credentials including Vault, Source Control, Machine, </a:t>
            </a:r>
            <a:r>
              <a:rPr kumimoji="0" lang="en-US" sz="1500" b="0" i="0" u="none" strike="noStrike" kern="1200" cap="none" spc="0" normalizeH="0" baseline="0" noProof="0" err="1">
                <a:ln>
                  <a:noFill/>
                </a:ln>
                <a:solidFill>
                  <a:srgbClr val="003946"/>
                </a:solidFill>
                <a:effectLst/>
                <a:uLnTx/>
                <a:uFillTx/>
                <a:latin typeface="Sun Life Sans" panose="02000503000000020004" pitchFamily="2" charset="77"/>
                <a:ea typeface="MS PGothic"/>
                <a:cs typeface="+mn-cs"/>
              </a:rPr>
              <a:t>CyberArk</a:t>
            </a:r>
            <a:r>
              <a:rPr kumimoji="0" lang="en-US" sz="1500" b="0" i="0" u="none" strike="noStrike" kern="1200" cap="none" spc="0" normalizeH="0" baseline="0" noProof="0">
                <a:ln>
                  <a:noFill/>
                </a:ln>
                <a:solidFill>
                  <a:srgbClr val="003946"/>
                </a:solidFill>
                <a:effectLst/>
                <a:uLnTx/>
                <a:uFillTx/>
                <a:latin typeface="Sun Life Sans" panose="02000503000000020004" pitchFamily="2" charset="77"/>
                <a:ea typeface="MS PGothic"/>
                <a:cs typeface="+mn-cs"/>
              </a:rPr>
              <a:t> etc. Below given are few screenshots that show how credentials are defined by WHS in production Ansible Tower. </a:t>
            </a:r>
          </a:p>
          <a:p>
            <a:pPr marL="285750" marR="0" lvl="0" indent="-285750" algn="l" defTabSz="914400" rtl="0" eaLnBrk="1" fontAlgn="base" latinLnBrk="0" hangingPunct="1">
              <a:lnSpc>
                <a:spcPct val="100000"/>
              </a:lnSpc>
              <a:spcBef>
                <a:spcPct val="0"/>
              </a:spcBef>
              <a:spcAft>
                <a:spcPct val="0"/>
              </a:spcAft>
              <a:buClrTx/>
              <a:buSzTx/>
              <a:buFont typeface="Wingdings" panose="05000000000000000000" pitchFamily="2" charset="2"/>
              <a:buChar char="q"/>
              <a:tabLst/>
              <a:defRPr/>
            </a:pPr>
            <a:endParaRPr kumimoji="0" lang="en-US" sz="1400" b="0" i="0" u="none" strike="noStrike" kern="1200" cap="none" spc="0" normalizeH="0" baseline="0" noProof="0">
              <a:ln>
                <a:noFill/>
              </a:ln>
              <a:solidFill>
                <a:srgbClr val="FF0000"/>
              </a:solidFill>
              <a:effectLst/>
              <a:uLnTx/>
              <a:uFillTx/>
              <a:latin typeface="Arial" panose="020B0604020202020204" pitchFamily="34" charset="0"/>
              <a:ea typeface="MS PGothic"/>
              <a:cs typeface="Arial" panose="020B0604020202020204" pitchFamily="34" charset="0"/>
            </a:endParaRPr>
          </a:p>
          <a:p>
            <a:pPr marL="285750" marR="0" lvl="0" indent="-285750" algn="l" defTabSz="914400" rtl="0" eaLnBrk="1" fontAlgn="base" latinLnBrk="0" hangingPunct="1">
              <a:lnSpc>
                <a:spcPct val="100000"/>
              </a:lnSpc>
              <a:spcBef>
                <a:spcPct val="0"/>
              </a:spcBef>
              <a:spcAft>
                <a:spcPct val="0"/>
              </a:spcAft>
              <a:buClrTx/>
              <a:buSzTx/>
              <a:buFont typeface="Wingdings" panose="05000000000000000000" pitchFamily="2" charset="2"/>
              <a:buChar char="q"/>
              <a:tabLst/>
              <a:defRPr/>
            </a:pPr>
            <a:endParaRPr kumimoji="0" lang="en-US" sz="1400" b="0" i="0" u="none" strike="noStrike" kern="1200" cap="none" spc="0" normalizeH="0" baseline="0" noProof="0">
              <a:ln>
                <a:noFill/>
              </a:ln>
              <a:solidFill>
                <a:srgbClr val="FF0000"/>
              </a:solidFill>
              <a:effectLst/>
              <a:uLnTx/>
              <a:uFillTx/>
              <a:latin typeface="Arial" panose="020B0604020202020204" pitchFamily="34" charset="0"/>
              <a:ea typeface="MS PGothic"/>
              <a:cs typeface="Arial" panose="020B0604020202020204" pitchFamily="34" charset="0"/>
            </a:endParaRPr>
          </a:p>
          <a:p>
            <a:pPr marL="285750" marR="0" lvl="0" indent="-285750" algn="l" defTabSz="914400" rtl="0" eaLnBrk="1" fontAlgn="base" latinLnBrk="0" hangingPunct="1">
              <a:lnSpc>
                <a:spcPct val="100000"/>
              </a:lnSpc>
              <a:spcBef>
                <a:spcPct val="0"/>
              </a:spcBef>
              <a:spcAft>
                <a:spcPct val="0"/>
              </a:spcAft>
              <a:buClrTx/>
              <a:buSzTx/>
              <a:buFont typeface="Wingdings" panose="05000000000000000000" pitchFamily="2" charset="2"/>
              <a:buChar char="q"/>
              <a:tabLst/>
              <a:defRPr/>
            </a:pPr>
            <a:endParaRPr kumimoji="0" lang="en-US" sz="1400" b="0" i="0" u="none" strike="noStrike" kern="1200" cap="none" spc="0" normalizeH="0" baseline="0" noProof="0">
              <a:ln>
                <a:noFill/>
              </a:ln>
              <a:solidFill>
                <a:srgbClr val="FF0000"/>
              </a:solidFill>
              <a:effectLst/>
              <a:uLnTx/>
              <a:uFillTx/>
              <a:latin typeface="Arial" panose="020B0604020202020204" pitchFamily="34" charset="0"/>
              <a:ea typeface="MS PGothic"/>
              <a:cs typeface="Arial" panose="020B0604020202020204" pitchFamily="34" charset="0"/>
            </a:endParaRPr>
          </a:p>
          <a:p>
            <a:pPr marL="285750" marR="0" lvl="0" indent="-285750" algn="l" defTabSz="914400" rtl="0" eaLnBrk="1" fontAlgn="base" latinLnBrk="0" hangingPunct="1">
              <a:lnSpc>
                <a:spcPct val="100000"/>
              </a:lnSpc>
              <a:spcBef>
                <a:spcPct val="0"/>
              </a:spcBef>
              <a:spcAft>
                <a:spcPct val="0"/>
              </a:spcAft>
              <a:buClrTx/>
              <a:buSzTx/>
              <a:buFont typeface="Wingdings" panose="05000000000000000000" pitchFamily="2" charset="2"/>
              <a:buChar char="q"/>
              <a:tabLst/>
              <a:defRPr/>
            </a:pPr>
            <a:endParaRPr kumimoji="0" lang="en-US" sz="1400" b="0" i="0" u="none" strike="noStrike" kern="1200" cap="none" spc="0" normalizeH="0" baseline="0" noProof="0">
              <a:ln>
                <a:noFill/>
              </a:ln>
              <a:solidFill>
                <a:srgbClr val="FF0000"/>
              </a:solidFill>
              <a:effectLst/>
              <a:uLnTx/>
              <a:uFillTx/>
              <a:latin typeface="Arial" panose="020B0604020202020204" pitchFamily="34" charset="0"/>
              <a:ea typeface="MS PGothic"/>
              <a:cs typeface="Arial" panose="020B0604020202020204" pitchFamily="34" charset="0"/>
            </a:endParaRPr>
          </a:p>
          <a:p>
            <a:pPr marL="285750" marR="0" lvl="0" indent="-285750" algn="l" defTabSz="914400" rtl="0" eaLnBrk="1" fontAlgn="base" latinLnBrk="0" hangingPunct="1">
              <a:lnSpc>
                <a:spcPct val="100000"/>
              </a:lnSpc>
              <a:spcBef>
                <a:spcPct val="0"/>
              </a:spcBef>
              <a:spcAft>
                <a:spcPct val="0"/>
              </a:spcAft>
              <a:buClrTx/>
              <a:buSzTx/>
              <a:buFont typeface="Wingdings" panose="05000000000000000000" pitchFamily="2" charset="2"/>
              <a:buChar char="q"/>
              <a:tabLst/>
              <a:defRPr/>
            </a:pPr>
            <a:endParaRPr kumimoji="0" lang="en-US" sz="1400" b="0" i="0" u="none" strike="noStrike" kern="1200" cap="none" spc="0" normalizeH="0" baseline="0" noProof="0">
              <a:ln>
                <a:noFill/>
              </a:ln>
              <a:solidFill>
                <a:srgbClr val="FF0000"/>
              </a:solidFill>
              <a:effectLst/>
              <a:uLnTx/>
              <a:uFillTx/>
              <a:latin typeface="Arial" panose="020B0604020202020204" pitchFamily="34" charset="0"/>
              <a:ea typeface="MS PGothic"/>
              <a:cs typeface="Arial" panose="020B0604020202020204" pitchFamily="34" charset="0"/>
            </a:endParaRPr>
          </a:p>
        </p:txBody>
      </p:sp>
      <p:pic>
        <p:nvPicPr>
          <p:cNvPr id="4098" name="Picture 2" descr="Machine_Credential_Linux"/>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9726" y="2762905"/>
            <a:ext cx="7089255" cy="3732542"/>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8246092" y="3890326"/>
            <a:ext cx="2853552" cy="1658726"/>
          </a:xfrm>
          <a:prstGeom prst="rect">
            <a:avLst/>
          </a:prstGeom>
        </p:spPr>
        <p:txBody>
          <a:bodyPr wrap="square">
            <a:spAutoFit/>
          </a:bodyPr>
          <a:lstStyle/>
          <a:p>
            <a:pPr marL="285750" marR="0" lvl="0" indent="-285750" algn="l" defTabSz="914400" rtl="0" eaLnBrk="1" fontAlgn="base" latinLnBrk="0" hangingPunct="1">
              <a:lnSpc>
                <a:spcPct val="100000"/>
              </a:lnSpc>
              <a:spcBef>
                <a:spcPct val="0"/>
              </a:spcBef>
              <a:spcAft>
                <a:spcPct val="0"/>
              </a:spcAft>
              <a:buClrTx/>
              <a:buSzTx/>
              <a:buFont typeface="Wingdings" panose="05000000000000000000" pitchFamily="2" charset="2"/>
              <a:buChar char="q"/>
              <a:tabLst/>
              <a:defRPr/>
            </a:pPr>
            <a:endParaRPr kumimoji="0" lang="en-US" sz="1400" b="0" i="0" u="none" strike="noStrike" kern="1200" cap="none" spc="0" normalizeH="0" baseline="0" noProof="0">
              <a:ln>
                <a:noFill/>
              </a:ln>
              <a:solidFill>
                <a:prstClr val="black"/>
              </a:solidFill>
              <a:effectLst/>
              <a:uLnTx/>
              <a:uFillTx/>
              <a:latin typeface="Lucida Sans"/>
              <a:ea typeface="MS PGothic"/>
              <a:hlinkClick r:id="rId3"/>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solidFill>
                  <a:srgbClr val="003946"/>
                </a:solidFill>
                <a:effectLst/>
                <a:uLnTx/>
                <a:uFillTx/>
                <a:latin typeface="Sun Life Sans" panose="02000503000000020004" pitchFamily="2" charset="77"/>
                <a:ea typeface="MS PGothic"/>
                <a:cs typeface="+mn-cs"/>
              </a:rPr>
              <a:t>Machine credential to connect to Linux servers</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500" b="0" i="0" u="none" strike="noStrike" kern="1200" cap="none" spc="0" normalizeH="0" baseline="0" noProof="0">
              <a:ln>
                <a:noFill/>
              </a:ln>
              <a:solidFill>
                <a:srgbClr val="003946"/>
              </a:solidFill>
              <a:effectLst/>
              <a:uLnTx/>
              <a:uFillTx/>
              <a:latin typeface="Sun Life Sans" panose="02000503000000020004" pitchFamily="2" charset="77"/>
              <a:ea typeface="MS PGothic"/>
              <a:cs typeface="+mn-cs"/>
            </a:endParaRPr>
          </a:p>
          <a:p>
            <a:pPr marL="285750" marR="0" lvl="0" indent="-285750" algn="l" defTabSz="914400" rtl="0" eaLnBrk="1" fontAlgn="base" latinLnBrk="0" hangingPunct="1">
              <a:lnSpc>
                <a:spcPct val="100000"/>
              </a:lnSpc>
              <a:spcBef>
                <a:spcPct val="0"/>
              </a:spcBef>
              <a:spcAft>
                <a:spcPct val="0"/>
              </a:spcAft>
              <a:buClrTx/>
              <a:buSzTx/>
              <a:buFont typeface="Wingdings" panose="05000000000000000000" pitchFamily="2" charset="2"/>
              <a:buChar char="q"/>
              <a:tabLst/>
              <a:defRPr/>
            </a:pPr>
            <a:endParaRPr kumimoji="0" lang="en-US" sz="1400" b="0" i="0" u="none" strike="noStrike" kern="1200" cap="none" spc="0" normalizeH="0" baseline="0" noProof="0">
              <a:ln>
                <a:noFill/>
              </a:ln>
              <a:solidFill>
                <a:srgbClr val="FF0000"/>
              </a:solidFill>
              <a:effectLst/>
              <a:uLnTx/>
              <a:uFillTx/>
              <a:latin typeface="Arial" panose="020B0604020202020204" pitchFamily="34" charset="0"/>
              <a:ea typeface="MS PGothic"/>
              <a:cs typeface="Arial" panose="020B0604020202020204" pitchFamily="34" charset="0"/>
            </a:endParaRPr>
          </a:p>
          <a:p>
            <a:pPr marL="285750" marR="0" lvl="0" indent="-285750" algn="l" defTabSz="914400" rtl="0" eaLnBrk="1" fontAlgn="base" latinLnBrk="0" hangingPunct="1">
              <a:lnSpc>
                <a:spcPct val="100000"/>
              </a:lnSpc>
              <a:spcBef>
                <a:spcPct val="0"/>
              </a:spcBef>
              <a:spcAft>
                <a:spcPct val="0"/>
              </a:spcAft>
              <a:buClrTx/>
              <a:buSzTx/>
              <a:buFont typeface="Wingdings" panose="05000000000000000000" pitchFamily="2" charset="2"/>
              <a:buChar char="q"/>
              <a:tabLst/>
              <a:defRPr/>
            </a:pPr>
            <a:endParaRPr kumimoji="0" lang="en-US" sz="1400" b="0" i="0" u="none" strike="noStrike" kern="1200" cap="none" spc="0" normalizeH="0" baseline="0" noProof="0">
              <a:ln>
                <a:noFill/>
              </a:ln>
              <a:solidFill>
                <a:srgbClr val="FF0000"/>
              </a:solidFill>
              <a:effectLst/>
              <a:uLnTx/>
              <a:uFillTx/>
              <a:latin typeface="Arial" panose="020B0604020202020204" pitchFamily="34" charset="0"/>
              <a:ea typeface="MS PGothic"/>
              <a:cs typeface="Arial" panose="020B0604020202020204" pitchFamily="34" charset="0"/>
            </a:endParaRPr>
          </a:p>
          <a:p>
            <a:pPr marL="285750" marR="0" lvl="0" indent="-285750" algn="l" defTabSz="914400" rtl="0" eaLnBrk="1" fontAlgn="base" latinLnBrk="0" hangingPunct="1">
              <a:lnSpc>
                <a:spcPct val="100000"/>
              </a:lnSpc>
              <a:spcBef>
                <a:spcPct val="0"/>
              </a:spcBef>
              <a:spcAft>
                <a:spcPct val="0"/>
              </a:spcAft>
              <a:buClrTx/>
              <a:buSzTx/>
              <a:buFont typeface="Wingdings" panose="05000000000000000000" pitchFamily="2" charset="2"/>
              <a:buChar char="q"/>
              <a:tabLst/>
              <a:defRPr/>
            </a:pPr>
            <a:endParaRPr kumimoji="0" lang="en-US" sz="1400" b="0" i="0" u="none" strike="noStrike" kern="1200" cap="none" spc="0" normalizeH="0" baseline="0" noProof="0">
              <a:ln>
                <a:noFill/>
              </a:ln>
              <a:solidFill>
                <a:srgbClr val="FF0000"/>
              </a:solidFill>
              <a:effectLst/>
              <a:uLnTx/>
              <a:uFillTx/>
              <a:latin typeface="Arial" panose="020B0604020202020204" pitchFamily="34" charset="0"/>
              <a:ea typeface="MS PGothic"/>
              <a:cs typeface="Arial" panose="020B0604020202020204" pitchFamily="34" charset="0"/>
            </a:endParaRPr>
          </a:p>
        </p:txBody>
      </p:sp>
    </p:spTree>
    <p:extLst>
      <p:ext uri="{BB962C8B-B14F-4D97-AF65-F5344CB8AC3E}">
        <p14:creationId xmlns:p14="http://schemas.microsoft.com/office/powerpoint/2010/main" val="310003511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p:cNvSpPr txBox="1"/>
          <p:nvPr/>
        </p:nvSpPr>
        <p:spPr>
          <a:xfrm>
            <a:off x="311252" y="310580"/>
            <a:ext cx="11630025" cy="461665"/>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003946"/>
                </a:solidFill>
                <a:effectLst/>
                <a:uLnTx/>
                <a:uFillTx/>
                <a:latin typeface="Sun Life Sans Regular" panose="02000503000000020004" pitchFamily="50" charset="0"/>
                <a:ea typeface="MS PGothic"/>
                <a:cs typeface="+mn-cs"/>
              </a:rPr>
              <a:t>Credentials(</a:t>
            </a:r>
            <a:r>
              <a:rPr kumimoji="0" lang="en-US" sz="2400" b="0" i="0" u="none" strike="noStrike" kern="1200" cap="none" spc="0" normalizeH="0" baseline="0" noProof="0" err="1">
                <a:ln>
                  <a:noFill/>
                </a:ln>
                <a:solidFill>
                  <a:srgbClr val="003946"/>
                </a:solidFill>
                <a:effectLst/>
                <a:uLnTx/>
                <a:uFillTx/>
                <a:latin typeface="Sun Life Sans Regular" panose="02000503000000020004" pitchFamily="50" charset="0"/>
                <a:ea typeface="MS PGothic"/>
                <a:cs typeface="+mn-cs"/>
              </a:rPr>
              <a:t>Contd</a:t>
            </a:r>
            <a:r>
              <a:rPr kumimoji="0" lang="en-US" sz="2400" b="0" i="0" u="none" strike="noStrike" kern="1200" cap="none" spc="0" normalizeH="0" baseline="0" noProof="0">
                <a:ln>
                  <a:noFill/>
                </a:ln>
                <a:solidFill>
                  <a:srgbClr val="003946"/>
                </a:solidFill>
                <a:effectLst/>
                <a:uLnTx/>
                <a:uFillTx/>
                <a:latin typeface="Sun Life Sans Regular" panose="02000503000000020004" pitchFamily="50" charset="0"/>
                <a:ea typeface="MS PGothic"/>
                <a:cs typeface="+mn-cs"/>
              </a:rPr>
              <a:t>…)</a:t>
            </a:r>
          </a:p>
        </p:txBody>
      </p:sp>
      <p:pic>
        <p:nvPicPr>
          <p:cNvPr id="5" name="Picture 4"/>
          <p:cNvPicPr>
            <a:picLocks noChangeAspect="1"/>
          </p:cNvPicPr>
          <p:nvPr/>
        </p:nvPicPr>
        <p:blipFill>
          <a:blip r:embed="rId3"/>
          <a:stretch>
            <a:fillRect/>
          </a:stretch>
        </p:blipFill>
        <p:spPr>
          <a:xfrm>
            <a:off x="477728" y="1823062"/>
            <a:ext cx="6557624" cy="3023258"/>
          </a:xfrm>
          <a:prstGeom prst="rect">
            <a:avLst/>
          </a:prstGeom>
          <a:ln w="12700" cap="sq">
            <a:solidFill>
              <a:srgbClr val="000000"/>
            </a:solidFill>
            <a:prstDash val="solid"/>
            <a:miter lim="800000"/>
          </a:ln>
          <a:effectLst>
            <a:outerShdw blurRad="50800" dist="38100" dir="2700000" algn="tl" rotWithShape="0">
              <a:srgbClr val="000000">
                <a:alpha val="43000"/>
              </a:srgbClr>
            </a:outerShdw>
          </a:effectLst>
        </p:spPr>
      </p:pic>
      <p:sp>
        <p:nvSpPr>
          <p:cNvPr id="11" name="Rectangle 10"/>
          <p:cNvSpPr/>
          <p:nvPr/>
        </p:nvSpPr>
        <p:spPr>
          <a:xfrm>
            <a:off x="7454901" y="2246785"/>
            <a:ext cx="3709092" cy="1415772"/>
          </a:xfrm>
          <a:prstGeom prst="rect">
            <a:avLst/>
          </a:prstGeom>
        </p:spPr>
        <p:txBody>
          <a:bodyPr wrap="square">
            <a:spAutoFit/>
          </a:bodyPr>
          <a:lstStyle/>
          <a:p>
            <a:pPr marL="285750" marR="0" lvl="0" indent="-285750" algn="l" defTabSz="914400" rtl="0" eaLnBrk="1" fontAlgn="base" latinLnBrk="0" hangingPunct="1">
              <a:lnSpc>
                <a:spcPct val="100000"/>
              </a:lnSpc>
              <a:spcBef>
                <a:spcPct val="0"/>
              </a:spcBef>
              <a:spcAft>
                <a:spcPct val="0"/>
              </a:spcAft>
              <a:buClrTx/>
              <a:buSzTx/>
              <a:buFont typeface="Wingdings" panose="05000000000000000000" pitchFamily="2" charset="2"/>
              <a:buChar char="q"/>
              <a:tabLst/>
              <a:defRPr/>
            </a:pPr>
            <a:endParaRPr kumimoji="0" lang="en-US" sz="1400" b="0" i="0" u="none" strike="noStrike" kern="1200" cap="none" spc="0" normalizeH="0" baseline="0" noProof="0">
              <a:ln>
                <a:noFill/>
              </a:ln>
              <a:solidFill>
                <a:prstClr val="black"/>
              </a:solidFill>
              <a:effectLst/>
              <a:uLnTx/>
              <a:uFillTx/>
              <a:latin typeface="Lucida Sans"/>
              <a:ea typeface="MS PGothic"/>
              <a:hlinkClick r:id="rId4"/>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sng" strike="noStrike" kern="1200" cap="none" spc="0" normalizeH="0" baseline="0" noProof="0">
                <a:ln>
                  <a:noFill/>
                </a:ln>
                <a:solidFill>
                  <a:prstClr val="black"/>
                </a:solidFill>
                <a:effectLst/>
                <a:uLnTx/>
                <a:uFillTx/>
                <a:latin typeface="Lucida Sans"/>
                <a:ea typeface="MS PGothic"/>
                <a:hlinkClick r:id="rId5"/>
              </a:rPr>
              <a:t>Source Control type</a:t>
            </a:r>
            <a:r>
              <a:rPr kumimoji="0" lang="en-US" sz="1400" b="0" i="0" u="none" strike="noStrike" kern="1200" cap="none" spc="0" normalizeH="0" baseline="0" noProof="0">
                <a:ln>
                  <a:noFill/>
                </a:ln>
                <a:solidFill>
                  <a:prstClr val="black"/>
                </a:solidFill>
                <a:effectLst/>
                <a:uLnTx/>
                <a:uFillTx/>
                <a:latin typeface="Lucida Sans"/>
                <a:ea typeface="MS PGothic"/>
              </a:rPr>
              <a:t> </a:t>
            </a:r>
            <a:r>
              <a:rPr kumimoji="0" lang="en-US" sz="1500" b="0" i="0" u="none" strike="noStrike" kern="1200" cap="none" spc="0" normalizeH="0" baseline="0" noProof="0">
                <a:ln>
                  <a:noFill/>
                </a:ln>
                <a:solidFill>
                  <a:srgbClr val="003946"/>
                </a:solidFill>
                <a:effectLst/>
                <a:uLnTx/>
                <a:uFillTx/>
                <a:latin typeface="Sun Life Sans" panose="02000503000000020004" pitchFamily="2" charset="77"/>
                <a:ea typeface="MS PGothic"/>
                <a:cs typeface="+mn-cs"/>
              </a:rPr>
              <a:t>credential definition that uses SCM Private Key</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FF0000"/>
              </a:solidFill>
              <a:effectLst/>
              <a:uLnTx/>
              <a:uFillTx/>
              <a:latin typeface="Arial" panose="020B0604020202020204" pitchFamily="34" charset="0"/>
              <a:ea typeface="MS PGothic"/>
              <a:cs typeface="Arial" panose="020B0604020202020204" pitchFamily="34" charset="0"/>
            </a:endParaRPr>
          </a:p>
          <a:p>
            <a:pPr marL="285750" marR="0" lvl="0" indent="-285750" algn="l" defTabSz="914400" rtl="0" eaLnBrk="1" fontAlgn="base" latinLnBrk="0" hangingPunct="1">
              <a:lnSpc>
                <a:spcPct val="100000"/>
              </a:lnSpc>
              <a:spcBef>
                <a:spcPct val="0"/>
              </a:spcBef>
              <a:spcAft>
                <a:spcPct val="0"/>
              </a:spcAft>
              <a:buClrTx/>
              <a:buSzTx/>
              <a:buFont typeface="Wingdings" panose="05000000000000000000" pitchFamily="2" charset="2"/>
              <a:buChar char="q"/>
              <a:tabLst/>
              <a:defRPr/>
            </a:pPr>
            <a:endParaRPr kumimoji="0" lang="en-US" sz="1400" b="0" i="0" u="none" strike="noStrike" kern="1200" cap="none" spc="0" normalizeH="0" baseline="0" noProof="0">
              <a:ln>
                <a:noFill/>
              </a:ln>
              <a:solidFill>
                <a:srgbClr val="FF0000"/>
              </a:solidFill>
              <a:effectLst/>
              <a:uLnTx/>
              <a:uFillTx/>
              <a:latin typeface="Arial" panose="020B0604020202020204" pitchFamily="34" charset="0"/>
              <a:ea typeface="MS PGothic"/>
              <a:cs typeface="Arial" panose="020B0604020202020204" pitchFamily="34" charset="0"/>
            </a:endParaRPr>
          </a:p>
          <a:p>
            <a:pPr marL="285750" marR="0" lvl="0" indent="-285750" algn="l" defTabSz="914400" rtl="0" eaLnBrk="1" fontAlgn="base" latinLnBrk="0" hangingPunct="1">
              <a:lnSpc>
                <a:spcPct val="100000"/>
              </a:lnSpc>
              <a:spcBef>
                <a:spcPct val="0"/>
              </a:spcBef>
              <a:spcAft>
                <a:spcPct val="0"/>
              </a:spcAft>
              <a:buClrTx/>
              <a:buSzTx/>
              <a:buFont typeface="Wingdings" panose="05000000000000000000" pitchFamily="2" charset="2"/>
              <a:buChar char="q"/>
              <a:tabLst/>
              <a:defRPr/>
            </a:pPr>
            <a:endParaRPr kumimoji="0" lang="en-US" sz="1400" b="0" i="0" u="none" strike="noStrike" kern="1200" cap="none" spc="0" normalizeH="0" baseline="0" noProof="0">
              <a:ln>
                <a:noFill/>
              </a:ln>
              <a:solidFill>
                <a:srgbClr val="FF0000"/>
              </a:solidFill>
              <a:effectLst/>
              <a:uLnTx/>
              <a:uFillTx/>
              <a:latin typeface="Arial" panose="020B0604020202020204" pitchFamily="34" charset="0"/>
              <a:ea typeface="MS PGothic"/>
              <a:cs typeface="Arial" panose="020B0604020202020204" pitchFamily="34" charset="0"/>
            </a:endParaRPr>
          </a:p>
        </p:txBody>
      </p:sp>
    </p:spTree>
    <p:extLst>
      <p:ext uri="{BB962C8B-B14F-4D97-AF65-F5344CB8AC3E}">
        <p14:creationId xmlns:p14="http://schemas.microsoft.com/office/powerpoint/2010/main" val="144636762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p:cNvSpPr txBox="1"/>
          <p:nvPr/>
        </p:nvSpPr>
        <p:spPr>
          <a:xfrm>
            <a:off x="311252" y="327997"/>
            <a:ext cx="11630025" cy="461665"/>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err="1">
                <a:ln>
                  <a:noFill/>
                </a:ln>
                <a:solidFill>
                  <a:srgbClr val="003946"/>
                </a:solidFill>
                <a:effectLst/>
                <a:uLnTx/>
                <a:uFillTx/>
                <a:latin typeface="Sun Life Sans Regular" panose="02000503000000020004" pitchFamily="50" charset="0"/>
                <a:ea typeface="MS PGothic"/>
                <a:cs typeface="+mn-cs"/>
              </a:rPr>
              <a:t>Ansible</a:t>
            </a:r>
            <a:r>
              <a:rPr kumimoji="0" lang="en-US" sz="2400" b="0" i="0" u="none" strike="noStrike" kern="1200" cap="none" spc="0" normalizeH="0" baseline="0" noProof="0">
                <a:ln>
                  <a:noFill/>
                </a:ln>
                <a:solidFill>
                  <a:srgbClr val="003946"/>
                </a:solidFill>
                <a:effectLst/>
                <a:uLnTx/>
                <a:uFillTx/>
                <a:latin typeface="Sun Life Sans Regular" panose="02000503000000020004" pitchFamily="50" charset="0"/>
                <a:ea typeface="MS PGothic"/>
                <a:cs typeface="+mn-cs"/>
              </a:rPr>
              <a:t> Vault</a:t>
            </a:r>
          </a:p>
        </p:txBody>
      </p:sp>
      <p:sp>
        <p:nvSpPr>
          <p:cNvPr id="11" name="Rectangle 10"/>
          <p:cNvSpPr/>
          <p:nvPr/>
        </p:nvSpPr>
        <p:spPr>
          <a:xfrm>
            <a:off x="311251" y="1417095"/>
            <a:ext cx="11009891" cy="3031599"/>
          </a:xfrm>
          <a:prstGeom prst="rect">
            <a:avLst/>
          </a:prstGeom>
        </p:spPr>
        <p:txBody>
          <a:bodyPr wrap="square">
            <a:spAutoFit/>
          </a:bodyPr>
          <a:lstStyle/>
          <a:p>
            <a:pPr marL="285750" marR="0" lvl="0" indent="-285750" algn="l" defTabSz="914400" rtl="0" eaLnBrk="1" fontAlgn="base" latinLnBrk="0" hangingPunct="1">
              <a:lnSpc>
                <a:spcPct val="100000"/>
              </a:lnSpc>
              <a:spcBef>
                <a:spcPct val="0"/>
              </a:spcBef>
              <a:spcAft>
                <a:spcPct val="0"/>
              </a:spcAft>
              <a:buClrTx/>
              <a:buSzTx/>
              <a:buFont typeface="Wingdings" panose="05000000000000000000" pitchFamily="2" charset="2"/>
              <a:buChar char="q"/>
              <a:tabLst/>
              <a:defRPr/>
            </a:pPr>
            <a:endParaRPr kumimoji="0" lang="en-US" sz="1400" b="0" i="0" u="none" strike="noStrike" kern="1200" cap="none" spc="0" normalizeH="0" baseline="0" noProof="0">
              <a:ln>
                <a:noFill/>
              </a:ln>
              <a:solidFill>
                <a:prstClr val="black"/>
              </a:solidFill>
              <a:effectLst/>
              <a:uLnTx/>
              <a:uFillTx/>
              <a:latin typeface="Lucida Sans"/>
              <a:ea typeface="MS PGothic"/>
              <a:hlinkClick r:id="rId3"/>
            </a:endParaRPr>
          </a:p>
          <a:p>
            <a:pPr marL="285750" marR="0" lvl="0" indent="-285750" algn="l" defTabSz="914400" rtl="0" eaLnBrk="1" fontAlgn="base" latinLnBrk="0" hangingPunct="1">
              <a:lnSpc>
                <a:spcPct val="100000"/>
              </a:lnSpc>
              <a:spcBef>
                <a:spcPct val="0"/>
              </a:spcBef>
              <a:spcAft>
                <a:spcPct val="0"/>
              </a:spcAft>
              <a:buClrTx/>
              <a:buSzTx/>
              <a:buFont typeface="Wingdings" panose="05000000000000000000" pitchFamily="2" charset="2"/>
              <a:buChar char="Ø"/>
              <a:tabLst/>
              <a:defRPr/>
            </a:pPr>
            <a:r>
              <a:rPr kumimoji="0" lang="en-US" sz="1500" b="0" i="0" u="none" strike="noStrike" kern="1200" cap="none" spc="0" normalizeH="0" baseline="0" noProof="0" err="1">
                <a:ln>
                  <a:noFill/>
                </a:ln>
                <a:solidFill>
                  <a:srgbClr val="003946"/>
                </a:solidFill>
                <a:effectLst/>
                <a:uLnTx/>
                <a:uFillTx/>
                <a:latin typeface="Sun Life Sans" panose="02000503000000020004" pitchFamily="2" charset="77"/>
                <a:ea typeface="MS PGothic"/>
                <a:cs typeface="+mn-cs"/>
              </a:rPr>
              <a:t>Ansible</a:t>
            </a:r>
            <a:r>
              <a:rPr kumimoji="0" lang="en-US" sz="1500" b="0" i="0" u="none" strike="noStrike" kern="1200" cap="none" spc="0" normalizeH="0" baseline="0" noProof="0">
                <a:ln>
                  <a:noFill/>
                </a:ln>
                <a:solidFill>
                  <a:srgbClr val="003946"/>
                </a:solidFill>
                <a:effectLst/>
                <a:uLnTx/>
                <a:uFillTx/>
                <a:latin typeface="Sun Life Sans" panose="02000503000000020004" pitchFamily="2" charset="77"/>
                <a:ea typeface="MS PGothic"/>
                <a:cs typeface="+mn-cs"/>
              </a:rPr>
              <a:t> Vault can be the most suitable method for developers to encrypt confidential information while in development phase. </a:t>
            </a:r>
          </a:p>
          <a:p>
            <a:pPr marL="285750" marR="0" lvl="0" indent="-285750" algn="l" defTabSz="914400" rtl="0" eaLnBrk="1" fontAlgn="base" latinLnBrk="0" hangingPunct="1">
              <a:lnSpc>
                <a:spcPct val="100000"/>
              </a:lnSpc>
              <a:spcBef>
                <a:spcPct val="0"/>
              </a:spcBef>
              <a:spcAft>
                <a:spcPct val="0"/>
              </a:spcAft>
              <a:buClrTx/>
              <a:buSzTx/>
              <a:buFont typeface="Wingdings" panose="05000000000000000000" pitchFamily="2" charset="2"/>
              <a:buChar char="Ø"/>
              <a:tabLst/>
              <a:defRPr/>
            </a:pPr>
            <a:endParaRPr kumimoji="0" lang="en-US" sz="1500" b="0" i="0" u="none" strike="noStrike" kern="1200" cap="none" spc="0" normalizeH="0" baseline="0" noProof="0">
              <a:ln>
                <a:noFill/>
              </a:ln>
              <a:solidFill>
                <a:srgbClr val="003946"/>
              </a:solidFill>
              <a:effectLst/>
              <a:uLnTx/>
              <a:uFillTx/>
              <a:latin typeface="Sun Life Sans" panose="02000503000000020004" pitchFamily="2" charset="77"/>
              <a:ea typeface="MS PGothic"/>
              <a:cs typeface="+mn-cs"/>
            </a:endParaRPr>
          </a:p>
          <a:p>
            <a:pPr marL="285750" marR="0" lvl="0" indent="-285750" algn="l" defTabSz="914400" rtl="0" eaLnBrk="1" fontAlgn="base" latinLnBrk="0" hangingPunct="1">
              <a:lnSpc>
                <a:spcPct val="100000"/>
              </a:lnSpc>
              <a:spcBef>
                <a:spcPct val="0"/>
              </a:spcBef>
              <a:spcAft>
                <a:spcPct val="0"/>
              </a:spcAft>
              <a:buClrTx/>
              <a:buSzTx/>
              <a:buFont typeface="Wingdings" panose="05000000000000000000" pitchFamily="2" charset="2"/>
              <a:buChar char="Ø"/>
              <a:tabLst/>
              <a:defRPr/>
            </a:pPr>
            <a:r>
              <a:rPr kumimoji="0" lang="en-US" sz="1500" b="0" i="0" u="none" strike="noStrike" kern="1200" cap="none" spc="0" normalizeH="0" baseline="0" noProof="0">
                <a:ln>
                  <a:noFill/>
                </a:ln>
                <a:solidFill>
                  <a:srgbClr val="003946"/>
                </a:solidFill>
                <a:effectLst/>
                <a:uLnTx/>
                <a:uFillTx/>
                <a:latin typeface="Sun Life Sans" panose="02000503000000020004" pitchFamily="2" charset="77"/>
                <a:ea typeface="MS PGothic"/>
                <a:cs typeface="+mn-cs"/>
              </a:rPr>
              <a:t>Both files and a variables can be vaulted. </a:t>
            </a:r>
          </a:p>
          <a:p>
            <a:pPr marL="285750" marR="0" lvl="0" indent="-285750" algn="l" defTabSz="914400" rtl="0" eaLnBrk="1" fontAlgn="base" latinLnBrk="0" hangingPunct="1">
              <a:lnSpc>
                <a:spcPct val="100000"/>
              </a:lnSpc>
              <a:spcBef>
                <a:spcPct val="0"/>
              </a:spcBef>
              <a:spcAft>
                <a:spcPct val="0"/>
              </a:spcAft>
              <a:buClrTx/>
              <a:buSzTx/>
              <a:buFont typeface="Wingdings" panose="05000000000000000000" pitchFamily="2" charset="2"/>
              <a:buChar char="Ø"/>
              <a:tabLst/>
              <a:defRPr/>
            </a:pPr>
            <a:endParaRPr kumimoji="0" lang="en-US" sz="1500" b="0" i="0" u="none" strike="noStrike" kern="1200" cap="none" spc="0" normalizeH="0" baseline="0" noProof="0">
              <a:ln>
                <a:noFill/>
              </a:ln>
              <a:solidFill>
                <a:srgbClr val="003946"/>
              </a:solidFill>
              <a:effectLst/>
              <a:uLnTx/>
              <a:uFillTx/>
              <a:latin typeface="Sun Life Sans" panose="02000503000000020004" pitchFamily="2" charset="77"/>
              <a:ea typeface="MS PGothic"/>
              <a:cs typeface="+mn-cs"/>
            </a:endParaRPr>
          </a:p>
          <a:p>
            <a:pPr marL="285750" marR="0" lvl="0" indent="-285750" algn="l" defTabSz="914400" rtl="0" eaLnBrk="1" fontAlgn="base" latinLnBrk="0" hangingPunct="1">
              <a:lnSpc>
                <a:spcPct val="100000"/>
              </a:lnSpc>
              <a:spcBef>
                <a:spcPct val="0"/>
              </a:spcBef>
              <a:spcAft>
                <a:spcPct val="0"/>
              </a:spcAft>
              <a:buClrTx/>
              <a:buSzTx/>
              <a:buFont typeface="Wingdings" panose="05000000000000000000" pitchFamily="2" charset="2"/>
              <a:buChar char="Ø"/>
              <a:tabLst/>
              <a:defRPr/>
            </a:pPr>
            <a:r>
              <a:rPr kumimoji="0" lang="en-US" sz="1500" b="0" i="0" u="none" strike="noStrike" kern="1200" cap="none" spc="0" normalizeH="0" baseline="0" noProof="0">
                <a:ln>
                  <a:noFill/>
                </a:ln>
                <a:solidFill>
                  <a:srgbClr val="003946"/>
                </a:solidFill>
                <a:effectLst/>
                <a:uLnTx/>
                <a:uFillTx/>
                <a:latin typeface="Sun Life Sans" panose="02000503000000020004" pitchFamily="2" charset="77"/>
                <a:ea typeface="MS PGothic"/>
                <a:cs typeface="+mn-cs"/>
              </a:rPr>
              <a:t>The full file is encrypted in the vault, this can contain </a:t>
            </a:r>
            <a:r>
              <a:rPr kumimoji="0" lang="en-US" sz="1500" b="0" i="0" u="none" strike="noStrike" kern="1200" cap="none" spc="0" normalizeH="0" baseline="0" noProof="0" err="1">
                <a:ln>
                  <a:noFill/>
                </a:ln>
                <a:solidFill>
                  <a:srgbClr val="003946"/>
                </a:solidFill>
                <a:effectLst/>
                <a:uLnTx/>
                <a:uFillTx/>
                <a:latin typeface="Sun Life Sans" panose="02000503000000020004" pitchFamily="2" charset="77"/>
                <a:ea typeface="MS PGothic"/>
                <a:cs typeface="+mn-cs"/>
              </a:rPr>
              <a:t>Ansible</a:t>
            </a:r>
            <a:r>
              <a:rPr kumimoji="0" lang="en-US" sz="1500" b="0" i="0" u="none" strike="noStrike" kern="1200" cap="none" spc="0" normalizeH="0" baseline="0" noProof="0">
                <a:ln>
                  <a:noFill/>
                </a:ln>
                <a:solidFill>
                  <a:srgbClr val="003946"/>
                </a:solidFill>
                <a:effectLst/>
                <a:uLnTx/>
                <a:uFillTx/>
                <a:latin typeface="Sun Life Sans" panose="02000503000000020004" pitchFamily="2" charset="77"/>
                <a:ea typeface="MS PGothic"/>
                <a:cs typeface="+mn-cs"/>
              </a:rPr>
              <a:t> variables or any other type of content. It will always be decrypted when loaded or referenced, </a:t>
            </a:r>
            <a:r>
              <a:rPr kumimoji="0" lang="en-US" sz="1500" b="0" i="0" u="none" strike="noStrike" kern="1200" cap="none" spc="0" normalizeH="0" baseline="0" noProof="0" err="1">
                <a:ln>
                  <a:noFill/>
                </a:ln>
                <a:solidFill>
                  <a:srgbClr val="003946"/>
                </a:solidFill>
                <a:effectLst/>
                <a:uLnTx/>
                <a:uFillTx/>
                <a:latin typeface="Sun Life Sans" panose="02000503000000020004" pitchFamily="2" charset="77"/>
                <a:ea typeface="MS PGothic"/>
                <a:cs typeface="+mn-cs"/>
              </a:rPr>
              <a:t>Ansible</a:t>
            </a:r>
            <a:r>
              <a:rPr kumimoji="0" lang="en-US" sz="1500" b="0" i="0" u="none" strike="noStrike" kern="1200" cap="none" spc="0" normalizeH="0" baseline="0" noProof="0">
                <a:ln>
                  <a:noFill/>
                </a:ln>
                <a:solidFill>
                  <a:srgbClr val="003946"/>
                </a:solidFill>
                <a:effectLst/>
                <a:uLnTx/>
                <a:uFillTx/>
                <a:latin typeface="Sun Life Sans" panose="02000503000000020004" pitchFamily="2" charset="77"/>
                <a:ea typeface="MS PGothic"/>
                <a:cs typeface="+mn-cs"/>
              </a:rPr>
              <a:t> cannot know if it needs the content unless it decrypts it. It can be used for inventory, anything that loads variables (</a:t>
            </a:r>
            <a:r>
              <a:rPr kumimoji="0" lang="en-US" sz="1500" b="0" i="0" u="none" strike="noStrike" kern="1200" cap="none" spc="0" normalizeH="0" baseline="0" noProof="0" err="1">
                <a:ln>
                  <a:noFill/>
                </a:ln>
                <a:solidFill>
                  <a:srgbClr val="003946"/>
                </a:solidFill>
                <a:effectLst/>
                <a:uLnTx/>
                <a:uFillTx/>
                <a:latin typeface="Sun Life Sans" panose="02000503000000020004" pitchFamily="2" charset="77"/>
                <a:ea typeface="MS PGothic"/>
                <a:cs typeface="+mn-cs"/>
              </a:rPr>
              <a:t>i.e</a:t>
            </a:r>
            <a:r>
              <a:rPr kumimoji="0" lang="en-US" sz="1500" b="0" i="0" u="none" strike="noStrike" kern="1200" cap="none" spc="0" normalizeH="0" baseline="0" noProof="0">
                <a:ln>
                  <a:noFill/>
                </a:ln>
                <a:solidFill>
                  <a:srgbClr val="003946"/>
                </a:solidFill>
                <a:effectLst/>
                <a:uLnTx/>
                <a:uFillTx/>
                <a:latin typeface="Sun Life Sans" panose="02000503000000020004" pitchFamily="2" charset="77"/>
                <a:ea typeface="MS PGothic"/>
                <a:cs typeface="+mn-cs"/>
              </a:rPr>
              <a:t> </a:t>
            </a:r>
            <a:r>
              <a:rPr kumimoji="0" lang="en-US" sz="1500" b="0" i="0" u="none" strike="noStrike" kern="1200" cap="none" spc="0" normalizeH="0" baseline="0" noProof="0" err="1">
                <a:ln>
                  <a:noFill/>
                </a:ln>
                <a:solidFill>
                  <a:srgbClr val="003946"/>
                </a:solidFill>
                <a:effectLst/>
                <a:uLnTx/>
                <a:uFillTx/>
                <a:latin typeface="Sun Life Sans" panose="02000503000000020004" pitchFamily="2" charset="77"/>
                <a:ea typeface="MS PGothic"/>
                <a:cs typeface="+mn-cs"/>
              </a:rPr>
              <a:t>vars_files</a:t>
            </a:r>
            <a:r>
              <a:rPr kumimoji="0" lang="en-US" sz="1500" b="0" i="0" u="none" strike="noStrike" kern="1200" cap="none" spc="0" normalizeH="0" baseline="0" noProof="0">
                <a:ln>
                  <a:noFill/>
                </a:ln>
                <a:solidFill>
                  <a:srgbClr val="003946"/>
                </a:solidFill>
                <a:effectLst/>
                <a:uLnTx/>
                <a:uFillTx/>
                <a:latin typeface="Sun Life Sans" panose="02000503000000020004" pitchFamily="2" charset="77"/>
                <a:ea typeface="MS PGothic"/>
                <a:cs typeface="+mn-cs"/>
              </a:rPr>
              <a:t>, </a:t>
            </a:r>
            <a:r>
              <a:rPr kumimoji="0" lang="en-US" sz="1500" b="0" i="0" u="none" strike="noStrike" kern="1200" cap="none" spc="0" normalizeH="0" baseline="0" noProof="0" err="1">
                <a:ln>
                  <a:noFill/>
                </a:ln>
                <a:solidFill>
                  <a:srgbClr val="003946"/>
                </a:solidFill>
                <a:effectLst/>
                <a:uLnTx/>
                <a:uFillTx/>
                <a:latin typeface="Sun Life Sans" panose="02000503000000020004" pitchFamily="2" charset="77"/>
                <a:ea typeface="MS PGothic"/>
                <a:cs typeface="+mn-cs"/>
              </a:rPr>
              <a:t>group_vars</a:t>
            </a:r>
            <a:r>
              <a:rPr kumimoji="0" lang="en-US" sz="1500" b="0" i="0" u="none" strike="noStrike" kern="1200" cap="none" spc="0" normalizeH="0" baseline="0" noProof="0">
                <a:ln>
                  <a:noFill/>
                </a:ln>
                <a:solidFill>
                  <a:srgbClr val="003946"/>
                </a:solidFill>
                <a:effectLst/>
                <a:uLnTx/>
                <a:uFillTx/>
                <a:latin typeface="Sun Life Sans" panose="02000503000000020004" pitchFamily="2" charset="77"/>
                <a:ea typeface="MS PGothic"/>
                <a:cs typeface="+mn-cs"/>
              </a:rPr>
              <a:t>, </a:t>
            </a:r>
            <a:r>
              <a:rPr kumimoji="0" lang="en-US" sz="1500" b="0" i="0" u="none" strike="noStrike" kern="1200" cap="none" spc="0" normalizeH="0" baseline="0" noProof="0" err="1">
                <a:ln>
                  <a:noFill/>
                </a:ln>
                <a:solidFill>
                  <a:srgbClr val="003946"/>
                </a:solidFill>
                <a:effectLst/>
                <a:uLnTx/>
                <a:uFillTx/>
                <a:latin typeface="Sun Life Sans" panose="02000503000000020004" pitchFamily="2" charset="77"/>
                <a:ea typeface="MS PGothic"/>
                <a:cs typeface="+mn-cs"/>
              </a:rPr>
              <a:t>host_vars</a:t>
            </a:r>
            <a:r>
              <a:rPr kumimoji="0" lang="en-US" sz="1500" b="0" i="0" u="none" strike="noStrike" kern="1200" cap="none" spc="0" normalizeH="0" baseline="0" noProof="0">
                <a:ln>
                  <a:noFill/>
                </a:ln>
                <a:solidFill>
                  <a:srgbClr val="003946"/>
                </a:solidFill>
                <a:effectLst/>
                <a:uLnTx/>
                <a:uFillTx/>
                <a:latin typeface="Sun Life Sans" panose="02000503000000020004" pitchFamily="2" charset="77"/>
                <a:ea typeface="MS PGothic"/>
                <a:cs typeface="+mn-cs"/>
              </a:rPr>
              <a:t>, </a:t>
            </a:r>
            <a:r>
              <a:rPr kumimoji="0" lang="en-US" sz="1500" b="0" i="0" u="none" strike="noStrike" kern="1200" cap="none" spc="0" normalizeH="0" baseline="0" noProof="0" err="1">
                <a:ln>
                  <a:noFill/>
                </a:ln>
                <a:solidFill>
                  <a:srgbClr val="003946"/>
                </a:solidFill>
                <a:effectLst/>
                <a:uLnTx/>
                <a:uFillTx/>
                <a:latin typeface="Sun Life Sans" panose="02000503000000020004" pitchFamily="2" charset="77"/>
                <a:ea typeface="MS PGothic"/>
                <a:cs typeface="+mn-cs"/>
              </a:rPr>
              <a:t>include_vars</a:t>
            </a:r>
            <a:r>
              <a:rPr kumimoji="0" lang="en-US" sz="1500" b="0" i="0" u="none" strike="noStrike" kern="1200" cap="none" spc="0" normalizeH="0" baseline="0" noProof="0">
                <a:ln>
                  <a:noFill/>
                </a:ln>
                <a:solidFill>
                  <a:srgbClr val="003946"/>
                </a:solidFill>
                <a:effectLst/>
                <a:uLnTx/>
                <a:uFillTx/>
                <a:latin typeface="Sun Life Sans" panose="02000503000000020004" pitchFamily="2" charset="77"/>
                <a:ea typeface="MS PGothic"/>
                <a:cs typeface="+mn-cs"/>
              </a:rPr>
              <a:t>, </a:t>
            </a:r>
            <a:r>
              <a:rPr kumimoji="0" lang="en-US" sz="1500" b="0" i="0" u="none" strike="noStrike" kern="1200" cap="none" spc="0" normalizeH="0" baseline="0" noProof="0" err="1">
                <a:ln>
                  <a:noFill/>
                </a:ln>
                <a:solidFill>
                  <a:srgbClr val="003946"/>
                </a:solidFill>
                <a:effectLst/>
                <a:uLnTx/>
                <a:uFillTx/>
                <a:latin typeface="Sun Life Sans" panose="02000503000000020004" pitchFamily="2" charset="77"/>
                <a:ea typeface="MS PGothic"/>
                <a:cs typeface="+mn-cs"/>
              </a:rPr>
              <a:t>etc</a:t>
            </a:r>
            <a:r>
              <a:rPr kumimoji="0" lang="en-US" sz="1500" b="0" i="0" u="none" strike="noStrike" kern="1200" cap="none" spc="0" normalizeH="0" baseline="0" noProof="0">
                <a:ln>
                  <a:noFill/>
                </a:ln>
                <a:solidFill>
                  <a:srgbClr val="003946"/>
                </a:solidFill>
                <a:effectLst/>
                <a:uLnTx/>
                <a:uFillTx/>
                <a:latin typeface="Sun Life Sans" panose="02000503000000020004" pitchFamily="2" charset="77"/>
                <a:ea typeface="MS PGothic"/>
                <a:cs typeface="+mn-cs"/>
              </a:rPr>
              <a:t>) and some actions that deal with files (</a:t>
            </a:r>
            <a:r>
              <a:rPr kumimoji="0" lang="en-US" sz="1500" b="0" i="0" u="none" strike="noStrike" kern="1200" cap="none" spc="0" normalizeH="0" baseline="0" noProof="0" err="1">
                <a:ln>
                  <a:noFill/>
                </a:ln>
                <a:solidFill>
                  <a:srgbClr val="003946"/>
                </a:solidFill>
                <a:effectLst/>
                <a:uLnTx/>
                <a:uFillTx/>
                <a:latin typeface="Sun Life Sans" panose="02000503000000020004" pitchFamily="2" charset="77"/>
                <a:ea typeface="MS PGothic"/>
                <a:cs typeface="+mn-cs"/>
              </a:rPr>
              <a:t>i.e</a:t>
            </a:r>
            <a:r>
              <a:rPr kumimoji="0" lang="en-US" sz="1500" b="0" i="0" u="none" strike="noStrike" kern="1200" cap="none" spc="0" normalizeH="0" baseline="0" noProof="0">
                <a:ln>
                  <a:noFill/>
                </a:ln>
                <a:solidFill>
                  <a:srgbClr val="003946"/>
                </a:solidFill>
                <a:effectLst/>
                <a:uLnTx/>
                <a:uFillTx/>
                <a:latin typeface="Sun Life Sans" panose="02000503000000020004" pitchFamily="2" charset="77"/>
                <a:ea typeface="MS PGothic"/>
                <a:cs typeface="+mn-cs"/>
              </a:rPr>
              <a:t> M(copy), M(assemble), M(script), </a:t>
            </a:r>
            <a:r>
              <a:rPr kumimoji="0" lang="en-US" sz="1500" b="0" i="0" u="none" strike="noStrike" kern="1200" cap="none" spc="0" normalizeH="0" baseline="0" noProof="0" err="1">
                <a:ln>
                  <a:noFill/>
                </a:ln>
                <a:solidFill>
                  <a:srgbClr val="003946"/>
                </a:solidFill>
                <a:effectLst/>
                <a:uLnTx/>
                <a:uFillTx/>
                <a:latin typeface="Sun Life Sans" panose="02000503000000020004" pitchFamily="2" charset="77"/>
                <a:ea typeface="MS PGothic"/>
                <a:cs typeface="+mn-cs"/>
              </a:rPr>
              <a:t>etc</a:t>
            </a:r>
            <a:r>
              <a:rPr kumimoji="0" lang="en-US" sz="1500" b="0" i="0" u="none" strike="noStrike" kern="1200" cap="none" spc="0" normalizeH="0" baseline="0" noProof="0">
                <a:ln>
                  <a:noFill/>
                </a:ln>
                <a:solidFill>
                  <a:srgbClr val="003946"/>
                </a:solidFill>
                <a:effectLst/>
                <a:uLnTx/>
                <a:uFillTx/>
                <a:latin typeface="Sun Life Sans" panose="02000503000000020004" pitchFamily="2" charset="77"/>
                <a:ea typeface="MS PGothic"/>
                <a:cs typeface="+mn-cs"/>
              </a:rPr>
              <a:t>).</a:t>
            </a:r>
          </a:p>
          <a:p>
            <a:pPr marL="285750" marR="0" lvl="0" indent="-285750" algn="l" defTabSz="914400" rtl="0" eaLnBrk="1" fontAlgn="base" latinLnBrk="0" hangingPunct="1">
              <a:lnSpc>
                <a:spcPct val="100000"/>
              </a:lnSpc>
              <a:spcBef>
                <a:spcPct val="0"/>
              </a:spcBef>
              <a:spcAft>
                <a:spcPct val="0"/>
              </a:spcAft>
              <a:buClrTx/>
              <a:buSzTx/>
              <a:buFont typeface="Wingdings" panose="05000000000000000000" pitchFamily="2" charset="2"/>
              <a:buChar char="Ø"/>
              <a:tabLst/>
              <a:defRPr/>
            </a:pPr>
            <a:endParaRPr kumimoji="0" lang="en-US" sz="1400" b="0" i="0" u="none" strike="noStrike" kern="1200" cap="none" spc="0" normalizeH="0" baseline="0" noProof="0">
              <a:ln>
                <a:noFill/>
              </a:ln>
              <a:solidFill>
                <a:srgbClr val="FF0000"/>
              </a:solidFill>
              <a:effectLst/>
              <a:uLnTx/>
              <a:uFillTx/>
              <a:latin typeface="Arial" panose="020B0604020202020204" pitchFamily="34" charset="0"/>
              <a:ea typeface="MS PGothic"/>
              <a:cs typeface="Arial" panose="020B0604020202020204" pitchFamily="34" charset="0"/>
            </a:endParaRPr>
          </a:p>
          <a:p>
            <a:pPr marL="285750" marR="0" lvl="0" indent="-285750" algn="l" defTabSz="914400" rtl="0" eaLnBrk="1" fontAlgn="base" latinLnBrk="0" hangingPunct="1">
              <a:lnSpc>
                <a:spcPct val="100000"/>
              </a:lnSpc>
              <a:spcBef>
                <a:spcPct val="0"/>
              </a:spcBef>
              <a:spcAft>
                <a:spcPct val="0"/>
              </a:spcAft>
              <a:buClrTx/>
              <a:buSzTx/>
              <a:buFont typeface="Wingdings" panose="05000000000000000000" pitchFamily="2" charset="2"/>
              <a:buChar char="q"/>
              <a:tabLst/>
              <a:defRPr/>
            </a:pPr>
            <a:endParaRPr kumimoji="0" lang="en-US" sz="1400" b="0" i="0" u="none" strike="noStrike" kern="1200" cap="none" spc="0" normalizeH="0" baseline="0" noProof="0">
              <a:ln>
                <a:noFill/>
              </a:ln>
              <a:solidFill>
                <a:srgbClr val="FF0000"/>
              </a:solidFill>
              <a:effectLst/>
              <a:uLnTx/>
              <a:uFillTx/>
              <a:latin typeface="Arial" panose="020B0604020202020204" pitchFamily="34" charset="0"/>
              <a:ea typeface="MS PGothic"/>
              <a:cs typeface="Arial" panose="020B0604020202020204" pitchFamily="34" charset="0"/>
            </a:endParaRPr>
          </a:p>
          <a:p>
            <a:pPr marL="285750" marR="0" lvl="0" indent="-285750" algn="l" defTabSz="914400" rtl="0" eaLnBrk="1" fontAlgn="base" latinLnBrk="0" hangingPunct="1">
              <a:lnSpc>
                <a:spcPct val="100000"/>
              </a:lnSpc>
              <a:spcBef>
                <a:spcPct val="0"/>
              </a:spcBef>
              <a:spcAft>
                <a:spcPct val="0"/>
              </a:spcAft>
              <a:buClrTx/>
              <a:buSzTx/>
              <a:buFont typeface="Wingdings" panose="05000000000000000000" pitchFamily="2" charset="2"/>
              <a:buChar char="q"/>
              <a:tabLst/>
              <a:defRPr/>
            </a:pPr>
            <a:endParaRPr kumimoji="0" lang="en-US" sz="1400" b="0" i="0" u="none" strike="noStrike" kern="1200" cap="none" spc="0" normalizeH="0" baseline="0" noProof="0">
              <a:ln>
                <a:noFill/>
              </a:ln>
              <a:solidFill>
                <a:srgbClr val="FF0000"/>
              </a:solidFill>
              <a:effectLst/>
              <a:uLnTx/>
              <a:uFillTx/>
              <a:latin typeface="Arial" panose="020B0604020202020204" pitchFamily="34" charset="0"/>
              <a:ea typeface="MS PGothic"/>
              <a:cs typeface="Arial" panose="020B0604020202020204" pitchFamily="34" charset="0"/>
            </a:endParaRPr>
          </a:p>
        </p:txBody>
      </p:sp>
    </p:spTree>
    <p:extLst>
      <p:ext uri="{BB962C8B-B14F-4D97-AF65-F5344CB8AC3E}">
        <p14:creationId xmlns:p14="http://schemas.microsoft.com/office/powerpoint/2010/main" val="134972955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p:cNvSpPr txBox="1"/>
          <p:nvPr/>
        </p:nvSpPr>
        <p:spPr>
          <a:xfrm>
            <a:off x="311252" y="327997"/>
            <a:ext cx="11630025" cy="461665"/>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003946"/>
                </a:solidFill>
                <a:effectLst/>
                <a:uLnTx/>
                <a:uFillTx/>
                <a:latin typeface="Sun Life Sans Regular" panose="02000503000000020004" pitchFamily="50" charset="0"/>
                <a:ea typeface="MS PGothic"/>
                <a:cs typeface="+mn-cs"/>
              </a:rPr>
              <a:t>Job Templates</a:t>
            </a:r>
          </a:p>
        </p:txBody>
      </p:sp>
      <p:sp>
        <p:nvSpPr>
          <p:cNvPr id="11" name="Rectangle 10"/>
          <p:cNvSpPr/>
          <p:nvPr/>
        </p:nvSpPr>
        <p:spPr>
          <a:xfrm>
            <a:off x="311251" y="1302748"/>
            <a:ext cx="11202237" cy="4616648"/>
          </a:xfrm>
          <a:prstGeom prst="rect">
            <a:avLst/>
          </a:prstGeom>
        </p:spPr>
        <p:txBody>
          <a:bodyPr wrap="square">
            <a:spAutoFit/>
          </a:bodyPr>
          <a:lstStyle/>
          <a:p>
            <a:pPr marL="285750" marR="0" lvl="0" indent="-285750" algn="l" defTabSz="914400" rtl="0" eaLnBrk="1" fontAlgn="base" latinLnBrk="0" hangingPunct="1">
              <a:lnSpc>
                <a:spcPct val="100000"/>
              </a:lnSpc>
              <a:spcBef>
                <a:spcPct val="0"/>
              </a:spcBef>
              <a:spcAft>
                <a:spcPct val="0"/>
              </a:spcAft>
              <a:buClrTx/>
              <a:buSzTx/>
              <a:buFont typeface="Wingdings" panose="05000000000000000000" pitchFamily="2" charset="2"/>
              <a:buChar char="q"/>
              <a:tabLst/>
              <a:defRPr/>
            </a:pPr>
            <a:endParaRPr kumimoji="0" lang="en-US" sz="1400" b="0" i="0" u="none" strike="noStrike" kern="1200" cap="none" spc="0" normalizeH="0" baseline="0" noProof="0">
              <a:ln>
                <a:noFill/>
              </a:ln>
              <a:solidFill>
                <a:prstClr val="black"/>
              </a:solidFill>
              <a:effectLst/>
              <a:uLnTx/>
              <a:uFillTx/>
              <a:latin typeface="Lucida Sans"/>
              <a:ea typeface="MS PGothic"/>
              <a:hlinkClick r:id="rId3"/>
            </a:endParaRPr>
          </a:p>
          <a:p>
            <a:pPr marL="285750" marR="0" lvl="0" indent="-285750" algn="l" defTabSz="914400" rtl="0" eaLnBrk="1" fontAlgn="base" latinLnBrk="0" hangingPunct="1">
              <a:lnSpc>
                <a:spcPct val="100000"/>
              </a:lnSpc>
              <a:spcBef>
                <a:spcPct val="0"/>
              </a:spcBef>
              <a:spcAft>
                <a:spcPct val="0"/>
              </a:spcAft>
              <a:buClrTx/>
              <a:buSzTx/>
              <a:buFont typeface="Wingdings" panose="05000000000000000000" pitchFamily="2" charset="2"/>
              <a:buChar char="Ø"/>
              <a:tabLst/>
              <a:defRPr/>
            </a:pPr>
            <a:r>
              <a:rPr kumimoji="0" lang="en-US" sz="1500" b="0" i="0" u="none" strike="noStrike" kern="1200" cap="none" spc="0" normalizeH="0" baseline="0" noProof="0">
                <a:ln>
                  <a:noFill/>
                </a:ln>
                <a:solidFill>
                  <a:srgbClr val="003946"/>
                </a:solidFill>
                <a:effectLst/>
                <a:uLnTx/>
                <a:uFillTx/>
                <a:latin typeface="Sun Life Sans" panose="02000503000000020004" pitchFamily="2" charset="77"/>
                <a:ea typeface="MS PGothic"/>
                <a:cs typeface="+mn-cs"/>
              </a:rPr>
              <a:t>A job template is a definition and set of parameters for running an </a:t>
            </a:r>
            <a:r>
              <a:rPr kumimoji="0" lang="en-US" sz="1500" b="0" i="0" u="none" strike="noStrike" kern="1200" cap="none" spc="0" normalizeH="0" baseline="0" noProof="0" err="1">
                <a:ln>
                  <a:noFill/>
                </a:ln>
                <a:solidFill>
                  <a:srgbClr val="003946"/>
                </a:solidFill>
                <a:effectLst/>
                <a:uLnTx/>
                <a:uFillTx/>
                <a:latin typeface="Sun Life Sans" panose="02000503000000020004" pitchFamily="2" charset="77"/>
                <a:ea typeface="MS PGothic"/>
                <a:cs typeface="+mn-cs"/>
              </a:rPr>
              <a:t>Ansible</a:t>
            </a:r>
            <a:r>
              <a:rPr kumimoji="0" lang="en-US" sz="1500" b="0" i="0" u="none" strike="noStrike" kern="1200" cap="none" spc="0" normalizeH="0" baseline="0" noProof="0">
                <a:ln>
                  <a:noFill/>
                </a:ln>
                <a:solidFill>
                  <a:srgbClr val="003946"/>
                </a:solidFill>
                <a:effectLst/>
                <a:uLnTx/>
                <a:uFillTx/>
                <a:latin typeface="Sun Life Sans" panose="02000503000000020004" pitchFamily="2" charset="77"/>
                <a:ea typeface="MS PGothic"/>
                <a:cs typeface="+mn-cs"/>
              </a:rPr>
              <a:t> job. Job templates are useful to execute the same job many times. Job templates also encourage the reuse of </a:t>
            </a:r>
            <a:r>
              <a:rPr kumimoji="0" lang="en-US" sz="1500" b="0" i="0" u="none" strike="noStrike" kern="1200" cap="none" spc="0" normalizeH="0" baseline="0" noProof="0" err="1">
                <a:ln>
                  <a:noFill/>
                </a:ln>
                <a:solidFill>
                  <a:srgbClr val="003946"/>
                </a:solidFill>
                <a:effectLst/>
                <a:uLnTx/>
                <a:uFillTx/>
                <a:latin typeface="Sun Life Sans" panose="02000503000000020004" pitchFamily="2" charset="77"/>
                <a:ea typeface="MS PGothic"/>
                <a:cs typeface="+mn-cs"/>
              </a:rPr>
              <a:t>Ansible</a:t>
            </a:r>
            <a:r>
              <a:rPr kumimoji="0" lang="en-US" sz="1500" b="0" i="0" u="none" strike="noStrike" kern="1200" cap="none" spc="0" normalizeH="0" baseline="0" noProof="0">
                <a:ln>
                  <a:noFill/>
                </a:ln>
                <a:solidFill>
                  <a:srgbClr val="003946"/>
                </a:solidFill>
                <a:effectLst/>
                <a:uLnTx/>
                <a:uFillTx/>
                <a:latin typeface="Sun Life Sans" panose="02000503000000020004" pitchFamily="2" charset="77"/>
                <a:ea typeface="MS PGothic"/>
                <a:cs typeface="+mn-cs"/>
              </a:rPr>
              <a:t> playbook content and collaboration between teams. </a:t>
            </a:r>
          </a:p>
          <a:p>
            <a:pPr marL="285750" marR="0" lvl="0" indent="-285750" algn="l" defTabSz="914400" rtl="0" eaLnBrk="1" fontAlgn="base" latinLnBrk="0" hangingPunct="1">
              <a:lnSpc>
                <a:spcPct val="100000"/>
              </a:lnSpc>
              <a:spcBef>
                <a:spcPct val="0"/>
              </a:spcBef>
              <a:spcAft>
                <a:spcPct val="0"/>
              </a:spcAft>
              <a:buClrTx/>
              <a:buSzTx/>
              <a:buFont typeface="Wingdings" panose="05000000000000000000" pitchFamily="2" charset="2"/>
              <a:buChar char="Ø"/>
              <a:tabLst/>
              <a:defRPr/>
            </a:pPr>
            <a:endParaRPr kumimoji="0" lang="en-US" sz="1500" b="0" i="0" u="none" strike="noStrike" kern="1200" cap="none" spc="0" normalizeH="0" baseline="0" noProof="0">
              <a:ln>
                <a:noFill/>
              </a:ln>
              <a:solidFill>
                <a:srgbClr val="003946"/>
              </a:solidFill>
              <a:effectLst/>
              <a:uLnTx/>
              <a:uFillTx/>
              <a:latin typeface="Sun Life Sans" panose="02000503000000020004" pitchFamily="2" charset="77"/>
              <a:ea typeface="MS PGothic"/>
              <a:cs typeface="+mn-cs"/>
            </a:endParaRPr>
          </a:p>
          <a:p>
            <a:pPr marL="285750" marR="0" lvl="0" indent="-285750" algn="l" defTabSz="914400" rtl="0" eaLnBrk="1" fontAlgn="base" latinLnBrk="0" hangingPunct="1">
              <a:lnSpc>
                <a:spcPct val="100000"/>
              </a:lnSpc>
              <a:spcBef>
                <a:spcPct val="0"/>
              </a:spcBef>
              <a:spcAft>
                <a:spcPct val="0"/>
              </a:spcAft>
              <a:buClrTx/>
              <a:buSzTx/>
              <a:buFont typeface="Wingdings" panose="05000000000000000000" pitchFamily="2" charset="2"/>
              <a:buChar char="Ø"/>
              <a:tabLst/>
              <a:defRPr/>
            </a:pPr>
            <a:r>
              <a:rPr kumimoji="0" lang="en-US" sz="1500" b="0" i="0" u="none" strike="noStrike" kern="1200" cap="none" spc="0" normalizeH="0" baseline="0" noProof="0">
                <a:ln>
                  <a:noFill/>
                </a:ln>
                <a:solidFill>
                  <a:srgbClr val="003946"/>
                </a:solidFill>
                <a:effectLst/>
                <a:uLnTx/>
                <a:uFillTx/>
                <a:latin typeface="Sun Life Sans" panose="02000503000000020004" pitchFamily="2" charset="77"/>
                <a:ea typeface="MS PGothic"/>
                <a:cs typeface="+mn-cs"/>
              </a:rPr>
              <a:t>It incorporates the Playbook, and Inventory. WHS has setup few standard job templates that are used for application deployment.</a:t>
            </a:r>
          </a:p>
          <a:p>
            <a:pPr marL="285750" marR="0" lvl="0" indent="-285750" algn="l" defTabSz="914400" rtl="0" eaLnBrk="1" fontAlgn="base" latinLnBrk="0" hangingPunct="1">
              <a:lnSpc>
                <a:spcPct val="100000"/>
              </a:lnSpc>
              <a:spcBef>
                <a:spcPct val="0"/>
              </a:spcBef>
              <a:spcAft>
                <a:spcPct val="0"/>
              </a:spcAft>
              <a:buClrTx/>
              <a:buSzTx/>
              <a:buFont typeface="Wingdings" panose="05000000000000000000" pitchFamily="2" charset="2"/>
              <a:buChar char="Ø"/>
              <a:tabLst/>
              <a:defRPr/>
            </a:pPr>
            <a:endParaRPr kumimoji="0" lang="en-US" sz="1500" b="0" i="0" u="none" strike="noStrike" kern="1200" cap="none" spc="0" normalizeH="0" baseline="0" noProof="0">
              <a:ln>
                <a:noFill/>
              </a:ln>
              <a:solidFill>
                <a:srgbClr val="003946"/>
              </a:solidFill>
              <a:effectLst/>
              <a:uLnTx/>
              <a:uFillTx/>
              <a:latin typeface="Sun Life Sans" panose="02000503000000020004" pitchFamily="2" charset="77"/>
              <a:ea typeface="MS PGothic"/>
              <a:cs typeface="+mn-cs"/>
            </a:endParaRPr>
          </a:p>
          <a:p>
            <a:pPr marL="285750" marR="0" lvl="0" indent="-285750" algn="l" defTabSz="914400" rtl="0" eaLnBrk="1" fontAlgn="base" latinLnBrk="0" hangingPunct="1">
              <a:lnSpc>
                <a:spcPct val="100000"/>
              </a:lnSpc>
              <a:spcBef>
                <a:spcPct val="0"/>
              </a:spcBef>
              <a:spcAft>
                <a:spcPct val="0"/>
              </a:spcAft>
              <a:buClrTx/>
              <a:buSzTx/>
              <a:buFont typeface="Wingdings" panose="05000000000000000000" pitchFamily="2" charset="2"/>
              <a:buChar char="Ø"/>
              <a:tabLst/>
              <a:defRPr/>
            </a:pPr>
            <a:r>
              <a:rPr kumimoji="0" lang="en-US" sz="1500" b="0" i="0" u="none" strike="noStrike" kern="1200" cap="none" spc="0" normalizeH="0" baseline="0" noProof="0">
                <a:ln>
                  <a:noFill/>
                </a:ln>
                <a:solidFill>
                  <a:srgbClr val="003946"/>
                </a:solidFill>
                <a:effectLst/>
                <a:uLnTx/>
                <a:uFillTx/>
                <a:latin typeface="Sun Life Sans" panose="02000503000000020004" pitchFamily="2" charset="77"/>
                <a:ea typeface="MS PGothic"/>
                <a:cs typeface="+mn-cs"/>
              </a:rPr>
              <a:t>Developers usually do not need to do any configuration in </a:t>
            </a:r>
            <a:r>
              <a:rPr kumimoji="0" lang="en-US" sz="1500" b="0" i="0" u="none" strike="noStrike" kern="1200" cap="none" spc="0" normalizeH="0" baseline="0" noProof="0" err="1">
                <a:ln>
                  <a:noFill/>
                </a:ln>
                <a:solidFill>
                  <a:srgbClr val="003946"/>
                </a:solidFill>
                <a:effectLst/>
                <a:uLnTx/>
                <a:uFillTx/>
                <a:latin typeface="Sun Life Sans" panose="02000503000000020004" pitchFamily="2" charset="77"/>
                <a:ea typeface="MS PGothic"/>
                <a:cs typeface="+mn-cs"/>
              </a:rPr>
              <a:t>Ansible</a:t>
            </a:r>
            <a:r>
              <a:rPr kumimoji="0" lang="en-US" sz="1500" b="0" i="0" u="none" strike="noStrike" kern="1200" cap="none" spc="0" normalizeH="0" baseline="0" noProof="0">
                <a:ln>
                  <a:noFill/>
                </a:ln>
                <a:solidFill>
                  <a:srgbClr val="003946"/>
                </a:solidFill>
                <a:effectLst/>
                <a:uLnTx/>
                <a:uFillTx/>
                <a:latin typeface="Sun Life Sans" panose="02000503000000020004" pitchFamily="2" charset="77"/>
                <a:ea typeface="MS PGothic"/>
                <a:cs typeface="+mn-cs"/>
              </a:rPr>
              <a:t> Tower to setup application deployment job for their application, because this task is usually carried out by WHS team. Below are the few standard </a:t>
            </a:r>
            <a:r>
              <a:rPr kumimoji="0" lang="en-US" sz="1500" b="0" i="0" u="none" strike="noStrike" kern="1200" cap="none" spc="0" normalizeH="0" baseline="0" noProof="0" err="1">
                <a:ln>
                  <a:noFill/>
                </a:ln>
                <a:solidFill>
                  <a:srgbClr val="003946"/>
                </a:solidFill>
                <a:effectLst/>
                <a:uLnTx/>
                <a:uFillTx/>
                <a:latin typeface="Sun Life Sans" panose="02000503000000020004" pitchFamily="2" charset="77"/>
                <a:ea typeface="MS PGothic"/>
                <a:cs typeface="+mn-cs"/>
              </a:rPr>
              <a:t>Ansible</a:t>
            </a:r>
            <a:r>
              <a:rPr kumimoji="0" lang="en-US" sz="1500" b="0" i="0" u="none" strike="noStrike" kern="1200" cap="none" spc="0" normalizeH="0" baseline="0" noProof="0">
                <a:ln>
                  <a:noFill/>
                </a:ln>
                <a:solidFill>
                  <a:srgbClr val="003946"/>
                </a:solidFill>
                <a:effectLst/>
                <a:uLnTx/>
                <a:uFillTx/>
                <a:latin typeface="Sun Life Sans" panose="02000503000000020004" pitchFamily="2" charset="77"/>
                <a:ea typeface="MS PGothic"/>
                <a:cs typeface="+mn-cs"/>
              </a:rPr>
              <a:t> Tower Job Templates created by WHS:</a:t>
            </a:r>
          </a:p>
          <a:p>
            <a:pPr marL="742950" marR="0" lvl="1" indent="-285750" algn="l" defTabSz="914400" rtl="0" eaLnBrk="1" fontAlgn="base" latinLnBrk="0" hangingPunct="1">
              <a:lnSpc>
                <a:spcPct val="100000"/>
              </a:lnSpc>
              <a:spcBef>
                <a:spcPct val="0"/>
              </a:spcBef>
              <a:spcAft>
                <a:spcPct val="0"/>
              </a:spcAft>
              <a:buClrTx/>
              <a:buSzTx/>
              <a:buFont typeface="Wingdings" panose="05000000000000000000" pitchFamily="2" charset="2"/>
              <a:buChar char="Ø"/>
              <a:tabLst/>
              <a:defRPr/>
            </a:pPr>
            <a:r>
              <a:rPr kumimoji="0" lang="en-US" sz="1500" b="0" i="0" u="none" strike="noStrike" kern="1200" cap="none" spc="0" normalizeH="0" baseline="0" noProof="0" err="1">
                <a:ln>
                  <a:noFill/>
                </a:ln>
                <a:solidFill>
                  <a:srgbClr val="003946"/>
                </a:solidFill>
                <a:effectLst/>
                <a:uLnTx/>
                <a:uFillTx/>
                <a:latin typeface="Sun Life Sans" panose="02000503000000020004" pitchFamily="2" charset="77"/>
                <a:ea typeface="MS PGothic"/>
                <a:cs typeface="+mn-cs"/>
              </a:rPr>
              <a:t>whs_ca_liberty_application_deployment</a:t>
            </a:r>
            <a:r>
              <a:rPr kumimoji="0" lang="en-US" sz="1500" b="0" i="0" u="none" strike="noStrike" kern="1200" cap="none" spc="0" normalizeH="0" baseline="0" noProof="0">
                <a:ln>
                  <a:noFill/>
                </a:ln>
                <a:solidFill>
                  <a:srgbClr val="003946"/>
                </a:solidFill>
                <a:effectLst/>
                <a:uLnTx/>
                <a:uFillTx/>
                <a:latin typeface="Sun Life Sans" panose="02000503000000020004" pitchFamily="2" charset="77"/>
                <a:ea typeface="MS PGothic"/>
                <a:cs typeface="+mn-cs"/>
              </a:rPr>
              <a:t> uses Playbook </a:t>
            </a:r>
            <a:r>
              <a:rPr kumimoji="0" lang="en-US" sz="1500" b="0" i="1" u="none" strike="noStrike" kern="1200" cap="none" spc="0" normalizeH="0" baseline="0" noProof="0" err="1">
                <a:ln>
                  <a:noFill/>
                </a:ln>
                <a:solidFill>
                  <a:prstClr val="black"/>
                </a:solidFill>
                <a:effectLst/>
                <a:uLnTx/>
                <a:uFillTx/>
                <a:latin typeface="Sun Life Sans" panose="02000503000000020004" pitchFamily="2" charset="77"/>
                <a:ea typeface="MS PGothic"/>
                <a:cs typeface="+mn-cs"/>
              </a:rPr>
              <a:t>whs_ca_wlp_deployment.yml</a:t>
            </a:r>
            <a:endParaRPr kumimoji="0" lang="en-US" sz="1500" b="0" i="1" u="none" strike="noStrike" kern="1200" cap="none" spc="0" normalizeH="0" baseline="0" noProof="0">
              <a:ln>
                <a:noFill/>
              </a:ln>
              <a:solidFill>
                <a:prstClr val="black"/>
              </a:solidFill>
              <a:effectLst/>
              <a:uLnTx/>
              <a:uFillTx/>
              <a:latin typeface="Sun Life Sans" panose="02000503000000020004" pitchFamily="2" charset="77"/>
              <a:ea typeface="MS PGothic"/>
              <a:cs typeface="+mn-cs"/>
            </a:endParaRPr>
          </a:p>
          <a:p>
            <a:pPr marL="742950" marR="0" lvl="1" indent="-285750" algn="l" defTabSz="914400" rtl="0" eaLnBrk="1" fontAlgn="base" latinLnBrk="0" hangingPunct="1">
              <a:lnSpc>
                <a:spcPct val="100000"/>
              </a:lnSpc>
              <a:spcBef>
                <a:spcPct val="0"/>
              </a:spcBef>
              <a:spcAft>
                <a:spcPct val="0"/>
              </a:spcAft>
              <a:buClrTx/>
              <a:buSzTx/>
              <a:buFont typeface="Wingdings" panose="05000000000000000000" pitchFamily="2" charset="2"/>
              <a:buChar char="Ø"/>
              <a:tabLst/>
              <a:defRPr/>
            </a:pPr>
            <a:r>
              <a:rPr kumimoji="0" lang="en-US" sz="1500" b="0" i="0" u="none" strike="noStrike" kern="1200" cap="none" spc="0" normalizeH="0" baseline="0" noProof="0" err="1">
                <a:ln>
                  <a:noFill/>
                </a:ln>
                <a:solidFill>
                  <a:srgbClr val="003946"/>
                </a:solidFill>
                <a:effectLst/>
                <a:uLnTx/>
                <a:uFillTx/>
                <a:latin typeface="Sun Life Sans" panose="02000503000000020004" pitchFamily="2" charset="77"/>
                <a:ea typeface="MS PGothic"/>
                <a:cs typeface="+mn-cs"/>
              </a:rPr>
              <a:t>whs_ca_weblogic_deployment</a:t>
            </a:r>
            <a:r>
              <a:rPr kumimoji="0" lang="en-US" sz="1500" b="0" i="0" u="none" strike="noStrike" kern="1200" cap="none" spc="0" normalizeH="0" baseline="0" noProof="0">
                <a:ln>
                  <a:noFill/>
                </a:ln>
                <a:solidFill>
                  <a:srgbClr val="003946"/>
                </a:solidFill>
                <a:effectLst/>
                <a:uLnTx/>
                <a:uFillTx/>
                <a:latin typeface="Sun Life Sans" panose="02000503000000020004" pitchFamily="2" charset="77"/>
                <a:ea typeface="MS PGothic"/>
                <a:cs typeface="+mn-cs"/>
              </a:rPr>
              <a:t> uses Playbook </a:t>
            </a:r>
            <a:r>
              <a:rPr kumimoji="0" lang="en-US" sz="1500" b="0" i="1" u="none" strike="noStrike" kern="1200" cap="none" spc="0" normalizeH="0" baseline="0" noProof="0" err="1">
                <a:ln>
                  <a:noFill/>
                </a:ln>
                <a:solidFill>
                  <a:prstClr val="black"/>
                </a:solidFill>
                <a:effectLst/>
                <a:uLnTx/>
                <a:uFillTx/>
                <a:latin typeface="Sun Life Sans" panose="02000503000000020004" pitchFamily="2" charset="77"/>
                <a:ea typeface="MS PGothic"/>
                <a:cs typeface="+mn-cs"/>
              </a:rPr>
              <a:t>whs_ca_weblogic_deployment.yml</a:t>
            </a:r>
            <a:endParaRPr kumimoji="0" lang="en-US" sz="1500" b="0" i="1" u="none" strike="noStrike" kern="1200" cap="none" spc="0" normalizeH="0" baseline="0" noProof="0">
              <a:ln>
                <a:noFill/>
              </a:ln>
              <a:solidFill>
                <a:prstClr val="black"/>
              </a:solidFill>
              <a:effectLst/>
              <a:uLnTx/>
              <a:uFillTx/>
              <a:latin typeface="Sun Life Sans" panose="02000503000000020004" pitchFamily="2" charset="77"/>
              <a:ea typeface="MS PGothic"/>
              <a:cs typeface="+mn-cs"/>
            </a:endParaRPr>
          </a:p>
          <a:p>
            <a:pPr marL="742950" marR="0" lvl="1" indent="-285750" algn="l" defTabSz="914400" rtl="0" eaLnBrk="1" fontAlgn="base" latinLnBrk="0" hangingPunct="1">
              <a:lnSpc>
                <a:spcPct val="100000"/>
              </a:lnSpc>
              <a:spcBef>
                <a:spcPct val="0"/>
              </a:spcBef>
              <a:spcAft>
                <a:spcPct val="0"/>
              </a:spcAft>
              <a:buClrTx/>
              <a:buSzTx/>
              <a:buFont typeface="Wingdings" panose="05000000000000000000" pitchFamily="2" charset="2"/>
              <a:buChar char="Ø"/>
              <a:tabLst/>
              <a:defRPr/>
            </a:pPr>
            <a:r>
              <a:rPr kumimoji="0" lang="en-US" sz="1500" b="0" i="0" u="none" strike="noStrike" kern="1200" cap="none" spc="0" normalizeH="0" baseline="0" noProof="0" err="1">
                <a:ln>
                  <a:noFill/>
                </a:ln>
                <a:solidFill>
                  <a:srgbClr val="003946"/>
                </a:solidFill>
                <a:effectLst/>
                <a:uLnTx/>
                <a:uFillTx/>
                <a:latin typeface="Sun Life Sans" panose="02000503000000020004" pitchFamily="2" charset="77"/>
                <a:ea typeface="MS PGothic"/>
                <a:cs typeface="+mn-cs"/>
              </a:rPr>
              <a:t>whs_ca_iis_web_deployment</a:t>
            </a:r>
            <a:r>
              <a:rPr kumimoji="0" lang="en-US" sz="1500" b="0" i="0" u="none" strike="noStrike" kern="1200" cap="none" spc="0" normalizeH="0" baseline="0" noProof="0">
                <a:ln>
                  <a:noFill/>
                </a:ln>
                <a:solidFill>
                  <a:srgbClr val="003946"/>
                </a:solidFill>
                <a:effectLst/>
                <a:uLnTx/>
                <a:uFillTx/>
                <a:latin typeface="Sun Life Sans" panose="02000503000000020004" pitchFamily="2" charset="77"/>
                <a:ea typeface="MS PGothic"/>
                <a:cs typeface="+mn-cs"/>
              </a:rPr>
              <a:t> uses Playbook </a:t>
            </a:r>
            <a:r>
              <a:rPr kumimoji="0" lang="en-US" sz="1500" b="0" i="1" u="none" strike="noStrike" kern="1200" cap="none" spc="0" normalizeH="0" baseline="0" noProof="0" err="1">
                <a:ln>
                  <a:noFill/>
                </a:ln>
                <a:solidFill>
                  <a:prstClr val="black"/>
                </a:solidFill>
                <a:effectLst/>
                <a:uLnTx/>
                <a:uFillTx/>
                <a:latin typeface="Sun Life Sans" panose="02000503000000020004" pitchFamily="2" charset="77"/>
                <a:ea typeface="MS PGothic"/>
                <a:cs typeface="+mn-cs"/>
              </a:rPr>
              <a:t>deploy_pakage_remote_host.yml</a:t>
            </a:r>
            <a:endParaRPr kumimoji="0" lang="en-US" sz="1500" b="0" i="1" u="none" strike="noStrike" kern="1200" cap="none" spc="0" normalizeH="0" baseline="0" noProof="0">
              <a:ln>
                <a:noFill/>
              </a:ln>
              <a:solidFill>
                <a:prstClr val="black"/>
              </a:solidFill>
              <a:effectLst/>
              <a:uLnTx/>
              <a:uFillTx/>
              <a:latin typeface="Sun Life Sans" panose="02000503000000020004" pitchFamily="2" charset="77"/>
              <a:ea typeface="MS PGothic"/>
              <a:cs typeface="+mn-cs"/>
            </a:endParaRPr>
          </a:p>
          <a:p>
            <a:pPr marL="742950" marR="0" lvl="1" indent="-285750" algn="l" defTabSz="914400" rtl="0" eaLnBrk="1" fontAlgn="base" latinLnBrk="0" hangingPunct="1">
              <a:lnSpc>
                <a:spcPct val="100000"/>
              </a:lnSpc>
              <a:spcBef>
                <a:spcPct val="0"/>
              </a:spcBef>
              <a:spcAft>
                <a:spcPct val="0"/>
              </a:spcAft>
              <a:buClrTx/>
              <a:buSzTx/>
              <a:buFont typeface="Wingdings" panose="05000000000000000000" pitchFamily="2" charset="2"/>
              <a:buChar char="Ø"/>
              <a:tabLst/>
              <a:defRPr/>
            </a:pPr>
            <a:r>
              <a:rPr kumimoji="0" lang="en-US" sz="1500" b="0" i="0" u="none" strike="noStrike" kern="1200" cap="none" spc="0" normalizeH="0" baseline="0" noProof="0" err="1">
                <a:ln>
                  <a:noFill/>
                </a:ln>
                <a:solidFill>
                  <a:srgbClr val="003946"/>
                </a:solidFill>
                <a:effectLst/>
                <a:uLnTx/>
                <a:uFillTx/>
                <a:latin typeface="Sun Life Sans" panose="02000503000000020004" pitchFamily="2" charset="77"/>
                <a:ea typeface="MS PGothic"/>
                <a:cs typeface="+mn-cs"/>
              </a:rPr>
              <a:t>whs_ca_webLogic_deployment_legacy</a:t>
            </a:r>
            <a:r>
              <a:rPr kumimoji="0" lang="en-US" sz="1500" b="0" i="0" u="none" strike="noStrike" kern="1200" cap="none" spc="0" normalizeH="0" baseline="0" noProof="0">
                <a:ln>
                  <a:noFill/>
                </a:ln>
                <a:solidFill>
                  <a:srgbClr val="003946"/>
                </a:solidFill>
                <a:effectLst/>
                <a:uLnTx/>
                <a:uFillTx/>
                <a:latin typeface="Sun Life Sans" panose="02000503000000020004" pitchFamily="2" charset="77"/>
                <a:ea typeface="MS PGothic"/>
                <a:cs typeface="+mn-cs"/>
              </a:rPr>
              <a:t> uses </a:t>
            </a:r>
            <a:r>
              <a:rPr kumimoji="0" lang="en-US" sz="1500" b="0" i="1" u="none" strike="noStrike" kern="1200" cap="none" spc="0" normalizeH="0" baseline="0" noProof="0">
                <a:ln>
                  <a:noFill/>
                </a:ln>
                <a:solidFill>
                  <a:prstClr val="black"/>
                </a:solidFill>
                <a:effectLst/>
                <a:uLnTx/>
                <a:uFillTx/>
                <a:latin typeface="Sun Life Sans" panose="02000503000000020004" pitchFamily="2" charset="77"/>
                <a:ea typeface="MS PGothic"/>
                <a:cs typeface="+mn-cs"/>
              </a:rPr>
              <a:t>playbook </a:t>
            </a:r>
            <a:r>
              <a:rPr kumimoji="0" lang="en-US" sz="1500" b="0" i="1" u="none" strike="noStrike" kern="1200" cap="none" spc="0" normalizeH="0" baseline="0" noProof="0" err="1">
                <a:ln>
                  <a:noFill/>
                </a:ln>
                <a:solidFill>
                  <a:prstClr val="black"/>
                </a:solidFill>
                <a:effectLst/>
                <a:uLnTx/>
                <a:uFillTx/>
                <a:latin typeface="Sun Life Sans" panose="02000503000000020004" pitchFamily="2" charset="77"/>
                <a:ea typeface="MS PGothic"/>
                <a:cs typeface="+mn-cs"/>
              </a:rPr>
              <a:t>whs_ca_deploy_app.yml</a:t>
            </a:r>
            <a:r>
              <a:rPr kumimoji="0" lang="en-US" sz="1500" b="0" i="1" u="none" strike="noStrike" kern="1200" cap="none" spc="0" normalizeH="0" baseline="0" noProof="0">
                <a:ln>
                  <a:noFill/>
                </a:ln>
                <a:solidFill>
                  <a:prstClr val="black"/>
                </a:solidFill>
                <a:effectLst/>
                <a:uLnTx/>
                <a:uFillTx/>
                <a:latin typeface="Sun Life Sans" panose="02000503000000020004" pitchFamily="2" charset="77"/>
                <a:ea typeface="MS PGothic"/>
                <a:cs typeface="+mn-cs"/>
              </a:rPr>
              <a:t> </a:t>
            </a:r>
          </a:p>
          <a:p>
            <a:pPr marL="457200" marR="0" lvl="1" indent="0" algn="l"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Lucida Sans"/>
              <a:ea typeface="MS PGothic"/>
            </a:endParaRPr>
          </a:p>
          <a:p>
            <a:pPr marL="742950" marR="0" lvl="1" indent="-285750" algn="l" defTabSz="914400" rtl="0" eaLnBrk="1" fontAlgn="base" latinLnBrk="0" hangingPunct="1">
              <a:lnSpc>
                <a:spcPct val="100000"/>
              </a:lnSpc>
              <a:spcBef>
                <a:spcPct val="0"/>
              </a:spcBef>
              <a:spcAft>
                <a:spcPct val="0"/>
              </a:spcAft>
              <a:buClrTx/>
              <a:buSzTx/>
              <a:buFont typeface="Wingdings" panose="05000000000000000000" pitchFamily="2" charset="2"/>
              <a:buChar char="Ø"/>
              <a:tabLst/>
              <a:defRPr/>
            </a:pPr>
            <a:endParaRPr kumimoji="0" lang="en-US" sz="1400" b="0" i="0" u="none" strike="noStrike" kern="1200" cap="none" spc="0" normalizeH="0" baseline="0" noProof="0">
              <a:ln>
                <a:noFill/>
              </a:ln>
              <a:solidFill>
                <a:prstClr val="black"/>
              </a:solidFill>
              <a:effectLst/>
              <a:uLnTx/>
              <a:uFillTx/>
              <a:latin typeface="Lucida Sans"/>
              <a:ea typeface="MS PGothic"/>
            </a:endParaRPr>
          </a:p>
          <a:p>
            <a:pPr marL="742950" marR="0" lvl="1" indent="-285750" algn="l" defTabSz="914400" rtl="0" eaLnBrk="1" fontAlgn="base" latinLnBrk="0" hangingPunct="1">
              <a:lnSpc>
                <a:spcPct val="100000"/>
              </a:lnSpc>
              <a:spcBef>
                <a:spcPct val="0"/>
              </a:spcBef>
              <a:spcAft>
                <a:spcPct val="0"/>
              </a:spcAft>
              <a:buClrTx/>
              <a:buSzTx/>
              <a:buFont typeface="Wingdings" panose="05000000000000000000" pitchFamily="2" charset="2"/>
              <a:buChar char="Ø"/>
              <a:tabLst/>
              <a:defRPr/>
            </a:pPr>
            <a:endParaRPr kumimoji="0" lang="en-US" sz="1400" b="0" i="0" u="none" strike="noStrike" kern="1200" cap="none" spc="0" normalizeH="0" baseline="0" noProof="0">
              <a:ln>
                <a:noFill/>
              </a:ln>
              <a:solidFill>
                <a:srgbClr val="FF0000"/>
              </a:solidFill>
              <a:effectLst/>
              <a:uLnTx/>
              <a:uFillTx/>
              <a:latin typeface="Arial" panose="020B0604020202020204" pitchFamily="34" charset="0"/>
              <a:ea typeface="MS PGothic"/>
              <a:cs typeface="Arial" panose="020B0604020202020204" pitchFamily="34" charset="0"/>
            </a:endParaRPr>
          </a:p>
          <a:p>
            <a:pPr marL="285750" marR="0" lvl="0" indent="-285750" algn="l" defTabSz="914400" rtl="0" eaLnBrk="1" fontAlgn="base" latinLnBrk="0" hangingPunct="1">
              <a:lnSpc>
                <a:spcPct val="100000"/>
              </a:lnSpc>
              <a:spcBef>
                <a:spcPct val="0"/>
              </a:spcBef>
              <a:spcAft>
                <a:spcPct val="0"/>
              </a:spcAft>
              <a:buClrTx/>
              <a:buSzTx/>
              <a:buFont typeface="Wingdings" panose="05000000000000000000" pitchFamily="2" charset="2"/>
              <a:buChar char="q"/>
              <a:tabLst/>
              <a:defRPr/>
            </a:pPr>
            <a:endParaRPr kumimoji="0" lang="en-US" sz="1400" b="0" i="0" u="none" strike="noStrike" kern="1200" cap="none" spc="0" normalizeH="0" baseline="0" noProof="0">
              <a:ln>
                <a:noFill/>
              </a:ln>
              <a:solidFill>
                <a:srgbClr val="FF0000"/>
              </a:solidFill>
              <a:effectLst/>
              <a:uLnTx/>
              <a:uFillTx/>
              <a:latin typeface="Arial" panose="020B0604020202020204" pitchFamily="34" charset="0"/>
              <a:ea typeface="MS PGothic"/>
              <a:cs typeface="Arial" panose="020B0604020202020204" pitchFamily="34" charset="0"/>
            </a:endParaRPr>
          </a:p>
          <a:p>
            <a:pPr marL="285750" marR="0" lvl="0" indent="-285750" algn="l" defTabSz="914400" rtl="0" eaLnBrk="1" fontAlgn="base" latinLnBrk="0" hangingPunct="1">
              <a:lnSpc>
                <a:spcPct val="100000"/>
              </a:lnSpc>
              <a:spcBef>
                <a:spcPct val="0"/>
              </a:spcBef>
              <a:spcAft>
                <a:spcPct val="0"/>
              </a:spcAft>
              <a:buClrTx/>
              <a:buSzTx/>
              <a:buFont typeface="Wingdings" panose="05000000000000000000" pitchFamily="2" charset="2"/>
              <a:buChar char="q"/>
              <a:tabLst/>
              <a:defRPr/>
            </a:pPr>
            <a:endParaRPr kumimoji="0" lang="en-US" sz="1400" b="0" i="0" u="none" strike="noStrike" kern="1200" cap="none" spc="0" normalizeH="0" baseline="0" noProof="0">
              <a:ln>
                <a:noFill/>
              </a:ln>
              <a:solidFill>
                <a:srgbClr val="FF0000"/>
              </a:solidFill>
              <a:effectLst/>
              <a:uLnTx/>
              <a:uFillTx/>
              <a:latin typeface="Arial" panose="020B0604020202020204" pitchFamily="34" charset="0"/>
              <a:ea typeface="MS PGothic"/>
              <a:cs typeface="Arial" panose="020B0604020202020204" pitchFamily="34" charset="0"/>
            </a:endParaRPr>
          </a:p>
        </p:txBody>
      </p:sp>
      <p:sp>
        <p:nvSpPr>
          <p:cNvPr id="2" name="Rectangle 1"/>
          <p:cNvSpPr>
            <a:spLocks noChangeArrowheads="1"/>
          </p:cNvSpPr>
          <p:nvPr/>
        </p:nvSpPr>
        <p:spPr bwMode="auto">
          <a:xfrm>
            <a:off x="0" y="-273794"/>
            <a:ext cx="25705" cy="547588"/>
          </a:xfrm>
          <a:prstGeom prst="rect">
            <a:avLst/>
          </a:prstGeom>
          <a:solidFill>
            <a:srgbClr val="F4F5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2696" tIns="0" rIns="12696" bIns="-6348"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S PGothic"/>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S PGothic"/>
            </a:endParaRPr>
          </a:p>
        </p:txBody>
      </p:sp>
      <p:sp>
        <p:nvSpPr>
          <p:cNvPr id="3" name="Rectangle 4"/>
          <p:cNvSpPr>
            <a:spLocks noChangeArrowheads="1"/>
          </p:cNvSpPr>
          <p:nvPr/>
        </p:nvSpPr>
        <p:spPr bwMode="auto">
          <a:xfrm>
            <a:off x="0" y="93305"/>
            <a:ext cx="25705" cy="270589"/>
          </a:xfrm>
          <a:prstGeom prst="rect">
            <a:avLst/>
          </a:prstGeom>
          <a:solidFill>
            <a:srgbClr val="F4F5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2696" tIns="0" rIns="12696" bIns="-6348" numCol="1" anchor="ctr"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S PGothic"/>
            </a:endParaRPr>
          </a:p>
        </p:txBody>
      </p:sp>
    </p:spTree>
    <p:extLst>
      <p:ext uri="{BB962C8B-B14F-4D97-AF65-F5344CB8AC3E}">
        <p14:creationId xmlns:p14="http://schemas.microsoft.com/office/powerpoint/2010/main" val="58924445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p:cNvSpPr txBox="1"/>
          <p:nvPr/>
        </p:nvSpPr>
        <p:spPr>
          <a:xfrm>
            <a:off x="311252" y="327997"/>
            <a:ext cx="11630025" cy="461665"/>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003946"/>
                </a:solidFill>
                <a:effectLst/>
                <a:uLnTx/>
                <a:uFillTx/>
                <a:latin typeface="Sun Life Sans Regular" panose="02000503000000020004" pitchFamily="50" charset="0"/>
                <a:ea typeface="MS PGothic"/>
                <a:cs typeface="+mn-cs"/>
              </a:rPr>
              <a:t>Job Templates</a:t>
            </a:r>
          </a:p>
        </p:txBody>
      </p:sp>
      <p:sp>
        <p:nvSpPr>
          <p:cNvPr id="2" name="Rectangle 1"/>
          <p:cNvSpPr>
            <a:spLocks noChangeArrowheads="1"/>
          </p:cNvSpPr>
          <p:nvPr/>
        </p:nvSpPr>
        <p:spPr bwMode="auto">
          <a:xfrm>
            <a:off x="0" y="-273794"/>
            <a:ext cx="25705" cy="547588"/>
          </a:xfrm>
          <a:prstGeom prst="rect">
            <a:avLst/>
          </a:prstGeom>
          <a:solidFill>
            <a:srgbClr val="F4F5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2696" tIns="0" rIns="12696" bIns="-6348"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S PGothic"/>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S PGothic"/>
            </a:endParaRPr>
          </a:p>
        </p:txBody>
      </p:sp>
      <p:pic>
        <p:nvPicPr>
          <p:cNvPr id="7170" name="Picture 2" descr="AnsibleTowerJobTemplat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1251" y="1339357"/>
            <a:ext cx="11630025" cy="5440631"/>
          </a:xfrm>
          <a:prstGeom prst="rect">
            <a:avLst/>
          </a:prstGeom>
          <a:ln w="127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201930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p:cNvSpPr txBox="1"/>
          <p:nvPr/>
        </p:nvSpPr>
        <p:spPr>
          <a:xfrm>
            <a:off x="311252" y="208356"/>
            <a:ext cx="11630025" cy="461665"/>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err="1">
                <a:ln>
                  <a:noFill/>
                </a:ln>
                <a:solidFill>
                  <a:srgbClr val="003946"/>
                </a:solidFill>
                <a:effectLst/>
                <a:uLnTx/>
                <a:uFillTx/>
                <a:latin typeface="Sun Life Sans Regular" panose="02000503000000020004" pitchFamily="50" charset="0"/>
                <a:ea typeface="MS PGothic"/>
                <a:cs typeface="+mn-cs"/>
              </a:rPr>
              <a:t>Ansible</a:t>
            </a:r>
            <a:r>
              <a:rPr kumimoji="0" lang="en-US" sz="2400" b="0" i="0" u="none" strike="noStrike" kern="1200" cap="none" spc="0" normalizeH="0" baseline="0" noProof="0">
                <a:ln>
                  <a:noFill/>
                </a:ln>
                <a:solidFill>
                  <a:srgbClr val="003946"/>
                </a:solidFill>
                <a:effectLst/>
                <a:uLnTx/>
                <a:uFillTx/>
                <a:latin typeface="Sun Life Sans Regular" panose="02000503000000020004" pitchFamily="50" charset="0"/>
                <a:ea typeface="MS PGothic"/>
                <a:cs typeface="+mn-cs"/>
              </a:rPr>
              <a:t> Job</a:t>
            </a:r>
          </a:p>
        </p:txBody>
      </p:sp>
      <p:sp>
        <p:nvSpPr>
          <p:cNvPr id="11" name="Rectangle 10"/>
          <p:cNvSpPr/>
          <p:nvPr/>
        </p:nvSpPr>
        <p:spPr>
          <a:xfrm>
            <a:off x="151563" y="969462"/>
            <a:ext cx="11202237" cy="1000274"/>
          </a:xfrm>
          <a:prstGeom prst="rect">
            <a:avLst/>
          </a:prstGeom>
        </p:spPr>
        <p:txBody>
          <a:bodyPr wrap="square">
            <a:spAutoFit/>
          </a:bodyPr>
          <a:lstStyle/>
          <a:p>
            <a:pPr marL="285750" marR="0" lvl="0" indent="-285750" algn="l" defTabSz="914400" rtl="0" eaLnBrk="1" fontAlgn="base" latinLnBrk="0" hangingPunct="1">
              <a:lnSpc>
                <a:spcPct val="100000"/>
              </a:lnSpc>
              <a:spcBef>
                <a:spcPct val="0"/>
              </a:spcBef>
              <a:spcAft>
                <a:spcPct val="0"/>
              </a:spcAft>
              <a:buClrTx/>
              <a:buSzTx/>
              <a:buFont typeface="Wingdings" panose="05000000000000000000" pitchFamily="2" charset="2"/>
              <a:buChar char="q"/>
              <a:tabLst/>
              <a:defRPr/>
            </a:pPr>
            <a:endParaRPr kumimoji="0" lang="en-US" sz="1400" b="0" i="0" u="none" strike="noStrike" kern="1200" cap="none" spc="0" normalizeH="0" baseline="0" noProof="0">
              <a:ln>
                <a:noFill/>
              </a:ln>
              <a:solidFill>
                <a:prstClr val="black"/>
              </a:solidFill>
              <a:effectLst/>
              <a:uLnTx/>
              <a:uFillTx/>
              <a:latin typeface="Lucida Sans"/>
              <a:ea typeface="MS PGothic"/>
              <a:hlinkClick r:id="rId3"/>
            </a:endParaRPr>
          </a:p>
          <a:p>
            <a:pPr marL="285750" marR="0" lvl="0" indent="-285750" algn="l" defTabSz="914400" rtl="0" eaLnBrk="1" fontAlgn="base" latinLnBrk="0" hangingPunct="1">
              <a:lnSpc>
                <a:spcPct val="100000"/>
              </a:lnSpc>
              <a:spcBef>
                <a:spcPct val="0"/>
              </a:spcBef>
              <a:spcAft>
                <a:spcPct val="0"/>
              </a:spcAft>
              <a:buClrTx/>
              <a:buSzTx/>
              <a:buFont typeface="Wingdings" panose="05000000000000000000" pitchFamily="2" charset="2"/>
              <a:buChar char="Ø"/>
              <a:tabLst/>
              <a:defRPr/>
            </a:pPr>
            <a:r>
              <a:rPr kumimoji="0" lang="en-US" sz="1500" b="0" i="0" u="none" strike="noStrike" kern="1200" cap="none" spc="0" normalizeH="0" baseline="0" noProof="0">
                <a:ln>
                  <a:noFill/>
                </a:ln>
                <a:solidFill>
                  <a:srgbClr val="003946"/>
                </a:solidFill>
                <a:effectLst/>
                <a:uLnTx/>
                <a:uFillTx/>
                <a:latin typeface="Sun Life Sans" panose="02000503000000020004" pitchFamily="2" charset="77"/>
                <a:ea typeface="MS PGothic"/>
                <a:cs typeface="+mn-cs"/>
              </a:rPr>
              <a:t>A job is an instance of Tower launching an </a:t>
            </a:r>
            <a:r>
              <a:rPr kumimoji="0" lang="en-US" sz="1500" b="0" i="0" u="none" strike="noStrike" kern="1200" cap="none" spc="0" normalizeH="0" baseline="0" noProof="0" err="1">
                <a:ln>
                  <a:noFill/>
                </a:ln>
                <a:solidFill>
                  <a:srgbClr val="003946"/>
                </a:solidFill>
                <a:effectLst/>
                <a:uLnTx/>
                <a:uFillTx/>
                <a:latin typeface="Sun Life Sans" panose="02000503000000020004" pitchFamily="2" charset="77"/>
                <a:ea typeface="MS PGothic"/>
                <a:cs typeface="+mn-cs"/>
              </a:rPr>
              <a:t>Ansible</a:t>
            </a:r>
            <a:r>
              <a:rPr kumimoji="0" lang="en-US" sz="1500" b="0" i="0" u="none" strike="noStrike" kern="1200" cap="none" spc="0" normalizeH="0" baseline="0" noProof="0">
                <a:ln>
                  <a:noFill/>
                </a:ln>
                <a:solidFill>
                  <a:srgbClr val="003946"/>
                </a:solidFill>
                <a:effectLst/>
                <a:uLnTx/>
                <a:uFillTx/>
                <a:latin typeface="Sun Life Sans" panose="02000503000000020004" pitchFamily="2" charset="77"/>
                <a:ea typeface="MS PGothic"/>
                <a:cs typeface="+mn-cs"/>
              </a:rPr>
              <a:t> playbook against an inventory of hosts". The same job template can be used to run jobs for multiple applications by passing application specific input parameters. Since, we trigger deployment pipeline from CDD, these parameters are passed from CDD.</a:t>
            </a:r>
          </a:p>
        </p:txBody>
      </p:sp>
      <p:sp>
        <p:nvSpPr>
          <p:cNvPr id="2" name="Rectangle 1"/>
          <p:cNvSpPr>
            <a:spLocks noChangeArrowheads="1"/>
          </p:cNvSpPr>
          <p:nvPr/>
        </p:nvSpPr>
        <p:spPr bwMode="auto">
          <a:xfrm>
            <a:off x="0" y="-393435"/>
            <a:ext cx="25705" cy="547588"/>
          </a:xfrm>
          <a:prstGeom prst="rect">
            <a:avLst/>
          </a:prstGeom>
          <a:solidFill>
            <a:srgbClr val="F4F5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2696" tIns="0" rIns="12696" bIns="-6348"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S PGothic"/>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S PGothic"/>
            </a:endParaRPr>
          </a:p>
        </p:txBody>
      </p:sp>
      <p:sp>
        <p:nvSpPr>
          <p:cNvPr id="3" name="Rectangle 4"/>
          <p:cNvSpPr>
            <a:spLocks noChangeArrowheads="1"/>
          </p:cNvSpPr>
          <p:nvPr/>
        </p:nvSpPr>
        <p:spPr bwMode="auto">
          <a:xfrm>
            <a:off x="0" y="-26336"/>
            <a:ext cx="25705" cy="270589"/>
          </a:xfrm>
          <a:prstGeom prst="rect">
            <a:avLst/>
          </a:prstGeom>
          <a:solidFill>
            <a:srgbClr val="F4F5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2696" tIns="0" rIns="12696" bIns="-6348" numCol="1" anchor="ctr"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S PGothic"/>
            </a:endParaRPr>
          </a:p>
        </p:txBody>
      </p:sp>
      <p:graphicFrame>
        <p:nvGraphicFramePr>
          <p:cNvPr id="12" name="Table 11"/>
          <p:cNvGraphicFramePr>
            <a:graphicFrameLocks noGrp="1"/>
          </p:cNvGraphicFramePr>
          <p:nvPr/>
        </p:nvGraphicFramePr>
        <p:xfrm>
          <a:off x="311251" y="2298822"/>
          <a:ext cx="11042549" cy="4272894"/>
        </p:xfrm>
        <a:graphic>
          <a:graphicData uri="http://schemas.openxmlformats.org/drawingml/2006/table">
            <a:tbl>
              <a:tblPr>
                <a:tableStyleId>{5C22544A-7EE6-4342-B048-85BDC9FD1C3A}</a:tableStyleId>
              </a:tblPr>
              <a:tblGrid>
                <a:gridCol w="1177687">
                  <a:extLst>
                    <a:ext uri="{9D8B030D-6E8A-4147-A177-3AD203B41FA5}">
                      <a16:colId xmlns:a16="http://schemas.microsoft.com/office/drawing/2014/main" val="4067934231"/>
                    </a:ext>
                  </a:extLst>
                </a:gridCol>
                <a:gridCol w="878247">
                  <a:extLst>
                    <a:ext uri="{9D8B030D-6E8A-4147-A177-3AD203B41FA5}">
                      <a16:colId xmlns:a16="http://schemas.microsoft.com/office/drawing/2014/main" val="4207531497"/>
                    </a:ext>
                  </a:extLst>
                </a:gridCol>
                <a:gridCol w="8986615">
                  <a:extLst>
                    <a:ext uri="{9D8B030D-6E8A-4147-A177-3AD203B41FA5}">
                      <a16:colId xmlns:a16="http://schemas.microsoft.com/office/drawing/2014/main" val="3065235837"/>
                    </a:ext>
                  </a:extLst>
                </a:gridCol>
              </a:tblGrid>
              <a:tr h="247933">
                <a:tc>
                  <a:txBody>
                    <a:bodyPr/>
                    <a:lstStyle/>
                    <a:p>
                      <a:pPr algn="l" rtl="0" fontAlgn="ctr"/>
                      <a:r>
                        <a:rPr lang="en-US" sz="1200" b="1" u="none" strike="noStrike">
                          <a:effectLst/>
                        </a:rPr>
                        <a:t>Parameter</a:t>
                      </a:r>
                      <a:endParaRPr lang="en-US" sz="1200" b="1" i="0" u="none" strike="noStrike">
                        <a:solidFill>
                          <a:srgbClr val="000000"/>
                        </a:solidFill>
                        <a:effectLst/>
                        <a:latin typeface="Arial" panose="020B0604020202020204" pitchFamily="34" charset="0"/>
                      </a:endParaRPr>
                    </a:p>
                  </a:txBody>
                  <a:tcPr marL="4948" marR="4948" marT="4948" marB="0" anchor="ctr"/>
                </a:tc>
                <a:tc>
                  <a:txBody>
                    <a:bodyPr/>
                    <a:lstStyle/>
                    <a:p>
                      <a:pPr algn="l" rtl="0" fontAlgn="ctr"/>
                      <a:r>
                        <a:rPr lang="en-US" sz="1200" b="1" u="none" strike="noStrike">
                          <a:effectLst/>
                        </a:rPr>
                        <a:t>Mandatory?</a:t>
                      </a:r>
                      <a:endParaRPr lang="en-US" sz="1200" b="1" i="0" u="none" strike="noStrike">
                        <a:solidFill>
                          <a:srgbClr val="000000"/>
                        </a:solidFill>
                        <a:effectLst/>
                        <a:latin typeface="Arial" panose="020B0604020202020204" pitchFamily="34" charset="0"/>
                      </a:endParaRPr>
                    </a:p>
                  </a:txBody>
                  <a:tcPr marL="4948" marR="4948" marT="4948" marB="0" anchor="ctr"/>
                </a:tc>
                <a:tc>
                  <a:txBody>
                    <a:bodyPr/>
                    <a:lstStyle/>
                    <a:p>
                      <a:pPr algn="l" rtl="0" fontAlgn="ctr"/>
                      <a:r>
                        <a:rPr lang="en-US" sz="1200" b="1" u="none" strike="noStrike">
                          <a:effectLst/>
                        </a:rPr>
                        <a:t>Description</a:t>
                      </a:r>
                      <a:endParaRPr lang="en-US" sz="1200" b="1" i="0" u="none" strike="noStrike">
                        <a:solidFill>
                          <a:srgbClr val="000000"/>
                        </a:solidFill>
                        <a:effectLst/>
                        <a:latin typeface="Arial" panose="020B0604020202020204" pitchFamily="34" charset="0"/>
                      </a:endParaRPr>
                    </a:p>
                  </a:txBody>
                  <a:tcPr marL="4948" marR="4948" marT="4948" marB="0" anchor="ctr"/>
                </a:tc>
                <a:extLst>
                  <a:ext uri="{0D108BD9-81ED-4DB2-BD59-A6C34878D82A}">
                    <a16:rowId xmlns:a16="http://schemas.microsoft.com/office/drawing/2014/main" val="2827049783"/>
                  </a:ext>
                </a:extLst>
              </a:tr>
              <a:tr h="238486">
                <a:tc>
                  <a:txBody>
                    <a:bodyPr/>
                    <a:lstStyle/>
                    <a:p>
                      <a:pPr algn="l" rtl="0" fontAlgn="ctr"/>
                      <a:r>
                        <a:rPr lang="en-US" sz="1200" u="none" strike="noStrike">
                          <a:effectLst/>
                        </a:rPr>
                        <a:t>v_app_name</a:t>
                      </a:r>
                      <a:endParaRPr lang="en-US" sz="1200" b="0" i="0" u="none" strike="noStrike">
                        <a:solidFill>
                          <a:srgbClr val="000000"/>
                        </a:solidFill>
                        <a:effectLst/>
                        <a:latin typeface="Arial" panose="020B0604020202020204" pitchFamily="34" charset="0"/>
                      </a:endParaRPr>
                    </a:p>
                  </a:txBody>
                  <a:tcPr marL="4948" marR="4948" marT="4948" marB="0" anchor="ctr"/>
                </a:tc>
                <a:tc>
                  <a:txBody>
                    <a:bodyPr/>
                    <a:lstStyle/>
                    <a:p>
                      <a:pPr algn="l" rtl="0" fontAlgn="ctr"/>
                      <a:r>
                        <a:rPr lang="en-US" sz="1200" u="none" strike="noStrike">
                          <a:effectLst/>
                        </a:rPr>
                        <a:t>Yes</a:t>
                      </a:r>
                      <a:endParaRPr lang="en-US" sz="1200" b="0" i="0" u="none" strike="noStrike">
                        <a:solidFill>
                          <a:srgbClr val="000000"/>
                        </a:solidFill>
                        <a:effectLst/>
                        <a:latin typeface="Arial" panose="020B0604020202020204" pitchFamily="34" charset="0"/>
                      </a:endParaRPr>
                    </a:p>
                  </a:txBody>
                  <a:tcPr marL="4948" marR="4948" marT="4948" marB="0" anchor="ctr"/>
                </a:tc>
                <a:tc>
                  <a:txBody>
                    <a:bodyPr/>
                    <a:lstStyle/>
                    <a:p>
                      <a:pPr algn="l" rtl="0" fontAlgn="ctr"/>
                      <a:r>
                        <a:rPr lang="en-US" sz="1200" u="none" strike="noStrike">
                          <a:effectLst/>
                        </a:rPr>
                        <a:t>Application deployment name. For Java applications this is the same as the deployment.name in the Maven pom.xml</a:t>
                      </a:r>
                      <a:endParaRPr lang="en-US" sz="1200" b="0" i="0" u="none" strike="noStrike">
                        <a:solidFill>
                          <a:srgbClr val="000000"/>
                        </a:solidFill>
                        <a:effectLst/>
                        <a:latin typeface="Arial" panose="020B0604020202020204" pitchFamily="34" charset="0"/>
                      </a:endParaRPr>
                    </a:p>
                  </a:txBody>
                  <a:tcPr marL="4948" marR="4948" marT="4948" marB="0" anchor="ctr"/>
                </a:tc>
                <a:extLst>
                  <a:ext uri="{0D108BD9-81ED-4DB2-BD59-A6C34878D82A}">
                    <a16:rowId xmlns:a16="http://schemas.microsoft.com/office/drawing/2014/main" val="1771376225"/>
                  </a:ext>
                </a:extLst>
              </a:tr>
              <a:tr h="238486">
                <a:tc>
                  <a:txBody>
                    <a:bodyPr/>
                    <a:lstStyle/>
                    <a:p>
                      <a:pPr algn="l" rtl="0" fontAlgn="ctr"/>
                      <a:r>
                        <a:rPr lang="en-US" sz="1200" u="none" strike="noStrike">
                          <a:effectLst/>
                        </a:rPr>
                        <a:t>v_environment</a:t>
                      </a:r>
                      <a:endParaRPr lang="en-US" sz="1200" b="0" i="0" u="none" strike="noStrike">
                        <a:solidFill>
                          <a:srgbClr val="000000"/>
                        </a:solidFill>
                        <a:effectLst/>
                        <a:latin typeface="Arial" panose="020B0604020202020204" pitchFamily="34" charset="0"/>
                      </a:endParaRPr>
                    </a:p>
                  </a:txBody>
                  <a:tcPr marL="4948" marR="4948" marT="4948" marB="0" anchor="ctr"/>
                </a:tc>
                <a:tc>
                  <a:txBody>
                    <a:bodyPr/>
                    <a:lstStyle/>
                    <a:p>
                      <a:pPr algn="l" rtl="0" fontAlgn="ctr"/>
                      <a:r>
                        <a:rPr lang="en-US" sz="1200" u="none" strike="noStrike">
                          <a:effectLst/>
                        </a:rPr>
                        <a:t>Yes</a:t>
                      </a:r>
                      <a:endParaRPr lang="en-US" sz="1200" b="0" i="0" u="none" strike="noStrike">
                        <a:solidFill>
                          <a:srgbClr val="000000"/>
                        </a:solidFill>
                        <a:effectLst/>
                        <a:latin typeface="Arial" panose="020B0604020202020204" pitchFamily="34" charset="0"/>
                      </a:endParaRPr>
                    </a:p>
                  </a:txBody>
                  <a:tcPr marL="4948" marR="4948" marT="4948" marB="0" anchor="ctr"/>
                </a:tc>
                <a:tc>
                  <a:txBody>
                    <a:bodyPr/>
                    <a:lstStyle/>
                    <a:p>
                      <a:pPr algn="l" rtl="0" fontAlgn="ctr"/>
                      <a:r>
                        <a:rPr lang="en-US" sz="1200" u="none" strike="noStrike">
                          <a:effectLst/>
                        </a:rPr>
                        <a:t>Deployment environment like microdev, dev, presit (for Individual only), sit, stage, prod, dr, etc.</a:t>
                      </a:r>
                      <a:endParaRPr lang="en-US" sz="1200" b="0" i="0" u="none" strike="noStrike">
                        <a:solidFill>
                          <a:srgbClr val="000000"/>
                        </a:solidFill>
                        <a:effectLst/>
                        <a:latin typeface="Arial" panose="020B0604020202020204" pitchFamily="34" charset="0"/>
                      </a:endParaRPr>
                    </a:p>
                  </a:txBody>
                  <a:tcPr marL="4948" marR="4948" marT="4948" marB="0" anchor="ctr"/>
                </a:tc>
                <a:extLst>
                  <a:ext uri="{0D108BD9-81ED-4DB2-BD59-A6C34878D82A}">
                    <a16:rowId xmlns:a16="http://schemas.microsoft.com/office/drawing/2014/main" val="1328500854"/>
                  </a:ext>
                </a:extLst>
              </a:tr>
              <a:tr h="414379">
                <a:tc>
                  <a:txBody>
                    <a:bodyPr/>
                    <a:lstStyle/>
                    <a:p>
                      <a:pPr algn="l" rtl="0" fontAlgn="ctr"/>
                      <a:r>
                        <a:rPr lang="en-US" sz="1200" u="none" strike="noStrike">
                          <a:effectLst/>
                        </a:rPr>
                        <a:t>v_build_name</a:t>
                      </a:r>
                      <a:endParaRPr lang="en-US" sz="1200" b="0" i="0" u="none" strike="noStrike">
                        <a:solidFill>
                          <a:srgbClr val="000000"/>
                        </a:solidFill>
                        <a:effectLst/>
                        <a:latin typeface="Arial" panose="020B0604020202020204" pitchFamily="34" charset="0"/>
                      </a:endParaRPr>
                    </a:p>
                  </a:txBody>
                  <a:tcPr marL="4948" marR="4948" marT="4948" marB="0" anchor="ctr"/>
                </a:tc>
                <a:tc>
                  <a:txBody>
                    <a:bodyPr/>
                    <a:lstStyle/>
                    <a:p>
                      <a:pPr algn="l" rtl="0" fontAlgn="ctr"/>
                      <a:r>
                        <a:rPr lang="en-US" sz="1200" u="none" strike="noStrike">
                          <a:effectLst/>
                        </a:rPr>
                        <a:t>Yes</a:t>
                      </a:r>
                      <a:endParaRPr lang="en-US" sz="1200" b="0" i="0" u="none" strike="noStrike">
                        <a:solidFill>
                          <a:srgbClr val="000000"/>
                        </a:solidFill>
                        <a:effectLst/>
                        <a:latin typeface="Arial" panose="020B0604020202020204" pitchFamily="34" charset="0"/>
                      </a:endParaRPr>
                    </a:p>
                  </a:txBody>
                  <a:tcPr marL="4948" marR="4948" marT="4948" marB="0" anchor="ctr"/>
                </a:tc>
                <a:tc>
                  <a:txBody>
                    <a:bodyPr/>
                    <a:lstStyle/>
                    <a:p>
                      <a:pPr algn="l" rtl="0" fontAlgn="ctr"/>
                      <a:r>
                        <a:rPr lang="en-US" sz="1200" u="none" strike="noStrike">
                          <a:effectLst/>
                        </a:rPr>
                        <a:t>Fully qualified build job for the application in Jenkins as it is set in the build.name property of the *-dist.zip file in Artifactory. For example: GRS :: Jobs :: Build :: grs-admin</a:t>
                      </a:r>
                      <a:endParaRPr lang="en-US" sz="1200" b="0" i="0" u="none" strike="noStrike">
                        <a:solidFill>
                          <a:srgbClr val="000000"/>
                        </a:solidFill>
                        <a:effectLst/>
                        <a:latin typeface="Arial" panose="020B0604020202020204" pitchFamily="34" charset="0"/>
                      </a:endParaRPr>
                    </a:p>
                  </a:txBody>
                  <a:tcPr marL="4948" marR="4948" marT="4948" marB="0" anchor="ctr"/>
                </a:tc>
                <a:extLst>
                  <a:ext uri="{0D108BD9-81ED-4DB2-BD59-A6C34878D82A}">
                    <a16:rowId xmlns:a16="http://schemas.microsoft.com/office/drawing/2014/main" val="1904507758"/>
                  </a:ext>
                </a:extLst>
              </a:tr>
              <a:tr h="618804">
                <a:tc>
                  <a:txBody>
                    <a:bodyPr/>
                    <a:lstStyle/>
                    <a:p>
                      <a:pPr algn="l" rtl="0" fontAlgn="ctr"/>
                      <a:r>
                        <a:rPr lang="en-US" sz="1200" u="none" strike="noStrike">
                          <a:effectLst/>
                        </a:rPr>
                        <a:t>v_build_number</a:t>
                      </a:r>
                      <a:endParaRPr lang="en-US" sz="1200" b="0" i="0" u="none" strike="noStrike">
                        <a:solidFill>
                          <a:srgbClr val="000000"/>
                        </a:solidFill>
                        <a:effectLst/>
                        <a:latin typeface="Arial" panose="020B0604020202020204" pitchFamily="34" charset="0"/>
                      </a:endParaRPr>
                    </a:p>
                  </a:txBody>
                  <a:tcPr marL="4948" marR="4948" marT="4948" marB="0" anchor="ctr"/>
                </a:tc>
                <a:tc>
                  <a:txBody>
                    <a:bodyPr/>
                    <a:lstStyle/>
                    <a:p>
                      <a:pPr algn="l" rtl="0" fontAlgn="ctr"/>
                      <a:r>
                        <a:rPr lang="en-US" sz="1200" u="none" strike="noStrike">
                          <a:effectLst/>
                        </a:rPr>
                        <a:t>Yes</a:t>
                      </a:r>
                      <a:endParaRPr lang="en-US" sz="1200" b="0" i="0" u="none" strike="noStrike">
                        <a:solidFill>
                          <a:srgbClr val="000000"/>
                        </a:solidFill>
                        <a:effectLst/>
                        <a:latin typeface="Arial" panose="020B0604020202020204" pitchFamily="34" charset="0"/>
                      </a:endParaRPr>
                    </a:p>
                  </a:txBody>
                  <a:tcPr marL="4948" marR="4948" marT="4948" marB="0" anchor="ctr"/>
                </a:tc>
                <a:tc>
                  <a:txBody>
                    <a:bodyPr/>
                    <a:lstStyle/>
                    <a:p>
                      <a:pPr algn="l" rtl="0" fontAlgn="ctr"/>
                      <a:r>
                        <a:rPr lang="en-US" sz="1200" u="none" strike="noStrike">
                          <a:effectLst/>
                        </a:rPr>
                        <a:t>Build number from the build.number property in Artifactory (for Java, the value in Artifactory is set from the Jenkins build job number). Using values of v_build_name and v_build_number, Ansible Tower downloads the artifacts from Artifactory for deployment (must match *-dist.zip naming convention).</a:t>
                      </a:r>
                      <a:endParaRPr lang="en-US" sz="1200" b="0" i="0" u="none" strike="noStrike">
                        <a:solidFill>
                          <a:srgbClr val="000000"/>
                        </a:solidFill>
                        <a:effectLst/>
                        <a:latin typeface="Arial" panose="020B0604020202020204" pitchFamily="34" charset="0"/>
                      </a:endParaRPr>
                    </a:p>
                  </a:txBody>
                  <a:tcPr marL="4948" marR="4948" marT="4948" marB="0" anchor="ctr"/>
                </a:tc>
                <a:extLst>
                  <a:ext uri="{0D108BD9-81ED-4DB2-BD59-A6C34878D82A}">
                    <a16:rowId xmlns:a16="http://schemas.microsoft.com/office/drawing/2014/main" val="3464227944"/>
                  </a:ext>
                </a:extLst>
              </a:tr>
              <a:tr h="414379">
                <a:tc>
                  <a:txBody>
                    <a:bodyPr/>
                    <a:lstStyle/>
                    <a:p>
                      <a:pPr algn="l" rtl="0" fontAlgn="ctr"/>
                      <a:r>
                        <a:rPr lang="en-US" sz="1200" u="none" strike="noStrike">
                          <a:effectLst/>
                        </a:rPr>
                        <a:t>v_delete_cfg</a:t>
                      </a:r>
                      <a:endParaRPr lang="en-US" sz="1200" b="0" i="0" u="none" strike="noStrike">
                        <a:solidFill>
                          <a:srgbClr val="000000"/>
                        </a:solidFill>
                        <a:effectLst/>
                        <a:latin typeface="Arial" panose="020B0604020202020204" pitchFamily="34" charset="0"/>
                      </a:endParaRPr>
                    </a:p>
                  </a:txBody>
                  <a:tcPr marL="4948" marR="4948" marT="4948" marB="0" anchor="ctr"/>
                </a:tc>
                <a:tc>
                  <a:txBody>
                    <a:bodyPr/>
                    <a:lstStyle/>
                    <a:p>
                      <a:pPr algn="l" rtl="0" fontAlgn="ctr"/>
                      <a:r>
                        <a:rPr lang="en-US" sz="1200" u="none" strike="noStrike">
                          <a:effectLst/>
                        </a:rPr>
                        <a:t>No</a:t>
                      </a:r>
                      <a:endParaRPr lang="en-US" sz="1200" b="0" i="0" u="none" strike="noStrike">
                        <a:solidFill>
                          <a:srgbClr val="000000"/>
                        </a:solidFill>
                        <a:effectLst/>
                        <a:latin typeface="Arial" panose="020B0604020202020204" pitchFamily="34" charset="0"/>
                      </a:endParaRPr>
                    </a:p>
                  </a:txBody>
                  <a:tcPr marL="4948" marR="4948" marT="4948" marB="0" anchor="ctr"/>
                </a:tc>
                <a:tc>
                  <a:txBody>
                    <a:bodyPr/>
                    <a:lstStyle/>
                    <a:p>
                      <a:pPr algn="l" rtl="0" fontAlgn="ctr"/>
                      <a:r>
                        <a:rPr lang="en-US" sz="1200" u="none" strike="noStrike">
                          <a:effectLst/>
                        </a:rPr>
                        <a:t>Default is yes (valid value is yes or no), yes or no must be quoted. If yes, it deletes the configuration files under '</a:t>
                      </a:r>
                      <a:r>
                        <a:rPr lang="en-US" sz="1200" u="none" strike="noStrike" err="1">
                          <a:effectLst/>
                        </a:rPr>
                        <a:t>cfg</a:t>
                      </a:r>
                      <a:r>
                        <a:rPr lang="en-US" sz="1200" u="none" strike="noStrike">
                          <a:effectLst/>
                        </a:rPr>
                        <a:t>' directory before copying the new configuration files.</a:t>
                      </a:r>
                      <a:endParaRPr lang="en-US" sz="1200" b="0" i="0" u="none" strike="noStrike">
                        <a:solidFill>
                          <a:srgbClr val="000000"/>
                        </a:solidFill>
                        <a:effectLst/>
                        <a:latin typeface="Arial" panose="020B0604020202020204" pitchFamily="34" charset="0"/>
                      </a:endParaRPr>
                    </a:p>
                  </a:txBody>
                  <a:tcPr marL="4948" marR="4948" marT="4948" marB="0" anchor="ctr"/>
                </a:tc>
                <a:extLst>
                  <a:ext uri="{0D108BD9-81ED-4DB2-BD59-A6C34878D82A}">
                    <a16:rowId xmlns:a16="http://schemas.microsoft.com/office/drawing/2014/main" val="570525136"/>
                  </a:ext>
                </a:extLst>
              </a:tr>
              <a:tr h="618804">
                <a:tc>
                  <a:txBody>
                    <a:bodyPr/>
                    <a:lstStyle/>
                    <a:p>
                      <a:pPr algn="l" rtl="0" fontAlgn="ctr"/>
                      <a:r>
                        <a:rPr lang="en-US" sz="1200" u="none" strike="noStrike">
                          <a:effectLst/>
                        </a:rPr>
                        <a:t>v_deployment_action</a:t>
                      </a:r>
                      <a:endParaRPr lang="en-US" sz="1200" b="0" i="0" u="none" strike="noStrike">
                        <a:solidFill>
                          <a:srgbClr val="000000"/>
                        </a:solidFill>
                        <a:effectLst/>
                        <a:latin typeface="Arial" panose="020B0604020202020204" pitchFamily="34" charset="0"/>
                      </a:endParaRPr>
                    </a:p>
                  </a:txBody>
                  <a:tcPr marL="4948" marR="4948" marT="4948" marB="0" anchor="ctr"/>
                </a:tc>
                <a:tc>
                  <a:txBody>
                    <a:bodyPr/>
                    <a:lstStyle/>
                    <a:p>
                      <a:pPr algn="l" rtl="0" fontAlgn="ctr"/>
                      <a:r>
                        <a:rPr lang="en-US" sz="1200" u="none" strike="noStrike">
                          <a:effectLst/>
                        </a:rPr>
                        <a:t>No</a:t>
                      </a:r>
                      <a:endParaRPr lang="en-US" sz="1200" b="0" i="0" u="none" strike="noStrike">
                        <a:solidFill>
                          <a:srgbClr val="000000"/>
                        </a:solidFill>
                        <a:effectLst/>
                        <a:latin typeface="Arial" panose="020B0604020202020204" pitchFamily="34" charset="0"/>
                      </a:endParaRPr>
                    </a:p>
                  </a:txBody>
                  <a:tcPr marL="4948" marR="4948" marT="4948" marB="0" anchor="ctr"/>
                </a:tc>
                <a:tc>
                  <a:txBody>
                    <a:bodyPr/>
                    <a:lstStyle/>
                    <a:p>
                      <a:pPr algn="l" rtl="0" fontAlgn="ctr"/>
                      <a:r>
                        <a:rPr lang="en-US" sz="1200" u="none" strike="noStrike">
                          <a:effectLst/>
                        </a:rPr>
                        <a:t>Default is </a:t>
                      </a:r>
                      <a:r>
                        <a:rPr lang="en-US" sz="1200" u="none" strike="noStrike" err="1">
                          <a:effectLst/>
                        </a:rPr>
                        <a:t>copy_and_deploy</a:t>
                      </a:r>
                      <a:r>
                        <a:rPr lang="en-US" sz="1200" u="none" strike="noStrike">
                          <a:effectLst/>
                        </a:rPr>
                        <a:t> (valid values are </a:t>
                      </a:r>
                      <a:r>
                        <a:rPr lang="en-US" sz="1200" u="none" strike="noStrike" err="1">
                          <a:effectLst/>
                        </a:rPr>
                        <a:t>copy_and_deploy</a:t>
                      </a:r>
                      <a:r>
                        <a:rPr lang="en-US" sz="1200" u="none" strike="noStrike">
                          <a:effectLst/>
                        </a:rPr>
                        <a:t>, </a:t>
                      </a:r>
                      <a:r>
                        <a:rPr lang="en-US" sz="1200" u="none" strike="noStrike" err="1">
                          <a:effectLst/>
                        </a:rPr>
                        <a:t>copy_code_only</a:t>
                      </a:r>
                      <a:r>
                        <a:rPr lang="en-US" sz="1200" u="none" strike="noStrike">
                          <a:effectLst/>
                        </a:rPr>
                        <a:t>, </a:t>
                      </a:r>
                      <a:r>
                        <a:rPr lang="en-US" sz="1200" u="none" strike="noStrike" err="1">
                          <a:effectLst/>
                        </a:rPr>
                        <a:t>deploy_without_copy</a:t>
                      </a:r>
                      <a:r>
                        <a:rPr lang="en-US" sz="1200" u="none" strike="noStrike">
                          <a:effectLst/>
                        </a:rPr>
                        <a:t>). </a:t>
                      </a:r>
                      <a:r>
                        <a:rPr lang="en-US" sz="1200" u="none" strike="noStrike" err="1">
                          <a:effectLst/>
                        </a:rPr>
                        <a:t>copy_and_deploy</a:t>
                      </a:r>
                      <a:r>
                        <a:rPr lang="en-US" sz="1200" u="none" strike="noStrike">
                          <a:effectLst/>
                        </a:rPr>
                        <a:t> gets the artifacts from </a:t>
                      </a:r>
                      <a:r>
                        <a:rPr lang="en-US" sz="1200" u="none" strike="noStrike" err="1">
                          <a:effectLst/>
                        </a:rPr>
                        <a:t>Artifactory</a:t>
                      </a:r>
                      <a:r>
                        <a:rPr lang="en-US" sz="1200" u="none" strike="noStrike">
                          <a:effectLst/>
                        </a:rPr>
                        <a:t> and deploys. </a:t>
                      </a:r>
                      <a:r>
                        <a:rPr lang="en-US" sz="1200" u="none" strike="noStrike" err="1">
                          <a:effectLst/>
                        </a:rPr>
                        <a:t>copy_code_only</a:t>
                      </a:r>
                      <a:r>
                        <a:rPr lang="en-US" sz="1200" u="none" strike="noStrike">
                          <a:effectLst/>
                        </a:rPr>
                        <a:t> gets the artifacts from </a:t>
                      </a:r>
                      <a:r>
                        <a:rPr lang="en-US" sz="1200" u="none" strike="noStrike" err="1">
                          <a:effectLst/>
                        </a:rPr>
                        <a:t>Artifactory</a:t>
                      </a:r>
                      <a:r>
                        <a:rPr lang="en-US" sz="1200" u="none" strike="noStrike">
                          <a:effectLst/>
                        </a:rPr>
                        <a:t> and stages to be deployed on the target server. </a:t>
                      </a:r>
                      <a:r>
                        <a:rPr lang="en-US" sz="1200" u="none" strike="noStrike" err="1">
                          <a:effectLst/>
                        </a:rPr>
                        <a:t>deploy_without_copy</a:t>
                      </a:r>
                      <a:r>
                        <a:rPr lang="en-US" sz="1200" u="none" strike="noStrike">
                          <a:effectLst/>
                        </a:rPr>
                        <a:t> deploys any previously staged artifacts</a:t>
                      </a:r>
                      <a:endParaRPr lang="en-US" sz="1200" b="0" i="0" u="none" strike="noStrike">
                        <a:solidFill>
                          <a:srgbClr val="000000"/>
                        </a:solidFill>
                        <a:effectLst/>
                        <a:latin typeface="Arial" panose="020B0604020202020204" pitchFamily="34" charset="0"/>
                      </a:endParaRPr>
                    </a:p>
                  </a:txBody>
                  <a:tcPr marL="4948" marR="4948" marT="4948" marB="0" anchor="ctr"/>
                </a:tc>
                <a:extLst>
                  <a:ext uri="{0D108BD9-81ED-4DB2-BD59-A6C34878D82A}">
                    <a16:rowId xmlns:a16="http://schemas.microsoft.com/office/drawing/2014/main" val="3274192615"/>
                  </a:ext>
                </a:extLst>
              </a:tr>
              <a:tr h="414379">
                <a:tc>
                  <a:txBody>
                    <a:bodyPr/>
                    <a:lstStyle/>
                    <a:p>
                      <a:pPr algn="l" rtl="0" fontAlgn="ctr"/>
                      <a:r>
                        <a:rPr lang="en-US" sz="1200" u="none" strike="noStrike">
                          <a:effectLst/>
                        </a:rPr>
                        <a:t>v_deployment_restart</a:t>
                      </a:r>
                      <a:endParaRPr lang="en-US" sz="1200" b="0" i="0" u="none" strike="noStrike">
                        <a:solidFill>
                          <a:srgbClr val="000000"/>
                        </a:solidFill>
                        <a:effectLst/>
                        <a:latin typeface="Arial" panose="020B0604020202020204" pitchFamily="34" charset="0"/>
                      </a:endParaRPr>
                    </a:p>
                  </a:txBody>
                  <a:tcPr marL="4948" marR="4948" marT="4948" marB="0" anchor="ctr"/>
                </a:tc>
                <a:tc>
                  <a:txBody>
                    <a:bodyPr/>
                    <a:lstStyle/>
                    <a:p>
                      <a:pPr algn="l" rtl="0" fontAlgn="ctr"/>
                      <a:r>
                        <a:rPr lang="en-US" sz="1200" u="none" strike="noStrike">
                          <a:effectLst/>
                        </a:rPr>
                        <a:t>No</a:t>
                      </a:r>
                      <a:endParaRPr lang="en-US" sz="1200" b="0" i="0" u="none" strike="noStrike">
                        <a:solidFill>
                          <a:srgbClr val="000000"/>
                        </a:solidFill>
                        <a:effectLst/>
                        <a:latin typeface="Arial" panose="020B0604020202020204" pitchFamily="34" charset="0"/>
                      </a:endParaRPr>
                    </a:p>
                  </a:txBody>
                  <a:tcPr marL="4948" marR="4948" marT="4948" marB="0" anchor="ctr"/>
                </a:tc>
                <a:tc>
                  <a:txBody>
                    <a:bodyPr/>
                    <a:lstStyle/>
                    <a:p>
                      <a:pPr algn="l" rtl="0" fontAlgn="ctr"/>
                      <a:r>
                        <a:rPr lang="en-US" sz="1200" u="none" strike="noStrike">
                          <a:effectLst/>
                        </a:rPr>
                        <a:t>Default is yes (valid value is yes or no). If yes then application is restarted after the deployment. If multiple applications are being deployed to the same </a:t>
                      </a:r>
                      <a:r>
                        <a:rPr lang="en-US" sz="1200" u="none" strike="noStrike" err="1">
                          <a:effectLst/>
                        </a:rPr>
                        <a:t>Weblogic</a:t>
                      </a:r>
                      <a:r>
                        <a:rPr lang="en-US" sz="1200" u="none" strike="noStrike">
                          <a:effectLst/>
                        </a:rPr>
                        <a:t> domain, only the last one deployed should trigger a restart.</a:t>
                      </a:r>
                      <a:endParaRPr lang="en-US" sz="1200" b="0" i="0" u="none" strike="noStrike">
                        <a:solidFill>
                          <a:srgbClr val="000000"/>
                        </a:solidFill>
                        <a:effectLst/>
                        <a:latin typeface="Arial" panose="020B0604020202020204" pitchFamily="34" charset="0"/>
                      </a:endParaRPr>
                    </a:p>
                  </a:txBody>
                  <a:tcPr marL="4948" marR="4948" marT="4948" marB="0" anchor="ctr"/>
                </a:tc>
                <a:extLst>
                  <a:ext uri="{0D108BD9-81ED-4DB2-BD59-A6C34878D82A}">
                    <a16:rowId xmlns:a16="http://schemas.microsoft.com/office/drawing/2014/main" val="4039953434"/>
                  </a:ext>
                </a:extLst>
              </a:tr>
              <a:tr h="414379">
                <a:tc>
                  <a:txBody>
                    <a:bodyPr/>
                    <a:lstStyle/>
                    <a:p>
                      <a:pPr algn="l" rtl="0" fontAlgn="ctr"/>
                      <a:r>
                        <a:rPr lang="en-US" sz="1200" u="none" strike="noStrike">
                          <a:effectLst/>
                        </a:rPr>
                        <a:t>v_chg_ticket_number</a:t>
                      </a:r>
                      <a:endParaRPr lang="en-US" sz="1200" b="0" i="0" u="none" strike="noStrike">
                        <a:solidFill>
                          <a:srgbClr val="000000"/>
                        </a:solidFill>
                        <a:effectLst/>
                        <a:latin typeface="Arial" panose="020B0604020202020204" pitchFamily="34" charset="0"/>
                      </a:endParaRPr>
                    </a:p>
                  </a:txBody>
                  <a:tcPr marL="4948" marR="4948" marT="4948" marB="0" anchor="ctr"/>
                </a:tc>
                <a:tc>
                  <a:txBody>
                    <a:bodyPr/>
                    <a:lstStyle/>
                    <a:p>
                      <a:pPr algn="l" rtl="0" fontAlgn="ctr"/>
                      <a:r>
                        <a:rPr lang="en-US" sz="1200" u="none" strike="noStrike">
                          <a:effectLst/>
                        </a:rPr>
                        <a:t>No</a:t>
                      </a:r>
                      <a:endParaRPr lang="en-US" sz="1200" b="0" i="0" u="none" strike="noStrike">
                        <a:solidFill>
                          <a:srgbClr val="000000"/>
                        </a:solidFill>
                        <a:effectLst/>
                        <a:latin typeface="Arial" panose="020B0604020202020204" pitchFamily="34" charset="0"/>
                      </a:endParaRPr>
                    </a:p>
                  </a:txBody>
                  <a:tcPr marL="4948" marR="4948" marT="4948" marB="0" anchor="ctr"/>
                </a:tc>
                <a:tc>
                  <a:txBody>
                    <a:bodyPr/>
                    <a:lstStyle/>
                    <a:p>
                      <a:pPr algn="l" rtl="0" fontAlgn="ctr"/>
                      <a:r>
                        <a:rPr lang="en-US" sz="1200" u="none" strike="noStrike">
                          <a:effectLst/>
                        </a:rPr>
                        <a:t>Change ticket number. Required for stage, production and DR deployments (not required if v_deploy_action is set to copy_code_only).</a:t>
                      </a:r>
                      <a:endParaRPr lang="en-US" sz="1200" b="0" i="0" u="none" strike="noStrike">
                        <a:solidFill>
                          <a:srgbClr val="000000"/>
                        </a:solidFill>
                        <a:effectLst/>
                        <a:latin typeface="Arial" panose="020B0604020202020204" pitchFamily="34" charset="0"/>
                      </a:endParaRPr>
                    </a:p>
                  </a:txBody>
                  <a:tcPr marL="4948" marR="4948" marT="4948" marB="0" anchor="ctr"/>
                </a:tc>
                <a:extLst>
                  <a:ext uri="{0D108BD9-81ED-4DB2-BD59-A6C34878D82A}">
                    <a16:rowId xmlns:a16="http://schemas.microsoft.com/office/drawing/2014/main" val="938134112"/>
                  </a:ext>
                </a:extLst>
              </a:tr>
              <a:tr h="414379">
                <a:tc>
                  <a:txBody>
                    <a:bodyPr/>
                    <a:lstStyle/>
                    <a:p>
                      <a:pPr algn="l" rtl="0" fontAlgn="ctr"/>
                      <a:r>
                        <a:rPr lang="en-US" sz="1200" u="none" strike="noStrike">
                          <a:effectLst/>
                        </a:rPr>
                        <a:t>v_skip_chg_ticket_check</a:t>
                      </a:r>
                      <a:endParaRPr lang="en-US" sz="1200" b="0" i="0" u="none" strike="noStrike">
                        <a:solidFill>
                          <a:srgbClr val="000000"/>
                        </a:solidFill>
                        <a:effectLst/>
                        <a:latin typeface="Arial" panose="020B0604020202020204" pitchFamily="34" charset="0"/>
                      </a:endParaRPr>
                    </a:p>
                  </a:txBody>
                  <a:tcPr marL="4948" marR="4948" marT="4948" marB="0" anchor="ctr"/>
                </a:tc>
                <a:tc>
                  <a:txBody>
                    <a:bodyPr/>
                    <a:lstStyle/>
                    <a:p>
                      <a:pPr algn="l" rtl="0" fontAlgn="ctr"/>
                      <a:r>
                        <a:rPr lang="en-US" sz="1200" u="none" strike="noStrike">
                          <a:effectLst/>
                        </a:rPr>
                        <a:t>No</a:t>
                      </a:r>
                      <a:endParaRPr lang="en-US" sz="1200" b="0" i="0" u="none" strike="noStrike">
                        <a:solidFill>
                          <a:srgbClr val="000000"/>
                        </a:solidFill>
                        <a:effectLst/>
                        <a:latin typeface="Arial" panose="020B0604020202020204" pitchFamily="34" charset="0"/>
                      </a:endParaRPr>
                    </a:p>
                  </a:txBody>
                  <a:tcPr marL="4948" marR="4948" marT="4948" marB="0" anchor="ctr"/>
                </a:tc>
                <a:tc>
                  <a:txBody>
                    <a:bodyPr/>
                    <a:lstStyle/>
                    <a:p>
                      <a:pPr algn="l" rtl="0" fontAlgn="ctr"/>
                      <a:r>
                        <a:rPr lang="en-US" sz="1200" u="none" strike="noStrike">
                          <a:effectLst/>
                        </a:rPr>
                        <a:t>Default is no. Set to yes only in exceptional circumstances see: no change ticket deploys</a:t>
                      </a:r>
                      <a:endParaRPr lang="en-US" sz="1200" b="0" i="0" u="none" strike="noStrike">
                        <a:solidFill>
                          <a:srgbClr val="000000"/>
                        </a:solidFill>
                        <a:effectLst/>
                        <a:latin typeface="Arial" panose="020B0604020202020204" pitchFamily="34" charset="0"/>
                      </a:endParaRPr>
                    </a:p>
                  </a:txBody>
                  <a:tcPr marL="4948" marR="4948" marT="4948" marB="0" anchor="ctr"/>
                </a:tc>
                <a:extLst>
                  <a:ext uri="{0D108BD9-81ED-4DB2-BD59-A6C34878D82A}">
                    <a16:rowId xmlns:a16="http://schemas.microsoft.com/office/drawing/2014/main" val="3392471483"/>
                  </a:ext>
                </a:extLst>
              </a:tr>
              <a:tr h="238486">
                <a:tc>
                  <a:txBody>
                    <a:bodyPr/>
                    <a:lstStyle/>
                    <a:p>
                      <a:pPr algn="l" rtl="0" fontAlgn="ctr"/>
                      <a:r>
                        <a:rPr lang="en-US" sz="1200" u="none" strike="noStrike">
                          <a:effectLst/>
                        </a:rPr>
                        <a:t>deployment_pwd</a:t>
                      </a:r>
                      <a:endParaRPr lang="en-US" sz="1200" b="0" i="0" u="none" strike="noStrike">
                        <a:solidFill>
                          <a:srgbClr val="000000"/>
                        </a:solidFill>
                        <a:effectLst/>
                        <a:latin typeface="Arial" panose="020B0604020202020204" pitchFamily="34" charset="0"/>
                      </a:endParaRPr>
                    </a:p>
                  </a:txBody>
                  <a:tcPr marL="4948" marR="4948" marT="4948" marB="0" anchor="ctr"/>
                </a:tc>
                <a:tc>
                  <a:txBody>
                    <a:bodyPr/>
                    <a:lstStyle/>
                    <a:p>
                      <a:pPr algn="l" rtl="0" fontAlgn="ctr"/>
                      <a:r>
                        <a:rPr lang="en-US" sz="1200" u="none" strike="noStrike">
                          <a:effectLst/>
                        </a:rPr>
                        <a:t>No</a:t>
                      </a:r>
                      <a:endParaRPr lang="en-US" sz="1200" b="0" i="0" u="none" strike="noStrike">
                        <a:solidFill>
                          <a:srgbClr val="000000"/>
                        </a:solidFill>
                        <a:effectLst/>
                        <a:latin typeface="Arial" panose="020B0604020202020204" pitchFamily="34" charset="0"/>
                      </a:endParaRPr>
                    </a:p>
                  </a:txBody>
                  <a:tcPr marL="4948" marR="4948" marT="4948" marB="0" anchor="ctr"/>
                </a:tc>
                <a:tc>
                  <a:txBody>
                    <a:bodyPr/>
                    <a:lstStyle/>
                    <a:p>
                      <a:pPr algn="l" rtl="0" fontAlgn="ctr"/>
                      <a:r>
                        <a:rPr lang="en-US" sz="1200" u="none" strike="noStrike">
                          <a:effectLst/>
                        </a:rPr>
                        <a:t>Deployment password (WHS use only) - required for Stage and Production deployment only.</a:t>
                      </a:r>
                      <a:endParaRPr lang="en-US" sz="1200" b="0" i="0" u="none" strike="noStrike">
                        <a:solidFill>
                          <a:srgbClr val="000000"/>
                        </a:solidFill>
                        <a:effectLst/>
                        <a:latin typeface="Arial" panose="020B0604020202020204" pitchFamily="34" charset="0"/>
                      </a:endParaRPr>
                    </a:p>
                  </a:txBody>
                  <a:tcPr marL="4948" marR="4948" marT="4948" marB="0" anchor="ctr"/>
                </a:tc>
                <a:extLst>
                  <a:ext uri="{0D108BD9-81ED-4DB2-BD59-A6C34878D82A}">
                    <a16:rowId xmlns:a16="http://schemas.microsoft.com/office/drawing/2014/main" val="283505751"/>
                  </a:ext>
                </a:extLst>
              </a:tr>
            </a:tbl>
          </a:graphicData>
        </a:graphic>
      </p:graphicFrame>
      <p:sp>
        <p:nvSpPr>
          <p:cNvPr id="13" name="Rectangle 12"/>
          <p:cNvSpPr/>
          <p:nvPr/>
        </p:nvSpPr>
        <p:spPr>
          <a:xfrm>
            <a:off x="217816" y="1941426"/>
            <a:ext cx="3477940" cy="276999"/>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172B4D"/>
                </a:solidFill>
                <a:effectLst/>
                <a:uLnTx/>
                <a:uFillTx/>
                <a:latin typeface="-apple-system"/>
                <a:ea typeface="MS PGothic"/>
              </a:rPr>
              <a:t>Parameters Common to All Deployment Jobs</a:t>
            </a:r>
          </a:p>
        </p:txBody>
      </p:sp>
    </p:spTree>
    <p:extLst>
      <p:ext uri="{BB962C8B-B14F-4D97-AF65-F5344CB8AC3E}">
        <p14:creationId xmlns:p14="http://schemas.microsoft.com/office/powerpoint/2010/main" val="35406609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58911" y="233924"/>
            <a:ext cx="7015315" cy="701731"/>
          </a:xfrm>
          <a:prstGeom prst="rect">
            <a:avLst/>
          </a:prstGeom>
          <a:noFill/>
        </p:spPr>
        <p:txBody>
          <a:bodyPr wrap="square" rtlCol="0">
            <a:spAutoFit/>
          </a:body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0" normalizeH="0" baseline="0" noProof="0">
                <a:ln>
                  <a:noFill/>
                </a:ln>
                <a:solidFill>
                  <a:prstClr val="black"/>
                </a:solidFill>
                <a:effectLst/>
                <a:uLnTx/>
                <a:uFillTx/>
                <a:latin typeface="+mj-lt"/>
                <a:ea typeface="+mn-ea"/>
                <a:cs typeface="Arial" panose="020B0604020202020204" pitchFamily="34" charset="0"/>
              </a:rPr>
              <a:t>The DevOps Stages/Tools</a:t>
            </a:r>
          </a:p>
        </p:txBody>
      </p:sp>
      <p:pic>
        <p:nvPicPr>
          <p:cNvPr id="1026" name="Picture 2" descr="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4424" y="1672831"/>
            <a:ext cx="9156007" cy="4536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984280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p:cNvSpPr txBox="1"/>
          <p:nvPr/>
        </p:nvSpPr>
        <p:spPr>
          <a:xfrm>
            <a:off x="311252" y="208356"/>
            <a:ext cx="11630025" cy="461665"/>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err="1">
                <a:ln>
                  <a:noFill/>
                </a:ln>
                <a:solidFill>
                  <a:srgbClr val="003946"/>
                </a:solidFill>
                <a:effectLst/>
                <a:uLnTx/>
                <a:uFillTx/>
                <a:latin typeface="Sun Life Sans Regular" panose="02000503000000020004" pitchFamily="50" charset="0"/>
                <a:ea typeface="MS PGothic"/>
                <a:cs typeface="+mn-cs"/>
              </a:rPr>
              <a:t>Ansible</a:t>
            </a:r>
            <a:r>
              <a:rPr kumimoji="0" lang="en-US" sz="2400" b="0" i="0" u="none" strike="noStrike" kern="1200" cap="none" spc="0" normalizeH="0" baseline="0" noProof="0">
                <a:ln>
                  <a:noFill/>
                </a:ln>
                <a:solidFill>
                  <a:srgbClr val="003946"/>
                </a:solidFill>
                <a:effectLst/>
                <a:uLnTx/>
                <a:uFillTx/>
                <a:latin typeface="Sun Life Sans Regular" panose="02000503000000020004" pitchFamily="50" charset="0"/>
                <a:ea typeface="MS PGothic"/>
                <a:cs typeface="+mn-cs"/>
              </a:rPr>
              <a:t> Job</a:t>
            </a:r>
          </a:p>
        </p:txBody>
      </p:sp>
      <p:sp>
        <p:nvSpPr>
          <p:cNvPr id="2" name="Rectangle 1"/>
          <p:cNvSpPr>
            <a:spLocks noChangeArrowheads="1"/>
          </p:cNvSpPr>
          <p:nvPr/>
        </p:nvSpPr>
        <p:spPr bwMode="auto">
          <a:xfrm>
            <a:off x="0" y="-393435"/>
            <a:ext cx="25705" cy="547588"/>
          </a:xfrm>
          <a:prstGeom prst="rect">
            <a:avLst/>
          </a:prstGeom>
          <a:solidFill>
            <a:srgbClr val="F4F5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2696" tIns="0" rIns="12696" bIns="-6348"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S PGothic"/>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S PGothic"/>
            </a:endParaRPr>
          </a:p>
        </p:txBody>
      </p:sp>
      <p:sp>
        <p:nvSpPr>
          <p:cNvPr id="3" name="Rectangle 4"/>
          <p:cNvSpPr>
            <a:spLocks noChangeArrowheads="1"/>
          </p:cNvSpPr>
          <p:nvPr/>
        </p:nvSpPr>
        <p:spPr bwMode="auto">
          <a:xfrm>
            <a:off x="0" y="-26336"/>
            <a:ext cx="25705" cy="270589"/>
          </a:xfrm>
          <a:prstGeom prst="rect">
            <a:avLst/>
          </a:prstGeom>
          <a:solidFill>
            <a:srgbClr val="F4F5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2696" tIns="0" rIns="12696" bIns="-6348" numCol="1" anchor="ctr"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S PGothic"/>
            </a:endParaRPr>
          </a:p>
        </p:txBody>
      </p:sp>
      <p:sp>
        <p:nvSpPr>
          <p:cNvPr id="13" name="Rectangle 12"/>
          <p:cNvSpPr/>
          <p:nvPr/>
        </p:nvSpPr>
        <p:spPr>
          <a:xfrm>
            <a:off x="311252" y="1256997"/>
            <a:ext cx="11037563" cy="923330"/>
          </a:xfrm>
          <a:prstGeom prst="rect">
            <a:avLst/>
          </a:prstGeom>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solidFill>
                  <a:srgbClr val="003946"/>
                </a:solidFill>
                <a:effectLst/>
                <a:uLnTx/>
                <a:uFillTx/>
                <a:latin typeface="Sun Life Sans" panose="02000503000000020004" pitchFamily="2" charset="77"/>
                <a:ea typeface="MS PGothic"/>
                <a:cs typeface="+mn-cs"/>
              </a:rPr>
              <a:t>For further details on </a:t>
            </a:r>
            <a:r>
              <a:rPr kumimoji="0" lang="en-US" sz="1500" b="0" i="0" u="none" strike="noStrike" kern="1200" cap="none" spc="0" normalizeH="0" baseline="0" noProof="0" err="1">
                <a:ln>
                  <a:noFill/>
                </a:ln>
                <a:solidFill>
                  <a:srgbClr val="003946"/>
                </a:solidFill>
                <a:effectLst/>
                <a:uLnTx/>
                <a:uFillTx/>
                <a:latin typeface="Sun Life Sans" panose="02000503000000020004" pitchFamily="2" charset="77"/>
                <a:ea typeface="MS PGothic"/>
                <a:cs typeface="+mn-cs"/>
              </a:rPr>
              <a:t>Ansible</a:t>
            </a:r>
            <a:r>
              <a:rPr kumimoji="0" lang="en-US" sz="1500" b="0" i="0" u="none" strike="noStrike" kern="1200" cap="none" spc="0" normalizeH="0" baseline="0" noProof="0">
                <a:ln>
                  <a:noFill/>
                </a:ln>
                <a:solidFill>
                  <a:srgbClr val="003946"/>
                </a:solidFill>
                <a:effectLst/>
                <a:uLnTx/>
                <a:uFillTx/>
                <a:latin typeface="Sun Life Sans" panose="02000503000000020004" pitchFamily="2" charset="77"/>
                <a:ea typeface="MS PGothic"/>
                <a:cs typeface="+mn-cs"/>
              </a:rPr>
              <a:t> Job Parameters, refer to below link:</a:t>
            </a:r>
          </a:p>
          <a:p>
            <a:pPr marL="0" marR="0" lvl="0" indent="0" algn="l" defTabSz="914400" rtl="0" eaLnBrk="1" fontAlgn="base" latinLnBrk="0" hangingPunct="1">
              <a:lnSpc>
                <a:spcPct val="100000"/>
              </a:lnSpc>
              <a:spcBef>
                <a:spcPct val="0"/>
              </a:spcBef>
              <a:spcAft>
                <a:spcPct val="0"/>
              </a:spcAft>
              <a:buClrTx/>
              <a:buSzTx/>
              <a:buFontTx/>
              <a:buNone/>
              <a:tabLst/>
              <a:defRPr/>
            </a:pPr>
            <a:br>
              <a:rPr kumimoji="0" lang="en-US" sz="1500" b="0" i="0" u="none" strike="noStrike" kern="1200" cap="none" spc="0" normalizeH="0" baseline="0" noProof="0">
                <a:ln>
                  <a:noFill/>
                </a:ln>
                <a:solidFill>
                  <a:srgbClr val="003946"/>
                </a:solidFill>
                <a:effectLst/>
                <a:uLnTx/>
                <a:uFillTx/>
                <a:latin typeface="Sun Life Sans" panose="02000503000000020004" pitchFamily="2" charset="77"/>
                <a:ea typeface="MS PGothic"/>
                <a:cs typeface="+mn-cs"/>
              </a:rPr>
            </a:br>
            <a:r>
              <a:rPr kumimoji="0" lang="en-US" sz="1200" b="1" i="0" u="none" strike="noStrike" kern="1200" cap="none" spc="0" normalizeH="0" baseline="0" noProof="0">
                <a:ln>
                  <a:noFill/>
                </a:ln>
                <a:solidFill>
                  <a:prstClr val="black"/>
                </a:solidFill>
                <a:effectLst/>
                <a:uLnTx/>
                <a:uFillTx/>
                <a:latin typeface="Lucida Sans"/>
                <a:ea typeface="MS PGothic"/>
                <a:hlinkClick r:id="rId3"/>
              </a:rPr>
              <a:t>https://bitbucket.sunlifecorp.com/projects/DEVOPS/repos/devops-appdev/browse/1.Skateboard/7.Deploy/Training/AnsibleTowerJobs.md</a:t>
            </a:r>
            <a:endParaRPr kumimoji="0" lang="en-US" sz="1200" b="1" i="0" u="none" strike="noStrike" kern="1200" cap="none" spc="0" normalizeH="0" baseline="0" noProof="0">
              <a:ln>
                <a:noFill/>
              </a:ln>
              <a:solidFill>
                <a:srgbClr val="172B4D"/>
              </a:solidFill>
              <a:effectLst/>
              <a:uLnTx/>
              <a:uFillTx/>
              <a:latin typeface="-apple-system"/>
              <a:ea typeface="MS PGothic"/>
            </a:endParaRPr>
          </a:p>
        </p:txBody>
      </p:sp>
    </p:spTree>
    <p:extLst>
      <p:ext uri="{BB962C8B-B14F-4D97-AF65-F5344CB8AC3E}">
        <p14:creationId xmlns:p14="http://schemas.microsoft.com/office/powerpoint/2010/main" val="235689978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p:cNvSpPr txBox="1"/>
          <p:nvPr/>
        </p:nvSpPr>
        <p:spPr>
          <a:xfrm>
            <a:off x="311252" y="312859"/>
            <a:ext cx="11630025" cy="461665"/>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003946"/>
                </a:solidFill>
                <a:effectLst/>
                <a:uLnTx/>
                <a:uFillTx/>
                <a:latin typeface="Sun Life Sans Regular" panose="02000503000000020004" pitchFamily="50" charset="0"/>
                <a:ea typeface="MS PGothic"/>
                <a:cs typeface="+mn-cs"/>
              </a:rPr>
              <a:t>Troubleshooting Failed Deployment</a:t>
            </a:r>
          </a:p>
        </p:txBody>
      </p:sp>
      <p:sp>
        <p:nvSpPr>
          <p:cNvPr id="2" name="Rectangle 1"/>
          <p:cNvSpPr>
            <a:spLocks noChangeArrowheads="1"/>
          </p:cNvSpPr>
          <p:nvPr/>
        </p:nvSpPr>
        <p:spPr bwMode="auto">
          <a:xfrm>
            <a:off x="0" y="-393435"/>
            <a:ext cx="25705" cy="547588"/>
          </a:xfrm>
          <a:prstGeom prst="rect">
            <a:avLst/>
          </a:prstGeom>
          <a:solidFill>
            <a:srgbClr val="F4F5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2696" tIns="0" rIns="12696" bIns="-6348"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S PGothic"/>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S PGothic"/>
            </a:endParaRPr>
          </a:p>
        </p:txBody>
      </p:sp>
      <p:sp>
        <p:nvSpPr>
          <p:cNvPr id="3" name="Rectangle 4"/>
          <p:cNvSpPr>
            <a:spLocks noChangeArrowheads="1"/>
          </p:cNvSpPr>
          <p:nvPr/>
        </p:nvSpPr>
        <p:spPr bwMode="auto">
          <a:xfrm>
            <a:off x="0" y="-26336"/>
            <a:ext cx="25705" cy="270589"/>
          </a:xfrm>
          <a:prstGeom prst="rect">
            <a:avLst/>
          </a:prstGeom>
          <a:solidFill>
            <a:srgbClr val="F4F5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2696" tIns="0" rIns="12696" bIns="-6348" numCol="1" anchor="ctr"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S PGothic"/>
            </a:endParaRPr>
          </a:p>
        </p:txBody>
      </p:sp>
      <p:sp>
        <p:nvSpPr>
          <p:cNvPr id="13" name="Rectangle 12"/>
          <p:cNvSpPr/>
          <p:nvPr/>
        </p:nvSpPr>
        <p:spPr>
          <a:xfrm>
            <a:off x="307975" y="1185896"/>
            <a:ext cx="11037563" cy="1015663"/>
          </a:xfrm>
          <a:prstGeom prst="rect">
            <a:avLst/>
          </a:prstGeom>
        </p:spPr>
        <p:txBody>
          <a:bodyPr wrap="square">
            <a:spAutoFit/>
          </a:bodyPr>
          <a:lstStyle/>
          <a:p>
            <a:pPr marL="285750" marR="0" lvl="0" indent="-285750" algn="l" defTabSz="914400" rtl="0" eaLnBrk="1" fontAlgn="base" latinLnBrk="0" hangingPunct="1">
              <a:lnSpc>
                <a:spcPct val="100000"/>
              </a:lnSpc>
              <a:spcBef>
                <a:spcPct val="0"/>
              </a:spcBef>
              <a:spcAft>
                <a:spcPct val="0"/>
              </a:spcAft>
              <a:buClrTx/>
              <a:buSzTx/>
              <a:buFont typeface="Wingdings" panose="05000000000000000000" pitchFamily="2" charset="2"/>
              <a:buChar char="Ø"/>
              <a:tabLst/>
              <a:defRPr/>
            </a:pPr>
            <a:r>
              <a:rPr kumimoji="0" lang="en-US" sz="1500" b="0" i="0" u="none" strike="noStrike" kern="1200" cap="none" spc="0" normalizeH="0" baseline="0" noProof="0">
                <a:ln>
                  <a:noFill/>
                </a:ln>
                <a:solidFill>
                  <a:srgbClr val="003946"/>
                </a:solidFill>
                <a:effectLst/>
                <a:uLnTx/>
                <a:uFillTx/>
                <a:latin typeface="Sun Life Sans" panose="02000503000000020004" pitchFamily="2" charset="77"/>
                <a:ea typeface="MS PGothic"/>
                <a:cs typeface="+mn-cs"/>
              </a:rPr>
              <a:t>When deployment fails, first thing you need to do is to find out failing task in the CDD release pipeline phase. Once the failed task is identified, you can click on the task status to get more details like Ansible job id and template</a:t>
            </a:r>
          </a:p>
          <a:p>
            <a:pPr marL="285750" marR="0" lvl="0" indent="-285750" algn="l" defTabSz="914400" rtl="0" eaLnBrk="1" fontAlgn="base" latinLnBrk="0" hangingPunct="1">
              <a:lnSpc>
                <a:spcPct val="100000"/>
              </a:lnSpc>
              <a:spcBef>
                <a:spcPct val="0"/>
              </a:spcBef>
              <a:spcAft>
                <a:spcPct val="0"/>
              </a:spcAft>
              <a:buClrTx/>
              <a:buSzTx/>
              <a:buFont typeface="Wingdings" panose="05000000000000000000" pitchFamily="2" charset="2"/>
              <a:buChar char="Ø"/>
              <a:tabLst/>
              <a:defRPr/>
            </a:pPr>
            <a:endParaRPr kumimoji="0" lang="en-US" sz="1500" b="0" i="0" u="none" strike="noStrike" kern="1200" cap="none" spc="0" normalizeH="0" baseline="0" noProof="0">
              <a:ln>
                <a:noFill/>
              </a:ln>
              <a:solidFill>
                <a:srgbClr val="003946"/>
              </a:solidFill>
              <a:effectLst/>
              <a:uLnTx/>
              <a:uFillTx/>
              <a:latin typeface="Sun Life Sans" panose="02000503000000020004" pitchFamily="2" charset="77"/>
              <a:ea typeface="MS PGothic"/>
              <a:cs typeface="+mn-cs"/>
            </a:endParaRPr>
          </a:p>
          <a:p>
            <a:pPr marL="285750" marR="0" lvl="0" indent="-285750" algn="l" defTabSz="914400" rtl="0" eaLnBrk="1" fontAlgn="base" latinLnBrk="0" hangingPunct="1">
              <a:lnSpc>
                <a:spcPct val="100000"/>
              </a:lnSpc>
              <a:spcBef>
                <a:spcPct val="0"/>
              </a:spcBef>
              <a:spcAft>
                <a:spcPct val="0"/>
              </a:spcAft>
              <a:buClrTx/>
              <a:buSzTx/>
              <a:buFont typeface="Wingdings" panose="05000000000000000000" pitchFamily="2" charset="2"/>
              <a:buChar char="Ø"/>
              <a:tabLst/>
              <a:defRPr/>
            </a:pPr>
            <a:r>
              <a:rPr kumimoji="0" lang="en-US" sz="1500" b="0" i="0" u="none" strike="noStrike" kern="1200" cap="none" spc="0" normalizeH="0" baseline="0" noProof="0">
                <a:ln>
                  <a:noFill/>
                </a:ln>
                <a:solidFill>
                  <a:srgbClr val="003946"/>
                </a:solidFill>
                <a:effectLst/>
                <a:uLnTx/>
                <a:uFillTx/>
                <a:latin typeface="Sun Life Sans" panose="02000503000000020004" pitchFamily="2" charset="77"/>
                <a:ea typeface="MS PGothic"/>
                <a:cs typeface="+mn-cs"/>
              </a:rPr>
              <a:t>You can login to </a:t>
            </a:r>
            <a:r>
              <a:rPr kumimoji="0" lang="en-US" sz="1500" b="0" i="0" u="none" strike="noStrike" kern="1200" cap="none" spc="0" normalizeH="0" baseline="0" noProof="0" err="1">
                <a:ln>
                  <a:noFill/>
                </a:ln>
                <a:solidFill>
                  <a:srgbClr val="003946"/>
                </a:solidFill>
                <a:effectLst/>
                <a:uLnTx/>
                <a:uFillTx/>
                <a:latin typeface="Sun Life Sans" panose="02000503000000020004" pitchFamily="2" charset="77"/>
                <a:ea typeface="MS PGothic"/>
                <a:cs typeface="+mn-cs"/>
              </a:rPr>
              <a:t>Ansible</a:t>
            </a:r>
            <a:r>
              <a:rPr kumimoji="0" lang="en-US" sz="1500" b="0" i="0" u="none" strike="noStrike" kern="1200" cap="none" spc="0" normalizeH="0" baseline="0" noProof="0">
                <a:ln>
                  <a:noFill/>
                </a:ln>
                <a:solidFill>
                  <a:srgbClr val="003946"/>
                </a:solidFill>
                <a:effectLst/>
                <a:uLnTx/>
                <a:uFillTx/>
                <a:latin typeface="Sun Life Sans" panose="02000503000000020004" pitchFamily="2" charset="77"/>
                <a:ea typeface="MS PGothic"/>
                <a:cs typeface="+mn-cs"/>
              </a:rPr>
              <a:t> Tower and search the job with the same id, to get further details.</a:t>
            </a:r>
          </a:p>
        </p:txBody>
      </p:sp>
      <p:sp>
        <p:nvSpPr>
          <p:cNvPr id="9" name="AutoShape 13" descr="CDD_Tasks_Filteri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prstClr val="black"/>
              </a:solidFill>
              <a:effectLst/>
              <a:uLnTx/>
              <a:uFillTx/>
              <a:latin typeface="Lucida Sans"/>
              <a:ea typeface="MS PGothic"/>
            </a:endParaRPr>
          </a:p>
        </p:txBody>
      </p:sp>
      <p:pic>
        <p:nvPicPr>
          <p:cNvPr id="10" name="Picture 9"/>
          <p:cNvPicPr>
            <a:picLocks noChangeAspect="1"/>
          </p:cNvPicPr>
          <p:nvPr/>
        </p:nvPicPr>
        <p:blipFill>
          <a:blip r:embed="rId3"/>
          <a:stretch>
            <a:fillRect/>
          </a:stretch>
        </p:blipFill>
        <p:spPr>
          <a:xfrm>
            <a:off x="1435908" y="2382099"/>
            <a:ext cx="10034149" cy="4414215"/>
          </a:xfrm>
          <a:prstGeom prst="rect">
            <a:avLst/>
          </a:prstGeom>
          <a:ln w="9525"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18467979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ChangeArrowheads="1"/>
          </p:cNvSpPr>
          <p:nvPr/>
        </p:nvSpPr>
        <p:spPr bwMode="auto">
          <a:xfrm>
            <a:off x="0" y="-393435"/>
            <a:ext cx="25705" cy="547588"/>
          </a:xfrm>
          <a:prstGeom prst="rect">
            <a:avLst/>
          </a:prstGeom>
          <a:solidFill>
            <a:srgbClr val="F4F5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2696" tIns="0" rIns="12696" bIns="-6348"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S PGothic"/>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S PGothic"/>
            </a:endParaRPr>
          </a:p>
        </p:txBody>
      </p:sp>
      <p:sp>
        <p:nvSpPr>
          <p:cNvPr id="3" name="Rectangle 4"/>
          <p:cNvSpPr>
            <a:spLocks noChangeArrowheads="1"/>
          </p:cNvSpPr>
          <p:nvPr/>
        </p:nvSpPr>
        <p:spPr bwMode="auto">
          <a:xfrm>
            <a:off x="0" y="-26336"/>
            <a:ext cx="25705" cy="270589"/>
          </a:xfrm>
          <a:prstGeom prst="rect">
            <a:avLst/>
          </a:prstGeom>
          <a:solidFill>
            <a:srgbClr val="F4F5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2696" tIns="0" rIns="12696" bIns="-6348" numCol="1" anchor="ctr"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S PGothic"/>
            </a:endParaRPr>
          </a:p>
        </p:txBody>
      </p:sp>
      <p:sp>
        <p:nvSpPr>
          <p:cNvPr id="13" name="Rectangle 12"/>
          <p:cNvSpPr/>
          <p:nvPr/>
        </p:nvSpPr>
        <p:spPr>
          <a:xfrm>
            <a:off x="155575" y="1140471"/>
            <a:ext cx="11619060" cy="553998"/>
          </a:xfrm>
          <a:prstGeom prst="rect">
            <a:avLst/>
          </a:prstGeom>
        </p:spPr>
        <p:txBody>
          <a:bodyPr wrap="square">
            <a:spAutoFit/>
          </a:bodyPr>
          <a:lstStyle/>
          <a:p>
            <a:pPr marL="285750" marR="0" lvl="0" indent="-285750" algn="l" defTabSz="914400" rtl="0" eaLnBrk="1" fontAlgn="base" latinLnBrk="0" hangingPunct="1">
              <a:lnSpc>
                <a:spcPct val="100000"/>
              </a:lnSpc>
              <a:spcBef>
                <a:spcPct val="0"/>
              </a:spcBef>
              <a:spcAft>
                <a:spcPct val="0"/>
              </a:spcAft>
              <a:buClrTx/>
              <a:buSzTx/>
              <a:buFont typeface="Wingdings" panose="05000000000000000000" pitchFamily="2" charset="2"/>
              <a:buChar char="Ø"/>
              <a:tabLst/>
              <a:defRPr/>
            </a:pPr>
            <a:r>
              <a:rPr kumimoji="0" lang="en-US" sz="1500" b="0" i="0" u="none" strike="noStrike" kern="1200" cap="none" spc="0" normalizeH="0" baseline="0" noProof="0">
                <a:ln>
                  <a:noFill/>
                </a:ln>
                <a:solidFill>
                  <a:srgbClr val="003946"/>
                </a:solidFill>
                <a:effectLst/>
                <a:uLnTx/>
                <a:uFillTx/>
                <a:latin typeface="Sun Life Sans" panose="02000503000000020004" pitchFamily="2" charset="77"/>
                <a:ea typeface="MS PGothic"/>
                <a:cs typeface="+mn-cs"/>
              </a:rPr>
              <a:t>Once the failed job is found, just click on the job to get more details and search for FAILED task in the Standard Out pane as shown in the screenshot below:</a:t>
            </a:r>
          </a:p>
        </p:txBody>
      </p:sp>
      <p:sp>
        <p:nvSpPr>
          <p:cNvPr id="6" name="AutoShape 4" descr="AnsibleTower_Job_Search_by_ID"/>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prstClr val="black"/>
              </a:solidFill>
              <a:effectLst/>
              <a:uLnTx/>
              <a:uFillTx/>
              <a:latin typeface="Lucida Sans"/>
              <a:ea typeface="MS PGothic"/>
            </a:endParaRPr>
          </a:p>
        </p:txBody>
      </p:sp>
      <p:sp>
        <p:nvSpPr>
          <p:cNvPr id="8" name="AutoShape 8" descr="AnsibleTower_Job_Search_by_ID"/>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prstClr val="black"/>
              </a:solidFill>
              <a:effectLst/>
              <a:uLnTx/>
              <a:uFillTx/>
              <a:latin typeface="Lucida Sans"/>
              <a:ea typeface="MS PGothic"/>
            </a:endParaRPr>
          </a:p>
        </p:txBody>
      </p:sp>
      <p:sp>
        <p:nvSpPr>
          <p:cNvPr id="9" name="AutoShape 10" descr="AnsibleTower_Job_Search_by_ID"/>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prstClr val="black"/>
              </a:solidFill>
              <a:effectLst/>
              <a:uLnTx/>
              <a:uFillTx/>
              <a:latin typeface="Lucida Sans"/>
              <a:ea typeface="MS PGothic"/>
            </a:endParaRPr>
          </a:p>
        </p:txBody>
      </p:sp>
      <p:sp>
        <p:nvSpPr>
          <p:cNvPr id="14" name="TextBox 13"/>
          <p:cNvSpPr txBox="1"/>
          <p:nvPr/>
        </p:nvSpPr>
        <p:spPr>
          <a:xfrm>
            <a:off x="184876" y="279728"/>
            <a:ext cx="11630025" cy="461665"/>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003946"/>
                </a:solidFill>
                <a:effectLst/>
                <a:uLnTx/>
                <a:uFillTx/>
                <a:latin typeface="Sun Life Sans Regular" panose="02000503000000020004" pitchFamily="50" charset="0"/>
                <a:ea typeface="MS PGothic"/>
                <a:cs typeface="+mn-cs"/>
              </a:rPr>
              <a:t>Troubleshooting Failed Deployment</a:t>
            </a:r>
          </a:p>
        </p:txBody>
      </p:sp>
      <p:pic>
        <p:nvPicPr>
          <p:cNvPr id="11" name="Picture 10"/>
          <p:cNvPicPr>
            <a:picLocks noChangeAspect="1"/>
          </p:cNvPicPr>
          <p:nvPr/>
        </p:nvPicPr>
        <p:blipFill>
          <a:blip r:embed="rId3"/>
          <a:stretch>
            <a:fillRect/>
          </a:stretch>
        </p:blipFill>
        <p:spPr>
          <a:xfrm>
            <a:off x="906654" y="1910509"/>
            <a:ext cx="10515477" cy="4885724"/>
          </a:xfrm>
          <a:prstGeom prst="rect">
            <a:avLst/>
          </a:prstGeom>
          <a:ln w="9525"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63643621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p:cNvSpPr txBox="1"/>
          <p:nvPr/>
        </p:nvSpPr>
        <p:spPr>
          <a:xfrm>
            <a:off x="311252" y="208356"/>
            <a:ext cx="11630025" cy="461665"/>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003946"/>
                </a:solidFill>
                <a:effectLst/>
                <a:uLnTx/>
                <a:uFillTx/>
                <a:latin typeface="Sun Life Sans Regular" panose="02000503000000020004" pitchFamily="50" charset="0"/>
                <a:ea typeface="MS PGothic"/>
                <a:cs typeface="+mn-cs"/>
              </a:rPr>
              <a:t>Review Deployment Log</a:t>
            </a:r>
          </a:p>
        </p:txBody>
      </p:sp>
      <p:sp>
        <p:nvSpPr>
          <p:cNvPr id="2" name="Rectangle 1"/>
          <p:cNvSpPr>
            <a:spLocks noChangeArrowheads="1"/>
          </p:cNvSpPr>
          <p:nvPr/>
        </p:nvSpPr>
        <p:spPr bwMode="auto">
          <a:xfrm>
            <a:off x="0" y="-393435"/>
            <a:ext cx="25705" cy="547588"/>
          </a:xfrm>
          <a:prstGeom prst="rect">
            <a:avLst/>
          </a:prstGeom>
          <a:solidFill>
            <a:srgbClr val="F4F5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2696" tIns="0" rIns="12696" bIns="-6348"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S PGothic"/>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S PGothic"/>
            </a:endParaRPr>
          </a:p>
        </p:txBody>
      </p:sp>
      <p:sp>
        <p:nvSpPr>
          <p:cNvPr id="3" name="Rectangle 4"/>
          <p:cNvSpPr>
            <a:spLocks noChangeArrowheads="1"/>
          </p:cNvSpPr>
          <p:nvPr/>
        </p:nvSpPr>
        <p:spPr bwMode="auto">
          <a:xfrm>
            <a:off x="0" y="-26336"/>
            <a:ext cx="25705" cy="270589"/>
          </a:xfrm>
          <a:prstGeom prst="rect">
            <a:avLst/>
          </a:prstGeom>
          <a:solidFill>
            <a:srgbClr val="F4F5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2696" tIns="0" rIns="12696" bIns="-6348" numCol="1" anchor="ctr"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S PGothic"/>
            </a:endParaRPr>
          </a:p>
        </p:txBody>
      </p:sp>
      <p:sp>
        <p:nvSpPr>
          <p:cNvPr id="13" name="Rectangle 12"/>
          <p:cNvSpPr/>
          <p:nvPr/>
        </p:nvSpPr>
        <p:spPr>
          <a:xfrm>
            <a:off x="311252" y="1178620"/>
            <a:ext cx="11037563" cy="4447371"/>
          </a:xfrm>
          <a:prstGeom prst="rect">
            <a:avLst/>
          </a:prstGeom>
        </p:spPr>
        <p:txBody>
          <a:bodyPr wrap="square">
            <a:spAutoFit/>
          </a:bodyPr>
          <a:lstStyle/>
          <a:p>
            <a:pPr marL="285750" marR="0" lvl="0" indent="-285750" algn="l" defTabSz="914400" rtl="0" eaLnBrk="1" fontAlgn="base" latinLnBrk="0" hangingPunct="1">
              <a:lnSpc>
                <a:spcPct val="100000"/>
              </a:lnSpc>
              <a:spcBef>
                <a:spcPct val="0"/>
              </a:spcBef>
              <a:spcAft>
                <a:spcPct val="0"/>
              </a:spcAft>
              <a:buClrTx/>
              <a:buSzTx/>
              <a:buFont typeface="Wingdings" panose="05000000000000000000" pitchFamily="2" charset="2"/>
              <a:buChar char="Ø"/>
              <a:tabLst/>
              <a:defRPr/>
            </a:pPr>
            <a:r>
              <a:rPr kumimoji="0" lang="en-US" sz="1500" b="0" i="0" u="none" strike="noStrike" kern="1200" cap="none" spc="0" normalizeH="0" baseline="0" noProof="0">
                <a:ln>
                  <a:noFill/>
                </a:ln>
                <a:solidFill>
                  <a:srgbClr val="003946"/>
                </a:solidFill>
                <a:effectLst/>
                <a:uLnTx/>
                <a:uFillTx/>
                <a:latin typeface="Sun Life Sans" panose="02000503000000020004" pitchFamily="2" charset="77"/>
                <a:ea typeface="MS PGothic"/>
                <a:cs typeface="+mn-cs"/>
              </a:rPr>
              <a:t>We can look full results of running </a:t>
            </a:r>
            <a:r>
              <a:rPr kumimoji="0" lang="en-US" sz="1500" b="0" i="0" u="none" strike="noStrike" kern="1200" cap="none" spc="0" normalizeH="0" baseline="0" noProof="0" err="1">
                <a:ln>
                  <a:noFill/>
                </a:ln>
                <a:solidFill>
                  <a:srgbClr val="003946"/>
                </a:solidFill>
                <a:effectLst/>
                <a:uLnTx/>
                <a:uFillTx/>
                <a:latin typeface="Sun Life Sans" panose="02000503000000020004" pitchFamily="2" charset="77"/>
                <a:ea typeface="MS PGothic"/>
                <a:cs typeface="+mn-cs"/>
              </a:rPr>
              <a:t>Ansible</a:t>
            </a:r>
            <a:r>
              <a:rPr kumimoji="0" lang="en-US" sz="1500" b="0" i="0" u="none" strike="noStrike" kern="1200" cap="none" spc="0" normalizeH="0" baseline="0" noProof="0">
                <a:ln>
                  <a:noFill/>
                </a:ln>
                <a:solidFill>
                  <a:srgbClr val="003946"/>
                </a:solidFill>
                <a:effectLst/>
                <a:uLnTx/>
                <a:uFillTx/>
                <a:latin typeface="Sun Life Sans" panose="02000503000000020004" pitchFamily="2" charset="77"/>
                <a:ea typeface="MS PGothic"/>
                <a:cs typeface="+mn-cs"/>
              </a:rPr>
              <a:t> Playbook associated with a given job in Standard Out pane in </a:t>
            </a:r>
            <a:r>
              <a:rPr kumimoji="0" lang="en-US" sz="1500" b="0" i="0" u="none" strike="noStrike" kern="1200" cap="none" spc="0" normalizeH="0" baseline="0" noProof="0" err="1">
                <a:ln>
                  <a:noFill/>
                </a:ln>
                <a:solidFill>
                  <a:srgbClr val="003946"/>
                </a:solidFill>
                <a:effectLst/>
                <a:uLnTx/>
                <a:uFillTx/>
                <a:latin typeface="Sun Life Sans" panose="02000503000000020004" pitchFamily="2" charset="77"/>
                <a:ea typeface="MS PGothic"/>
                <a:cs typeface="+mn-cs"/>
              </a:rPr>
              <a:t>Ansible</a:t>
            </a:r>
            <a:r>
              <a:rPr kumimoji="0" lang="en-US" sz="1500" b="0" i="0" u="none" strike="noStrike" kern="1200" cap="none" spc="0" normalizeH="0" baseline="0" noProof="0">
                <a:ln>
                  <a:noFill/>
                </a:ln>
                <a:solidFill>
                  <a:srgbClr val="003946"/>
                </a:solidFill>
                <a:effectLst/>
                <a:uLnTx/>
                <a:uFillTx/>
                <a:latin typeface="Sun Life Sans" panose="02000503000000020004" pitchFamily="2" charset="77"/>
                <a:ea typeface="MS PGothic"/>
                <a:cs typeface="+mn-cs"/>
              </a:rPr>
              <a:t> Tower. Output is color coded, which makes it easy to review and troubleshoot a deployment issue. </a:t>
            </a:r>
          </a:p>
          <a:p>
            <a:pPr marL="285750" marR="0" lvl="0" indent="-285750" algn="l" defTabSz="914400" rtl="0" eaLnBrk="1" fontAlgn="base" latinLnBrk="0" hangingPunct="1">
              <a:lnSpc>
                <a:spcPct val="100000"/>
              </a:lnSpc>
              <a:spcBef>
                <a:spcPct val="0"/>
              </a:spcBef>
              <a:spcAft>
                <a:spcPct val="0"/>
              </a:spcAft>
              <a:buClrTx/>
              <a:buSzTx/>
              <a:buFont typeface="Wingdings" panose="05000000000000000000" pitchFamily="2" charset="2"/>
              <a:buChar char="Ø"/>
              <a:tabLst/>
              <a:defRPr/>
            </a:pPr>
            <a:endParaRPr kumimoji="0" lang="en-US" sz="1500" b="0" i="0" u="none" strike="noStrike" kern="1200" cap="none" spc="0" normalizeH="0" baseline="0" noProof="0">
              <a:ln>
                <a:noFill/>
              </a:ln>
              <a:solidFill>
                <a:srgbClr val="003946"/>
              </a:solidFill>
              <a:effectLst/>
              <a:uLnTx/>
              <a:uFillTx/>
              <a:latin typeface="Sun Life Sans" panose="02000503000000020004" pitchFamily="2" charset="77"/>
              <a:ea typeface="MS PGothic"/>
              <a:cs typeface="+mn-cs"/>
            </a:endParaRPr>
          </a:p>
          <a:p>
            <a:pPr marL="285750" marR="0" lvl="0" indent="-285750" algn="l" defTabSz="914400" rtl="0" eaLnBrk="1" fontAlgn="base" latinLnBrk="0" hangingPunct="1">
              <a:lnSpc>
                <a:spcPct val="100000"/>
              </a:lnSpc>
              <a:spcBef>
                <a:spcPct val="0"/>
              </a:spcBef>
              <a:spcAft>
                <a:spcPct val="0"/>
              </a:spcAft>
              <a:buClrTx/>
              <a:buSzTx/>
              <a:buFont typeface="Wingdings" panose="05000000000000000000" pitchFamily="2" charset="2"/>
              <a:buChar char="Ø"/>
              <a:tabLst/>
              <a:defRPr/>
            </a:pPr>
            <a:r>
              <a:rPr kumimoji="0" lang="en-US" sz="1500" b="0" i="0" u="none" strike="noStrike" kern="1200" cap="none" spc="0" normalizeH="0" baseline="0" noProof="0">
                <a:ln>
                  <a:noFill/>
                </a:ln>
                <a:solidFill>
                  <a:srgbClr val="003946"/>
                </a:solidFill>
                <a:effectLst/>
                <a:uLnTx/>
                <a:uFillTx/>
                <a:latin typeface="Sun Life Sans" panose="02000503000000020004" pitchFamily="2" charset="77"/>
                <a:ea typeface="MS PGothic"/>
                <a:cs typeface="+mn-cs"/>
              </a:rPr>
              <a:t>The Search box can be used to look up specific events or hostnames, and their status. For example, to filter only certain hosts with a particular status, specify one of the following valid statuses </a:t>
            </a:r>
          </a:p>
          <a:p>
            <a:pPr marL="285750" marR="0" lvl="0" indent="-285750" algn="l" defTabSz="914400" rtl="0" eaLnBrk="1" fontAlgn="base" latinLnBrk="0" hangingPunct="1">
              <a:lnSpc>
                <a:spcPct val="100000"/>
              </a:lnSpc>
              <a:spcBef>
                <a:spcPct val="0"/>
              </a:spcBef>
              <a:spcAft>
                <a:spcPct val="0"/>
              </a:spcAft>
              <a:buClrTx/>
              <a:buSzTx/>
              <a:buFont typeface="Wingdings" panose="05000000000000000000" pitchFamily="2" charset="2"/>
              <a:buChar char="Ø"/>
              <a:tabLst/>
              <a:defRPr/>
            </a:pPr>
            <a:endParaRPr kumimoji="0" lang="en-US" sz="1200" b="0" i="0" u="none" strike="noStrike" kern="1200" cap="none" spc="0" normalizeH="0" baseline="0" noProof="0">
              <a:ln>
                <a:noFill/>
              </a:ln>
              <a:solidFill>
                <a:srgbClr val="172B4D"/>
              </a:solidFill>
              <a:effectLst/>
              <a:uLnTx/>
              <a:uFillTx/>
              <a:latin typeface="Lucida Sans" panose="020B0602030504020204" pitchFamily="34" charset="0"/>
              <a:ea typeface="MS PGothic"/>
            </a:endParaRPr>
          </a:p>
          <a:p>
            <a:pPr marL="742950" marR="0" lvl="1" indent="-285750" algn="l" defTabSz="914400" rtl="0" eaLnBrk="1" fontAlgn="base" latinLnBrk="0" hangingPunct="1">
              <a:lnSpc>
                <a:spcPct val="100000"/>
              </a:lnSpc>
              <a:spcBef>
                <a:spcPct val="0"/>
              </a:spcBef>
              <a:spcAft>
                <a:spcPct val="0"/>
              </a:spcAft>
              <a:buClrTx/>
              <a:buSzTx/>
              <a:buFont typeface="Wingdings" panose="05000000000000000000" pitchFamily="2" charset="2"/>
              <a:buChar char="Ø"/>
              <a:tabLst/>
              <a:defRPr/>
            </a:pPr>
            <a:r>
              <a:rPr kumimoji="0" lang="en-US" sz="1400" b="0" i="0" u="none" strike="noStrike" kern="1200" cap="none" spc="0" normalizeH="0" baseline="0" noProof="0">
                <a:ln>
                  <a:noFill/>
                </a:ln>
                <a:solidFill>
                  <a:prstClr val="black"/>
                </a:solidFill>
                <a:effectLst/>
                <a:uLnTx/>
                <a:uFillTx/>
                <a:latin typeface="Sun Life Sans" panose="02000503000000020004" pitchFamily="2" charset="77"/>
                <a:ea typeface="MS PGothic"/>
                <a:cs typeface="+mn-cs"/>
              </a:rPr>
              <a:t>Changed: the playbook task actually executed. Since </a:t>
            </a:r>
            <a:r>
              <a:rPr kumimoji="0" lang="en-US" sz="1400" b="0" i="0" u="none" strike="noStrike" kern="1200" cap="none" spc="0" normalizeH="0" baseline="0" noProof="0" err="1">
                <a:ln>
                  <a:noFill/>
                </a:ln>
                <a:solidFill>
                  <a:prstClr val="black"/>
                </a:solidFill>
                <a:effectLst/>
                <a:uLnTx/>
                <a:uFillTx/>
                <a:latin typeface="Sun Life Sans" panose="02000503000000020004" pitchFamily="2" charset="77"/>
                <a:ea typeface="MS PGothic"/>
                <a:cs typeface="+mn-cs"/>
              </a:rPr>
              <a:t>Ansible</a:t>
            </a:r>
            <a:r>
              <a:rPr kumimoji="0" lang="en-US" sz="1400" b="0" i="0" u="none" strike="noStrike" kern="1200" cap="none" spc="0" normalizeH="0" baseline="0" noProof="0">
                <a:ln>
                  <a:noFill/>
                </a:ln>
                <a:solidFill>
                  <a:prstClr val="black"/>
                </a:solidFill>
                <a:effectLst/>
                <a:uLnTx/>
                <a:uFillTx/>
                <a:latin typeface="Sun Life Sans" panose="02000503000000020004" pitchFamily="2" charset="77"/>
                <a:ea typeface="MS PGothic"/>
                <a:cs typeface="+mn-cs"/>
              </a:rPr>
              <a:t> tasks should be written to be idempotent, tasks may exit successfully without executing anything on the host. In these cases, the task would return Ok, but not Changed.</a:t>
            </a:r>
          </a:p>
          <a:p>
            <a:pPr marL="742950" marR="0" lvl="1" indent="-285750" algn="l" defTabSz="914400" rtl="0" eaLnBrk="1" fontAlgn="base" latinLnBrk="0" hangingPunct="1">
              <a:lnSpc>
                <a:spcPct val="100000"/>
              </a:lnSpc>
              <a:spcBef>
                <a:spcPct val="0"/>
              </a:spcBef>
              <a:spcAft>
                <a:spcPct val="0"/>
              </a:spcAft>
              <a:buClrTx/>
              <a:buSzTx/>
              <a:buFont typeface="Wingdings" panose="05000000000000000000" pitchFamily="2" charset="2"/>
              <a:buChar char="Ø"/>
              <a:tabLst/>
              <a:defRPr/>
            </a:pPr>
            <a:endParaRPr kumimoji="0" lang="en-US" sz="1400" b="0" i="0" u="none" strike="noStrike" kern="1200" cap="none" spc="0" normalizeH="0" baseline="0" noProof="0">
              <a:ln>
                <a:noFill/>
              </a:ln>
              <a:solidFill>
                <a:prstClr val="black"/>
              </a:solidFill>
              <a:effectLst/>
              <a:uLnTx/>
              <a:uFillTx/>
              <a:latin typeface="Sun Life Sans" panose="02000503000000020004" pitchFamily="2" charset="77"/>
              <a:ea typeface="MS PGothic"/>
              <a:cs typeface="+mn-cs"/>
            </a:endParaRPr>
          </a:p>
          <a:p>
            <a:pPr marL="742950" marR="0" lvl="1" indent="-285750" algn="l" defTabSz="914400" rtl="0" eaLnBrk="1" fontAlgn="base" latinLnBrk="0" hangingPunct="1">
              <a:lnSpc>
                <a:spcPct val="100000"/>
              </a:lnSpc>
              <a:spcBef>
                <a:spcPct val="0"/>
              </a:spcBef>
              <a:spcAft>
                <a:spcPct val="0"/>
              </a:spcAft>
              <a:buClrTx/>
              <a:buSzTx/>
              <a:buFont typeface="Wingdings" panose="05000000000000000000" pitchFamily="2" charset="2"/>
              <a:buChar char="Ø"/>
              <a:tabLst/>
              <a:defRPr/>
            </a:pPr>
            <a:r>
              <a:rPr kumimoji="0" lang="en-US" sz="1400" b="0" i="0" u="none" strike="noStrike" kern="1200" cap="none" spc="0" normalizeH="0" baseline="0" noProof="0">
                <a:ln>
                  <a:noFill/>
                </a:ln>
                <a:solidFill>
                  <a:prstClr val="black"/>
                </a:solidFill>
                <a:effectLst/>
                <a:uLnTx/>
                <a:uFillTx/>
                <a:latin typeface="Sun Life Sans" panose="02000503000000020004" pitchFamily="2" charset="77"/>
                <a:ea typeface="MS PGothic"/>
                <a:cs typeface="+mn-cs"/>
              </a:rPr>
              <a:t>Failed: the task failed. Further playbook execution was stopped for this host.</a:t>
            </a:r>
          </a:p>
          <a:p>
            <a:pPr marL="742950" marR="0" lvl="1" indent="-285750" algn="l" defTabSz="914400" rtl="0" eaLnBrk="1" fontAlgn="base" latinLnBrk="0" hangingPunct="1">
              <a:lnSpc>
                <a:spcPct val="100000"/>
              </a:lnSpc>
              <a:spcBef>
                <a:spcPct val="0"/>
              </a:spcBef>
              <a:spcAft>
                <a:spcPct val="0"/>
              </a:spcAft>
              <a:buClrTx/>
              <a:buSzTx/>
              <a:buFont typeface="Wingdings" panose="05000000000000000000" pitchFamily="2" charset="2"/>
              <a:buChar char="Ø"/>
              <a:tabLst/>
              <a:defRPr/>
            </a:pPr>
            <a:endParaRPr kumimoji="0" lang="en-US" sz="1400" b="0" i="0" u="none" strike="noStrike" kern="1200" cap="none" spc="0" normalizeH="0" baseline="0" noProof="0">
              <a:ln>
                <a:noFill/>
              </a:ln>
              <a:solidFill>
                <a:prstClr val="black"/>
              </a:solidFill>
              <a:effectLst/>
              <a:uLnTx/>
              <a:uFillTx/>
              <a:latin typeface="Sun Life Sans" panose="02000503000000020004" pitchFamily="2" charset="77"/>
              <a:ea typeface="MS PGothic"/>
              <a:cs typeface="+mn-cs"/>
            </a:endParaRPr>
          </a:p>
          <a:p>
            <a:pPr marL="742950" marR="0" lvl="1" indent="-285750" algn="l" defTabSz="914400" rtl="0" eaLnBrk="1" fontAlgn="base" latinLnBrk="0" hangingPunct="1">
              <a:lnSpc>
                <a:spcPct val="100000"/>
              </a:lnSpc>
              <a:spcBef>
                <a:spcPct val="0"/>
              </a:spcBef>
              <a:spcAft>
                <a:spcPct val="0"/>
              </a:spcAft>
              <a:buClrTx/>
              <a:buSzTx/>
              <a:buFont typeface="Wingdings" panose="05000000000000000000" pitchFamily="2" charset="2"/>
              <a:buChar char="Ø"/>
              <a:tabLst/>
              <a:defRPr/>
            </a:pPr>
            <a:r>
              <a:rPr kumimoji="0" lang="en-US" sz="1400" b="0" i="0" u="none" strike="noStrike" kern="1200" cap="none" spc="0" normalizeH="0" baseline="0" noProof="0">
                <a:ln>
                  <a:noFill/>
                </a:ln>
                <a:solidFill>
                  <a:prstClr val="black"/>
                </a:solidFill>
                <a:effectLst/>
                <a:uLnTx/>
                <a:uFillTx/>
                <a:latin typeface="Sun Life Sans" panose="02000503000000020004" pitchFamily="2" charset="77"/>
                <a:ea typeface="MS PGothic"/>
                <a:cs typeface="+mn-cs"/>
              </a:rPr>
              <a:t>OK: the playbook task returned “Ok”.</a:t>
            </a:r>
          </a:p>
          <a:p>
            <a:pPr marL="742950" marR="0" lvl="1" indent="-285750" algn="l" defTabSz="914400" rtl="0" eaLnBrk="1" fontAlgn="base" latinLnBrk="0" hangingPunct="1">
              <a:lnSpc>
                <a:spcPct val="100000"/>
              </a:lnSpc>
              <a:spcBef>
                <a:spcPct val="0"/>
              </a:spcBef>
              <a:spcAft>
                <a:spcPct val="0"/>
              </a:spcAft>
              <a:buClrTx/>
              <a:buSzTx/>
              <a:buFont typeface="Wingdings" panose="05000000000000000000" pitchFamily="2" charset="2"/>
              <a:buChar char="Ø"/>
              <a:tabLst/>
              <a:defRPr/>
            </a:pPr>
            <a:endParaRPr kumimoji="0" lang="en-US" sz="1400" b="0" i="0" u="none" strike="noStrike" kern="1200" cap="none" spc="0" normalizeH="0" baseline="0" noProof="0">
              <a:ln>
                <a:noFill/>
              </a:ln>
              <a:solidFill>
                <a:prstClr val="black"/>
              </a:solidFill>
              <a:effectLst/>
              <a:uLnTx/>
              <a:uFillTx/>
              <a:latin typeface="Sun Life Sans" panose="02000503000000020004" pitchFamily="2" charset="77"/>
              <a:ea typeface="MS PGothic"/>
              <a:cs typeface="+mn-cs"/>
            </a:endParaRPr>
          </a:p>
          <a:p>
            <a:pPr marL="742950" marR="0" lvl="1" indent="-285750" algn="l" defTabSz="914400" rtl="0" eaLnBrk="1" fontAlgn="base" latinLnBrk="0" hangingPunct="1">
              <a:lnSpc>
                <a:spcPct val="100000"/>
              </a:lnSpc>
              <a:spcBef>
                <a:spcPct val="0"/>
              </a:spcBef>
              <a:spcAft>
                <a:spcPct val="0"/>
              </a:spcAft>
              <a:buClrTx/>
              <a:buSzTx/>
              <a:buFont typeface="Wingdings" panose="05000000000000000000" pitchFamily="2" charset="2"/>
              <a:buChar char="Ø"/>
              <a:tabLst/>
              <a:defRPr/>
            </a:pPr>
            <a:r>
              <a:rPr kumimoji="0" lang="en-US" sz="1400" b="0" i="0" u="none" strike="noStrike" kern="1200" cap="none" spc="0" normalizeH="0" baseline="0" noProof="0">
                <a:ln>
                  <a:noFill/>
                </a:ln>
                <a:solidFill>
                  <a:prstClr val="black"/>
                </a:solidFill>
                <a:effectLst/>
                <a:uLnTx/>
                <a:uFillTx/>
                <a:latin typeface="Sun Life Sans" panose="02000503000000020004" pitchFamily="2" charset="77"/>
                <a:ea typeface="MS PGothic"/>
                <a:cs typeface="+mn-cs"/>
              </a:rPr>
              <a:t>Unreachable: the host was unreachable from the network or had another fatal error associated with it.</a:t>
            </a:r>
          </a:p>
          <a:p>
            <a:pPr marL="742950" marR="0" lvl="1" indent="-285750" algn="l" defTabSz="914400" rtl="0" eaLnBrk="1" fontAlgn="base" latinLnBrk="0" hangingPunct="1">
              <a:lnSpc>
                <a:spcPct val="100000"/>
              </a:lnSpc>
              <a:spcBef>
                <a:spcPct val="0"/>
              </a:spcBef>
              <a:spcAft>
                <a:spcPct val="0"/>
              </a:spcAft>
              <a:buClrTx/>
              <a:buSzTx/>
              <a:buFont typeface="Wingdings" panose="05000000000000000000" pitchFamily="2" charset="2"/>
              <a:buChar char="Ø"/>
              <a:tabLst/>
              <a:defRPr/>
            </a:pPr>
            <a:endParaRPr kumimoji="0" lang="en-US" sz="1400" b="0" i="0" u="none" strike="noStrike" kern="1200" cap="none" spc="0" normalizeH="0" baseline="0" noProof="0">
              <a:ln>
                <a:noFill/>
              </a:ln>
              <a:solidFill>
                <a:prstClr val="black"/>
              </a:solidFill>
              <a:effectLst/>
              <a:uLnTx/>
              <a:uFillTx/>
              <a:latin typeface="Sun Life Sans" panose="02000503000000020004" pitchFamily="2" charset="77"/>
              <a:ea typeface="MS PGothic"/>
              <a:cs typeface="+mn-cs"/>
            </a:endParaRPr>
          </a:p>
          <a:p>
            <a:pPr marL="742950" marR="0" lvl="1" indent="-285750" algn="l" defTabSz="914400" rtl="0" eaLnBrk="1" fontAlgn="base" latinLnBrk="0" hangingPunct="1">
              <a:lnSpc>
                <a:spcPct val="100000"/>
              </a:lnSpc>
              <a:spcBef>
                <a:spcPct val="0"/>
              </a:spcBef>
              <a:spcAft>
                <a:spcPct val="0"/>
              </a:spcAft>
              <a:buClrTx/>
              <a:buSzTx/>
              <a:buFont typeface="Wingdings" panose="05000000000000000000" pitchFamily="2" charset="2"/>
              <a:buChar char="Ø"/>
              <a:tabLst/>
              <a:defRPr/>
            </a:pPr>
            <a:r>
              <a:rPr kumimoji="0" lang="en-US" sz="1400" b="0" i="0" u="none" strike="noStrike" kern="1200" cap="none" spc="0" normalizeH="0" baseline="0" noProof="0">
                <a:ln>
                  <a:noFill/>
                </a:ln>
                <a:solidFill>
                  <a:prstClr val="black"/>
                </a:solidFill>
                <a:effectLst/>
                <a:uLnTx/>
                <a:uFillTx/>
                <a:latin typeface="Sun Life Sans" panose="02000503000000020004" pitchFamily="2" charset="77"/>
                <a:ea typeface="MS PGothic"/>
                <a:cs typeface="+mn-cs"/>
              </a:rPr>
              <a:t>Skipped: the playbook task was skipped because no change was necessary for the host to reach the target state.</a:t>
            </a:r>
          </a:p>
          <a:p>
            <a:pPr marL="742950" marR="0" lvl="1" indent="-285750" algn="l" defTabSz="914400" rtl="0" eaLnBrk="1" fontAlgn="base" latinLnBrk="0" hangingPunct="1">
              <a:lnSpc>
                <a:spcPct val="100000"/>
              </a:lnSpc>
              <a:spcBef>
                <a:spcPct val="0"/>
              </a:spcBef>
              <a:spcAft>
                <a:spcPct val="0"/>
              </a:spcAft>
              <a:buClrTx/>
              <a:buSzTx/>
              <a:buFont typeface="Wingdings" panose="05000000000000000000" pitchFamily="2" charset="2"/>
              <a:buChar char="Ø"/>
              <a:tabLst/>
              <a:defRPr/>
            </a:pPr>
            <a:endParaRPr kumimoji="0" lang="en-US" sz="1400" b="0" i="0" u="none" strike="noStrike" kern="1200" cap="none" spc="0" normalizeH="0" baseline="0" noProof="0">
              <a:ln>
                <a:noFill/>
              </a:ln>
              <a:solidFill>
                <a:prstClr val="black"/>
              </a:solidFill>
              <a:effectLst/>
              <a:uLnTx/>
              <a:uFillTx/>
              <a:latin typeface="Sun Life Sans" panose="02000503000000020004" pitchFamily="2" charset="77"/>
              <a:ea typeface="MS PGothic"/>
              <a:cs typeface="+mn-cs"/>
            </a:endParaRPr>
          </a:p>
          <a:p>
            <a:pPr marL="742950" marR="0" lvl="1" indent="-285750" algn="l" defTabSz="914400" rtl="0" eaLnBrk="1" fontAlgn="base" latinLnBrk="0" hangingPunct="1">
              <a:lnSpc>
                <a:spcPct val="100000"/>
              </a:lnSpc>
              <a:spcBef>
                <a:spcPct val="0"/>
              </a:spcBef>
              <a:spcAft>
                <a:spcPct val="0"/>
              </a:spcAft>
              <a:buClrTx/>
              <a:buSzTx/>
              <a:buFont typeface="Wingdings" panose="05000000000000000000" pitchFamily="2" charset="2"/>
              <a:buChar char="Ø"/>
              <a:tabLst/>
              <a:defRPr/>
            </a:pPr>
            <a:r>
              <a:rPr kumimoji="0" lang="en-US" sz="1400" b="0" i="0" u="none" strike="noStrike" kern="1200" cap="none" spc="0" normalizeH="0" baseline="0" noProof="0">
                <a:ln>
                  <a:noFill/>
                </a:ln>
                <a:solidFill>
                  <a:prstClr val="black"/>
                </a:solidFill>
                <a:effectLst/>
                <a:uLnTx/>
                <a:uFillTx/>
                <a:latin typeface="Sun Life Sans" panose="02000503000000020004" pitchFamily="2" charset="77"/>
                <a:ea typeface="MS PGothic"/>
                <a:cs typeface="+mn-cs"/>
              </a:rPr>
              <a:t>Rescued: this shows the tasks that failed and then executes a rescue section.</a:t>
            </a:r>
          </a:p>
          <a:p>
            <a:pPr marL="742950" marR="0" lvl="1" indent="-285750" algn="l" defTabSz="914400" rtl="0" eaLnBrk="1" fontAlgn="base" latinLnBrk="0" hangingPunct="1">
              <a:lnSpc>
                <a:spcPct val="100000"/>
              </a:lnSpc>
              <a:spcBef>
                <a:spcPct val="0"/>
              </a:spcBef>
              <a:spcAft>
                <a:spcPct val="0"/>
              </a:spcAft>
              <a:buClrTx/>
              <a:buSzTx/>
              <a:buFont typeface="Wingdings" panose="05000000000000000000" pitchFamily="2" charset="2"/>
              <a:buChar char="Ø"/>
              <a:tabLst/>
              <a:defRPr/>
            </a:pPr>
            <a:endParaRPr kumimoji="0" lang="en-US" sz="1400" b="0" i="0" u="none" strike="noStrike" kern="1200" cap="none" spc="0" normalizeH="0" baseline="0" noProof="0">
              <a:ln>
                <a:noFill/>
              </a:ln>
              <a:solidFill>
                <a:prstClr val="black"/>
              </a:solidFill>
              <a:effectLst/>
              <a:uLnTx/>
              <a:uFillTx/>
              <a:latin typeface="Sun Life Sans" panose="02000503000000020004" pitchFamily="2" charset="77"/>
              <a:ea typeface="MS PGothic"/>
              <a:cs typeface="+mn-cs"/>
            </a:endParaRPr>
          </a:p>
          <a:p>
            <a:pPr marL="742950" marR="0" lvl="1" indent="-285750" algn="l" defTabSz="914400" rtl="0" eaLnBrk="1" fontAlgn="base" latinLnBrk="0" hangingPunct="1">
              <a:lnSpc>
                <a:spcPct val="100000"/>
              </a:lnSpc>
              <a:spcBef>
                <a:spcPct val="0"/>
              </a:spcBef>
              <a:spcAft>
                <a:spcPct val="0"/>
              </a:spcAft>
              <a:buClrTx/>
              <a:buSzTx/>
              <a:buFont typeface="Wingdings" panose="05000000000000000000" pitchFamily="2" charset="2"/>
              <a:buChar char="Ø"/>
              <a:tabLst/>
              <a:defRPr/>
            </a:pPr>
            <a:r>
              <a:rPr kumimoji="0" lang="en-US" sz="1400" b="0" i="0" u="none" strike="noStrike" kern="1200" cap="none" spc="0" normalizeH="0" baseline="0" noProof="0">
                <a:ln>
                  <a:noFill/>
                </a:ln>
                <a:solidFill>
                  <a:prstClr val="black"/>
                </a:solidFill>
                <a:effectLst/>
                <a:uLnTx/>
                <a:uFillTx/>
                <a:latin typeface="Sun Life Sans" panose="02000503000000020004" pitchFamily="2" charset="77"/>
                <a:ea typeface="MS PGothic"/>
                <a:cs typeface="+mn-cs"/>
              </a:rPr>
              <a:t>Ignored: this shows the tasks that failed and have </a:t>
            </a:r>
            <a:r>
              <a:rPr kumimoji="0" lang="en-US" sz="1400" b="0" i="0" u="none" strike="noStrike" kern="1200" cap="none" spc="0" normalizeH="0" baseline="0" noProof="0" err="1">
                <a:ln>
                  <a:noFill/>
                </a:ln>
                <a:solidFill>
                  <a:prstClr val="black"/>
                </a:solidFill>
                <a:effectLst/>
                <a:uLnTx/>
                <a:uFillTx/>
                <a:latin typeface="Sun Life Sans" panose="02000503000000020004" pitchFamily="2" charset="77"/>
                <a:ea typeface="MS PGothic"/>
                <a:cs typeface="+mn-cs"/>
              </a:rPr>
              <a:t>ignore_errors</a:t>
            </a:r>
            <a:r>
              <a:rPr kumimoji="0" lang="en-US" sz="1400" b="0" i="0" u="none" strike="noStrike" kern="1200" cap="none" spc="0" normalizeH="0" baseline="0" noProof="0">
                <a:ln>
                  <a:noFill/>
                </a:ln>
                <a:solidFill>
                  <a:prstClr val="black"/>
                </a:solidFill>
                <a:effectLst/>
                <a:uLnTx/>
                <a:uFillTx/>
                <a:latin typeface="Sun Life Sans" panose="02000503000000020004" pitchFamily="2" charset="77"/>
                <a:ea typeface="MS PGothic"/>
                <a:cs typeface="+mn-cs"/>
              </a:rPr>
              <a:t>: yes configured</a:t>
            </a:r>
            <a:r>
              <a:rPr kumimoji="0" lang="en-US" sz="1200" b="0" i="0" u="none" strike="noStrike" kern="1200" cap="none" spc="0" normalizeH="0" baseline="0" noProof="0">
                <a:ln>
                  <a:noFill/>
                </a:ln>
                <a:solidFill>
                  <a:srgbClr val="172B4D"/>
                </a:solidFill>
                <a:effectLst/>
                <a:uLnTx/>
                <a:uFillTx/>
                <a:latin typeface="Lucida Sans" panose="020B0602030504020204" pitchFamily="34" charset="0"/>
                <a:ea typeface="MS PGothic"/>
              </a:rPr>
              <a:t>.</a:t>
            </a:r>
          </a:p>
        </p:txBody>
      </p:sp>
    </p:spTree>
    <p:extLst>
      <p:ext uri="{BB962C8B-B14F-4D97-AF65-F5344CB8AC3E}">
        <p14:creationId xmlns:p14="http://schemas.microsoft.com/office/powerpoint/2010/main" val="253050485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Job_Output"/>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prstClr val="black"/>
              </a:solidFill>
              <a:effectLst/>
              <a:uLnTx/>
              <a:uFillTx/>
              <a:latin typeface="Lucida Sans"/>
              <a:ea typeface="MS PGothic"/>
            </a:endParaRPr>
          </a:p>
        </p:txBody>
      </p:sp>
      <p:sp>
        <p:nvSpPr>
          <p:cNvPr id="3" name="AutoShape 4" descr="Job_Output"/>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prstClr val="black"/>
              </a:solidFill>
              <a:effectLst/>
              <a:uLnTx/>
              <a:uFillTx/>
              <a:latin typeface="Lucida Sans"/>
              <a:ea typeface="MS PGothic"/>
            </a:endParaRPr>
          </a:p>
        </p:txBody>
      </p:sp>
      <p:pic>
        <p:nvPicPr>
          <p:cNvPr id="12294" name="Picture 6" descr="https://bitbucket.sunlifecorp.com/projects/DEVOPS/repos/devops-appdev/browse/1.Skateboard/7.Deploy/Training/images/job_output.png?raw="/>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328" y="-6035"/>
            <a:ext cx="12357463" cy="7012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070554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24926" y="2560688"/>
            <a:ext cx="8352928" cy="673993"/>
          </a:xfrm>
        </p:spPr>
        <p:txBody>
          <a:bodyPr>
            <a:noAutofit/>
          </a:bodyPr>
          <a:lstStyle/>
          <a:p>
            <a:pPr algn="ctr"/>
            <a:r>
              <a:rPr lang="en-US" b="1">
                <a:latin typeface="Arial" panose="020B0604020202020204" pitchFamily="34" charset="0"/>
                <a:cs typeface="Arial" panose="020B0604020202020204" pitchFamily="34" charset="0"/>
              </a:rPr>
              <a:t>Demo</a:t>
            </a:r>
          </a:p>
        </p:txBody>
      </p:sp>
    </p:spTree>
    <p:extLst>
      <p:ext uri="{BB962C8B-B14F-4D97-AF65-F5344CB8AC3E}">
        <p14:creationId xmlns:p14="http://schemas.microsoft.com/office/powerpoint/2010/main" val="88233700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24926" y="2560688"/>
            <a:ext cx="8352928" cy="673993"/>
          </a:xfrm>
        </p:spPr>
        <p:txBody>
          <a:bodyPr>
            <a:noAutofit/>
          </a:bodyPr>
          <a:lstStyle/>
          <a:p>
            <a:pPr algn="ctr"/>
            <a:r>
              <a:rPr lang="en-US" b="1">
                <a:latin typeface="Arial" panose="020B0604020202020204" pitchFamily="34" charset="0"/>
                <a:cs typeface="Arial" panose="020B0604020202020204" pitchFamily="34" charset="0"/>
              </a:rPr>
              <a:t>Thank You</a:t>
            </a:r>
          </a:p>
        </p:txBody>
      </p:sp>
    </p:spTree>
    <p:extLst>
      <p:ext uri="{BB962C8B-B14F-4D97-AF65-F5344CB8AC3E}">
        <p14:creationId xmlns:p14="http://schemas.microsoft.com/office/powerpoint/2010/main" val="344387194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6201B86-797D-F44A-A2D6-3E4024600C07}"/>
              </a:ext>
            </a:extLst>
          </p:cNvPr>
          <p:cNvPicPr>
            <a:picLocks noChangeAspect="1"/>
          </p:cNvPicPr>
          <p:nvPr/>
        </p:nvPicPr>
        <p:blipFill>
          <a:blip r:embed="rId2"/>
          <a:stretch>
            <a:fillRect/>
          </a:stretch>
        </p:blipFill>
        <p:spPr>
          <a:xfrm>
            <a:off x="0" y="53288"/>
            <a:ext cx="12192000" cy="6858000"/>
          </a:xfrm>
          <a:prstGeom prst="rect">
            <a:avLst/>
          </a:prstGeom>
        </p:spPr>
      </p:pic>
      <p:sp>
        <p:nvSpPr>
          <p:cNvPr id="6" name="TextBox 5">
            <a:extLst>
              <a:ext uri="{FF2B5EF4-FFF2-40B4-BE49-F238E27FC236}">
                <a16:creationId xmlns:a16="http://schemas.microsoft.com/office/drawing/2014/main" id="{42D29CF4-9298-3548-A787-3715477673A2}"/>
              </a:ext>
            </a:extLst>
          </p:cNvPr>
          <p:cNvSpPr txBox="1"/>
          <p:nvPr/>
        </p:nvSpPr>
        <p:spPr>
          <a:xfrm>
            <a:off x="543798" y="2021906"/>
            <a:ext cx="8429335" cy="187743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err="1">
                <a:ln>
                  <a:noFill/>
                </a:ln>
                <a:solidFill>
                  <a:srgbClr val="4472C4">
                    <a:lumMod val="75000"/>
                  </a:srgbClr>
                </a:solidFill>
                <a:effectLst/>
                <a:uLnTx/>
                <a:uFillTx/>
                <a:latin typeface="Segoe UI Black" panose="020B0A02040204020203" pitchFamily="34" charset="0"/>
                <a:ea typeface="Segoe UI Black" panose="020B0A02040204020203" pitchFamily="34" charset="0"/>
                <a:cs typeface="+mn-cs"/>
              </a:rPr>
              <a:t>Automic</a:t>
            </a:r>
            <a:endParaRPr kumimoji="0" lang="en-US" sz="2800" b="1" i="0" u="none" strike="noStrike" kern="1200" cap="none" spc="0" normalizeH="0" baseline="0" noProof="0">
              <a:ln>
                <a:noFill/>
              </a:ln>
              <a:solidFill>
                <a:srgbClr val="4472C4">
                  <a:lumMod val="75000"/>
                </a:srgbClr>
              </a:solidFill>
              <a:effectLst/>
              <a:uLnTx/>
              <a:uFillTx/>
              <a:latin typeface="Segoe UI Black" panose="020B0A02040204020203" pitchFamily="34" charset="0"/>
              <a:ea typeface="Segoe UI Black" panose="020B0A02040204020203" pitchFamily="34"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a:ln>
                  <a:noFill/>
                </a:ln>
                <a:solidFill>
                  <a:srgbClr val="4472C4">
                    <a:lumMod val="75000"/>
                  </a:srgbClr>
                </a:solidFill>
                <a:effectLst/>
                <a:uLnTx/>
                <a:uFillTx/>
                <a:latin typeface="Segoe UI Black" panose="020B0A02040204020203" pitchFamily="34" charset="0"/>
                <a:ea typeface="Segoe UI Black" panose="020B0A02040204020203" pitchFamily="34" charset="0"/>
                <a:cs typeface="+mn-cs"/>
              </a:rPr>
              <a:t>Continuous Delivery Director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a:ln>
                  <a:noFill/>
                </a:ln>
                <a:solidFill>
                  <a:srgbClr val="4472C4">
                    <a:lumMod val="75000"/>
                  </a:srgbClr>
                </a:solidFill>
                <a:effectLst/>
                <a:uLnTx/>
                <a:uFillTx/>
                <a:latin typeface="Segoe UI Black" panose="020B0A02040204020203" pitchFamily="34" charset="0"/>
                <a:ea typeface="Segoe UI Black" panose="020B0A02040204020203" pitchFamily="34" charset="0"/>
                <a:cs typeface="+mn-cs"/>
              </a:rPr>
              <a:t>	   (</a:t>
            </a:r>
            <a:r>
              <a:rPr kumimoji="0" lang="en-US" sz="4400" b="0" i="0" u="none" strike="noStrike" kern="1200" cap="none" spc="0" normalizeH="0" baseline="0" noProof="0">
                <a:ln>
                  <a:noFill/>
                </a:ln>
                <a:solidFill>
                  <a:prstClr val="black"/>
                </a:solidFill>
                <a:effectLst/>
                <a:uLnTx/>
                <a:uFillTx/>
                <a:latin typeface="Calibri" panose="020F0502020204030204"/>
                <a:ea typeface="+mn-ea"/>
                <a:cs typeface="+mn-cs"/>
                <a:hlinkClick r:id="rId3"/>
              </a:rPr>
              <a:t>https://cddirector.io/</a:t>
            </a:r>
            <a:r>
              <a:rPr kumimoji="0" lang="en-US" sz="4400" b="1" i="0" u="none" strike="noStrike" kern="1200" cap="none" spc="0" normalizeH="0" baseline="0" noProof="0">
                <a:ln>
                  <a:noFill/>
                </a:ln>
                <a:solidFill>
                  <a:srgbClr val="4472C4">
                    <a:lumMod val="75000"/>
                  </a:srgbClr>
                </a:solidFill>
                <a:effectLst/>
                <a:uLnTx/>
                <a:uFillTx/>
                <a:latin typeface="Segoe UI Black" panose="020B0A02040204020203" pitchFamily="34" charset="0"/>
                <a:ea typeface="Segoe UI Black" panose="020B0A02040204020203" pitchFamily="34" charset="0"/>
                <a:cs typeface="+mn-cs"/>
              </a:rPr>
              <a:t>)</a:t>
            </a:r>
          </a:p>
        </p:txBody>
      </p:sp>
      <p:sp>
        <p:nvSpPr>
          <p:cNvPr id="11" name="TextBox 10">
            <a:extLst>
              <a:ext uri="{FF2B5EF4-FFF2-40B4-BE49-F238E27FC236}">
                <a16:creationId xmlns:a16="http://schemas.microsoft.com/office/drawing/2014/main" id="{FB9E40B9-F6B1-8B42-AAB7-CEFB1DA03AE9}"/>
              </a:ext>
            </a:extLst>
          </p:cNvPr>
          <p:cNvSpPr txBox="1"/>
          <p:nvPr/>
        </p:nvSpPr>
        <p:spPr>
          <a:xfrm>
            <a:off x="543798" y="6391183"/>
            <a:ext cx="2821771"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3946"/>
                </a:solidFill>
                <a:effectLst/>
                <a:uLnTx/>
                <a:uFillTx/>
                <a:latin typeface="Calibri" panose="020F0502020204030204"/>
                <a:ea typeface="+mn-ea"/>
                <a:cs typeface="+mn-cs"/>
              </a:rPr>
              <a:t>Life’s brighter under the sun</a:t>
            </a:r>
          </a:p>
        </p:txBody>
      </p:sp>
      <p:sp>
        <p:nvSpPr>
          <p:cNvPr id="7" name="TextBox 6"/>
          <p:cNvSpPr txBox="1"/>
          <p:nvPr/>
        </p:nvSpPr>
        <p:spPr>
          <a:xfrm>
            <a:off x="9185921" y="5449034"/>
            <a:ext cx="3006079"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a:ln>
                  <a:noFill/>
                </a:ln>
                <a:solidFill>
                  <a:prstClr val="black"/>
                </a:solidFill>
                <a:effectLst/>
                <a:uLnTx/>
                <a:uFillTx/>
                <a:latin typeface="Calibri" panose="020F0502020204030204"/>
                <a:ea typeface="+mn-ea"/>
                <a:cs typeface="+mn-cs"/>
              </a:rPr>
              <a:t>Presenter : Deepanshu Choudhary</a:t>
            </a:r>
          </a:p>
        </p:txBody>
      </p:sp>
    </p:spTree>
    <p:extLst>
      <p:ext uri="{BB962C8B-B14F-4D97-AF65-F5344CB8AC3E}">
        <p14:creationId xmlns:p14="http://schemas.microsoft.com/office/powerpoint/2010/main" val="80067410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2BFAE1-45D3-4B3B-81D2-0BF25FA84FB8}"/>
              </a:ext>
            </a:extLst>
          </p:cNvPr>
          <p:cNvSpPr>
            <a:spLocks noGrp="1"/>
          </p:cNvSpPr>
          <p:nvPr>
            <p:ph type="title"/>
          </p:nvPr>
        </p:nvSpPr>
        <p:spPr/>
        <p:txBody>
          <a:bodyPr>
            <a:noAutofit/>
          </a:bodyPr>
          <a:lstStyle/>
          <a:p>
            <a:r>
              <a:rPr lang="en-US" sz="2800">
                <a:solidFill>
                  <a:srgbClr val="003946"/>
                </a:solidFill>
                <a:latin typeface="Sun Life Sans Regular" panose="02000503000000020004" pitchFamily="50" charset="0"/>
                <a:ea typeface="+mn-ea"/>
                <a:cs typeface="+mn-cs"/>
              </a:rPr>
              <a:t>Agenda</a:t>
            </a:r>
          </a:p>
        </p:txBody>
      </p:sp>
      <p:sp>
        <p:nvSpPr>
          <p:cNvPr id="4" name="TextBox 3">
            <a:extLst>
              <a:ext uri="{FF2B5EF4-FFF2-40B4-BE49-F238E27FC236}">
                <a16:creationId xmlns:a16="http://schemas.microsoft.com/office/drawing/2014/main" id="{BD31D125-084A-1143-A722-860CC020673D}"/>
              </a:ext>
            </a:extLst>
          </p:cNvPr>
          <p:cNvSpPr txBox="1"/>
          <p:nvPr/>
        </p:nvSpPr>
        <p:spPr>
          <a:xfrm>
            <a:off x="365760" y="1464012"/>
            <a:ext cx="8489092" cy="4832092"/>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
                <a:srgbClr val="FFC000"/>
              </a:buClr>
              <a:buSzTx/>
              <a:buFont typeface="Arial" panose="020B0604020202020204" pitchFamily="34" charset="0"/>
              <a:buChar char="•"/>
              <a:tabLst/>
              <a:defRPr/>
            </a:pPr>
            <a:r>
              <a:rPr kumimoji="0" lang="en-US" sz="2800" b="0" i="0" u="none" strike="noStrike" kern="1200" cap="none" spc="0" normalizeH="0" baseline="0" noProof="0">
                <a:ln>
                  <a:noFill/>
                </a:ln>
                <a:solidFill>
                  <a:srgbClr val="44546A">
                    <a:lumMod val="50000"/>
                  </a:srgbClr>
                </a:solidFill>
                <a:effectLst/>
                <a:uLnTx/>
                <a:uFillTx/>
                <a:latin typeface="Sun Life Sans" panose="020B0504030304030303" pitchFamily="34" charset="0"/>
                <a:ea typeface="+mn-ea"/>
                <a:cs typeface="+mn-cs"/>
              </a:rPr>
              <a:t>Introduction / Overview</a:t>
            </a:r>
          </a:p>
          <a:p>
            <a:pPr marL="285750" marR="0" lvl="0" indent="-285750" algn="l" defTabSz="914400" rtl="0" eaLnBrk="1" fontAlgn="auto" latinLnBrk="0" hangingPunct="1">
              <a:lnSpc>
                <a:spcPct val="100000"/>
              </a:lnSpc>
              <a:spcBef>
                <a:spcPts val="0"/>
              </a:spcBef>
              <a:spcAft>
                <a:spcPts val="0"/>
              </a:spcAft>
              <a:buClr>
                <a:srgbClr val="FFC000"/>
              </a:buClr>
              <a:buSzTx/>
              <a:buFont typeface="Arial" panose="020B0604020202020204" pitchFamily="34" charset="0"/>
              <a:buChar char="•"/>
              <a:tabLst/>
              <a:defRPr/>
            </a:pPr>
            <a:r>
              <a:rPr kumimoji="0" lang="en-US" sz="2800" b="0" i="0" u="none" strike="noStrike" kern="1200" cap="none" spc="0" normalizeH="0" baseline="0" noProof="0">
                <a:ln>
                  <a:noFill/>
                </a:ln>
                <a:solidFill>
                  <a:srgbClr val="44546A">
                    <a:lumMod val="50000"/>
                  </a:srgbClr>
                </a:solidFill>
                <a:effectLst/>
                <a:uLnTx/>
                <a:uFillTx/>
                <a:latin typeface="Sun Life Sans" panose="020B0504030304030303" pitchFamily="34" charset="0"/>
                <a:ea typeface="+mn-ea"/>
                <a:cs typeface="+mn-cs"/>
              </a:rPr>
              <a:t>Challenges </a:t>
            </a:r>
          </a:p>
          <a:p>
            <a:pPr marL="285750" marR="0" lvl="0" indent="-285750" algn="l" defTabSz="914400" rtl="0" eaLnBrk="1" fontAlgn="auto" latinLnBrk="0" hangingPunct="1">
              <a:lnSpc>
                <a:spcPct val="100000"/>
              </a:lnSpc>
              <a:spcBef>
                <a:spcPts val="0"/>
              </a:spcBef>
              <a:spcAft>
                <a:spcPts val="0"/>
              </a:spcAft>
              <a:buClr>
                <a:srgbClr val="FFC000"/>
              </a:buClr>
              <a:buSzTx/>
              <a:buFont typeface="Arial" panose="020B0604020202020204" pitchFamily="34" charset="0"/>
              <a:buChar char="•"/>
              <a:tabLst/>
              <a:defRPr/>
            </a:pPr>
            <a:r>
              <a:rPr kumimoji="0" lang="en-US" sz="2800" b="0" i="0" u="none" strike="noStrike" kern="1200" cap="none" spc="0" normalizeH="0" baseline="0" noProof="0">
                <a:ln>
                  <a:noFill/>
                </a:ln>
                <a:solidFill>
                  <a:srgbClr val="44546A">
                    <a:lumMod val="50000"/>
                  </a:srgbClr>
                </a:solidFill>
                <a:effectLst/>
                <a:uLnTx/>
                <a:uFillTx/>
                <a:latin typeface="Sun Life Sans" panose="020B0504030304030303" pitchFamily="34" charset="0"/>
                <a:ea typeface="+mn-ea"/>
                <a:cs typeface="+mn-cs"/>
              </a:rPr>
              <a:t>Terminology</a:t>
            </a:r>
          </a:p>
          <a:p>
            <a:pPr marL="285750" marR="0" lvl="0" indent="-285750" algn="l" defTabSz="914400" rtl="0" eaLnBrk="1" fontAlgn="auto" latinLnBrk="0" hangingPunct="1">
              <a:lnSpc>
                <a:spcPct val="100000"/>
              </a:lnSpc>
              <a:spcBef>
                <a:spcPts val="0"/>
              </a:spcBef>
              <a:spcAft>
                <a:spcPts val="0"/>
              </a:spcAft>
              <a:buClr>
                <a:srgbClr val="FFC000"/>
              </a:buClr>
              <a:buSzTx/>
              <a:buFont typeface="Arial" panose="020B0604020202020204" pitchFamily="34" charset="0"/>
              <a:buChar char="•"/>
              <a:tabLst/>
              <a:defRPr/>
            </a:pPr>
            <a:r>
              <a:rPr kumimoji="0" lang="en-US" sz="2800" b="0" i="0" u="none" strike="noStrike" kern="1200" cap="none" spc="0" normalizeH="0" baseline="0" noProof="0">
                <a:ln>
                  <a:noFill/>
                </a:ln>
                <a:solidFill>
                  <a:srgbClr val="44546A">
                    <a:lumMod val="50000"/>
                  </a:srgbClr>
                </a:solidFill>
                <a:effectLst/>
                <a:uLnTx/>
                <a:uFillTx/>
                <a:latin typeface="Sun Life Sans" panose="020B0504030304030303" pitchFamily="34" charset="0"/>
                <a:ea typeface="+mn-ea"/>
                <a:cs typeface="+mn-cs"/>
              </a:rPr>
              <a:t>Simple Workflow</a:t>
            </a:r>
          </a:p>
          <a:p>
            <a:pPr marL="285750" marR="0" lvl="0" indent="-285750" algn="l" defTabSz="914400" rtl="0" eaLnBrk="1" fontAlgn="auto" latinLnBrk="0" hangingPunct="1">
              <a:lnSpc>
                <a:spcPct val="100000"/>
              </a:lnSpc>
              <a:spcBef>
                <a:spcPts val="0"/>
              </a:spcBef>
              <a:spcAft>
                <a:spcPts val="0"/>
              </a:spcAft>
              <a:buClr>
                <a:srgbClr val="FFC000"/>
              </a:buClr>
              <a:buSzTx/>
              <a:buFont typeface="Arial" panose="020B0604020202020204" pitchFamily="34" charset="0"/>
              <a:buChar char="•"/>
              <a:tabLst/>
              <a:defRPr/>
            </a:pPr>
            <a:r>
              <a:rPr kumimoji="0" lang="en-US" sz="2800" b="0" i="0" u="none" strike="noStrike" kern="1200" cap="none" spc="0" normalizeH="0" baseline="0" noProof="0">
                <a:ln>
                  <a:noFill/>
                </a:ln>
                <a:solidFill>
                  <a:srgbClr val="44546A">
                    <a:lumMod val="50000"/>
                  </a:srgbClr>
                </a:solidFill>
                <a:effectLst/>
                <a:uLnTx/>
                <a:uFillTx/>
                <a:latin typeface="Sun Life Sans" panose="020B0504030304030303" pitchFamily="34" charset="0"/>
                <a:ea typeface="+mn-ea"/>
                <a:cs typeface="+mn-cs"/>
              </a:rPr>
              <a:t>User Interface</a:t>
            </a:r>
          </a:p>
          <a:p>
            <a:pPr marL="285750" marR="0" lvl="0" indent="-285750" algn="l" defTabSz="914400" rtl="0" eaLnBrk="1" fontAlgn="auto" latinLnBrk="0" hangingPunct="1">
              <a:lnSpc>
                <a:spcPct val="100000"/>
              </a:lnSpc>
              <a:spcBef>
                <a:spcPts val="0"/>
              </a:spcBef>
              <a:spcAft>
                <a:spcPts val="0"/>
              </a:spcAft>
              <a:buClr>
                <a:srgbClr val="FFC000"/>
              </a:buClr>
              <a:buSzTx/>
              <a:buFont typeface="Arial" panose="020B0604020202020204" pitchFamily="34" charset="0"/>
              <a:buChar char="•"/>
              <a:tabLst/>
              <a:defRPr/>
            </a:pPr>
            <a:r>
              <a:rPr kumimoji="0" lang="en-US" sz="2800" b="0" i="0" u="none" strike="noStrike" kern="1200" cap="none" spc="0" normalizeH="0" baseline="0" noProof="0">
                <a:ln>
                  <a:noFill/>
                </a:ln>
                <a:solidFill>
                  <a:srgbClr val="44546A">
                    <a:lumMod val="50000"/>
                  </a:srgbClr>
                </a:solidFill>
                <a:effectLst/>
                <a:uLnTx/>
                <a:uFillTx/>
                <a:latin typeface="Sun Life Sans" panose="020B0504030304030303" pitchFamily="34" charset="0"/>
                <a:ea typeface="+mn-ea"/>
                <a:cs typeface="+mn-cs"/>
              </a:rPr>
              <a:t>Release Creation</a:t>
            </a:r>
          </a:p>
          <a:p>
            <a:pPr marL="742950" marR="0" lvl="1" indent="-285750" algn="l" defTabSz="914400" rtl="0" eaLnBrk="1" fontAlgn="auto" latinLnBrk="0" hangingPunct="1">
              <a:lnSpc>
                <a:spcPct val="100000"/>
              </a:lnSpc>
              <a:spcBef>
                <a:spcPts val="0"/>
              </a:spcBef>
              <a:spcAft>
                <a:spcPts val="0"/>
              </a:spcAft>
              <a:buClr>
                <a:srgbClr val="FFC000"/>
              </a:buClr>
              <a:buSzTx/>
              <a:buFont typeface="Arial" panose="020B0604020202020204" pitchFamily="34" charset="0"/>
              <a:buChar char="•"/>
              <a:tabLst/>
              <a:defRPr/>
            </a:pPr>
            <a:r>
              <a:rPr kumimoji="0" lang="en-US" sz="2800" b="0" i="0" u="none" strike="noStrike" kern="1200" cap="none" spc="0" normalizeH="0" baseline="0" noProof="0">
                <a:ln>
                  <a:noFill/>
                </a:ln>
                <a:solidFill>
                  <a:srgbClr val="44546A">
                    <a:lumMod val="50000"/>
                  </a:srgbClr>
                </a:solidFill>
                <a:effectLst/>
                <a:uLnTx/>
                <a:uFillTx/>
                <a:latin typeface="Sun Life Sans" panose="020B0504030304030303" pitchFamily="34" charset="0"/>
                <a:ea typeface="+mn-ea"/>
                <a:cs typeface="+mn-cs"/>
              </a:rPr>
              <a:t>Service Now Approach</a:t>
            </a:r>
          </a:p>
          <a:p>
            <a:pPr marL="742950" marR="0" lvl="1" indent="-285750" algn="l" defTabSz="914400" rtl="0" eaLnBrk="1" fontAlgn="auto" latinLnBrk="0" hangingPunct="1">
              <a:lnSpc>
                <a:spcPct val="100000"/>
              </a:lnSpc>
              <a:spcBef>
                <a:spcPts val="0"/>
              </a:spcBef>
              <a:spcAft>
                <a:spcPts val="0"/>
              </a:spcAft>
              <a:buClr>
                <a:srgbClr val="FFC000"/>
              </a:buClr>
              <a:buSzTx/>
              <a:buFont typeface="Arial" panose="020B0604020202020204" pitchFamily="34" charset="0"/>
              <a:buChar char="•"/>
              <a:tabLst/>
              <a:defRPr/>
            </a:pPr>
            <a:r>
              <a:rPr kumimoji="0" lang="en-US" sz="2800" b="0" i="0" u="none" strike="noStrike" kern="1200" cap="none" spc="0" normalizeH="0" baseline="0" noProof="0" err="1">
                <a:ln>
                  <a:noFill/>
                </a:ln>
                <a:solidFill>
                  <a:srgbClr val="44546A">
                    <a:lumMod val="50000"/>
                  </a:srgbClr>
                </a:solidFill>
                <a:effectLst/>
                <a:uLnTx/>
                <a:uFillTx/>
                <a:latin typeface="Sun Life Sans" panose="020B0504030304030303" pitchFamily="34" charset="0"/>
                <a:ea typeface="+mn-ea"/>
                <a:cs typeface="+mn-cs"/>
              </a:rPr>
              <a:t>Bitbucket</a:t>
            </a:r>
            <a:r>
              <a:rPr kumimoji="0" lang="en-US" sz="2800" b="0" i="0" u="none" strike="noStrike" kern="1200" cap="none" spc="0" normalizeH="0" baseline="0" noProof="0">
                <a:ln>
                  <a:noFill/>
                </a:ln>
                <a:solidFill>
                  <a:srgbClr val="44546A">
                    <a:lumMod val="50000"/>
                  </a:srgbClr>
                </a:solidFill>
                <a:effectLst/>
                <a:uLnTx/>
                <a:uFillTx/>
                <a:latin typeface="Sun Life Sans" panose="020B0504030304030303" pitchFamily="34" charset="0"/>
                <a:ea typeface="+mn-ea"/>
                <a:cs typeface="+mn-cs"/>
              </a:rPr>
              <a:t> Approach</a:t>
            </a:r>
          </a:p>
          <a:p>
            <a:pPr marL="285750" marR="0" lvl="0" indent="-285750" algn="l" defTabSz="914400" rtl="0" eaLnBrk="1" fontAlgn="auto" latinLnBrk="0" hangingPunct="1">
              <a:lnSpc>
                <a:spcPct val="100000"/>
              </a:lnSpc>
              <a:spcBef>
                <a:spcPts val="0"/>
              </a:spcBef>
              <a:spcAft>
                <a:spcPts val="0"/>
              </a:spcAft>
              <a:buClr>
                <a:srgbClr val="FFC000"/>
              </a:buClr>
              <a:buSzTx/>
              <a:buFont typeface="Arial" panose="020B0604020202020204" pitchFamily="34" charset="0"/>
              <a:buChar char="•"/>
              <a:tabLst/>
              <a:defRPr/>
            </a:pPr>
            <a:r>
              <a:rPr kumimoji="0" lang="en-US" sz="2800" b="0" i="0" u="none" strike="noStrike" kern="1200" cap="none" spc="0" normalizeH="0" baseline="0" noProof="0">
                <a:ln>
                  <a:noFill/>
                </a:ln>
                <a:solidFill>
                  <a:srgbClr val="44546A">
                    <a:lumMod val="50000"/>
                  </a:srgbClr>
                </a:solidFill>
                <a:effectLst/>
                <a:uLnTx/>
                <a:uFillTx/>
                <a:latin typeface="Sun Life Sans" panose="020B0504030304030303" pitchFamily="34" charset="0"/>
                <a:ea typeface="+mn-ea"/>
                <a:cs typeface="+mn-cs"/>
              </a:rPr>
              <a:t>Installation</a:t>
            </a:r>
          </a:p>
          <a:p>
            <a:pPr marL="628650" marR="0" lvl="1" indent="-171450" algn="l" defTabSz="914400" rtl="0" eaLnBrk="1" fontAlgn="auto" latinLnBrk="0" hangingPunct="1">
              <a:lnSpc>
                <a:spcPct val="100000"/>
              </a:lnSpc>
              <a:spcBef>
                <a:spcPts val="0"/>
              </a:spcBef>
              <a:spcAft>
                <a:spcPts val="0"/>
              </a:spcAft>
              <a:buClr>
                <a:srgbClr val="FFC000"/>
              </a:buClr>
              <a:buSzTx/>
              <a:buFont typeface="Arial" panose="020B0604020202020204" pitchFamily="34" charset="0"/>
              <a:buChar char="•"/>
              <a:tabLst/>
              <a:defRPr/>
            </a:pPr>
            <a:r>
              <a:rPr kumimoji="0" lang="en-US" sz="2800" b="0" i="0" u="none" strike="noStrike" kern="1200" cap="none" spc="0" normalizeH="0" baseline="0" noProof="0">
                <a:ln>
                  <a:noFill/>
                </a:ln>
                <a:solidFill>
                  <a:srgbClr val="44546A">
                    <a:lumMod val="50000"/>
                  </a:srgbClr>
                </a:solidFill>
                <a:effectLst/>
                <a:uLnTx/>
                <a:uFillTx/>
                <a:latin typeface="Sun Life Sans" panose="020B0504030304030303" pitchFamily="34" charset="0"/>
                <a:ea typeface="+mn-ea"/>
                <a:cs typeface="+mn-cs"/>
              </a:rPr>
              <a:t>System Requirements</a:t>
            </a:r>
          </a:p>
          <a:p>
            <a:pPr marL="628650" marR="0" lvl="1" indent="-171450" algn="l" defTabSz="914400" rtl="0" eaLnBrk="1" fontAlgn="auto" latinLnBrk="0" hangingPunct="1">
              <a:lnSpc>
                <a:spcPct val="100000"/>
              </a:lnSpc>
              <a:spcBef>
                <a:spcPts val="0"/>
              </a:spcBef>
              <a:spcAft>
                <a:spcPts val="0"/>
              </a:spcAft>
              <a:buClr>
                <a:srgbClr val="FFC000"/>
              </a:buClr>
              <a:buSzTx/>
              <a:buFont typeface="Arial" panose="020B0604020202020204" pitchFamily="34" charset="0"/>
              <a:buChar char="•"/>
              <a:tabLst/>
              <a:defRPr/>
            </a:pPr>
            <a:r>
              <a:rPr kumimoji="0" lang="en-US" sz="2800" b="0" i="0" u="none" strike="noStrike" kern="1200" cap="none" spc="0" normalizeH="0" baseline="0" noProof="0">
                <a:ln>
                  <a:noFill/>
                </a:ln>
                <a:solidFill>
                  <a:srgbClr val="44546A">
                    <a:lumMod val="50000"/>
                  </a:srgbClr>
                </a:solidFill>
                <a:effectLst/>
                <a:uLnTx/>
                <a:uFillTx/>
                <a:latin typeface="Sun Life Sans" panose="020B0504030304030303" pitchFamily="34" charset="0"/>
                <a:ea typeface="+mn-ea"/>
                <a:cs typeface="+mn-cs"/>
              </a:rPr>
              <a:t>Upgrade</a:t>
            </a:r>
          </a:p>
        </p:txBody>
      </p:sp>
    </p:spTree>
    <p:extLst>
      <p:ext uri="{BB962C8B-B14F-4D97-AF65-F5344CB8AC3E}">
        <p14:creationId xmlns:p14="http://schemas.microsoft.com/office/powerpoint/2010/main" val="49072160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a:latin typeface="Sun Life Sans" panose="020B0504030304030303" pitchFamily="34" charset="0"/>
              </a:rPr>
              <a:t>Introduction / Overview</a:t>
            </a:r>
          </a:p>
        </p:txBody>
      </p:sp>
      <p:sp>
        <p:nvSpPr>
          <p:cNvPr id="3" name="Content Placeholder 2"/>
          <p:cNvSpPr>
            <a:spLocks noGrp="1"/>
          </p:cNvSpPr>
          <p:nvPr>
            <p:ph sz="half" idx="2"/>
          </p:nvPr>
        </p:nvSpPr>
        <p:spPr/>
        <p:txBody>
          <a:bodyPr/>
          <a:lstStyle/>
          <a:p>
            <a:endParaRPr lang="en-US" sz="2400">
              <a:latin typeface="Sun Life Sans" panose="020B0504030304030303" pitchFamily="34" charset="0"/>
            </a:endParaRPr>
          </a:p>
          <a:p>
            <a:endParaRPr lang="en-US" sz="2400">
              <a:latin typeface="Sun Life Sans" panose="020B0504030304030303" pitchFamily="34" charset="0"/>
            </a:endParaRPr>
          </a:p>
          <a:p>
            <a:endParaRPr lang="en-US" sz="2400">
              <a:latin typeface="Sun Life Sans" panose="020B0504030304030303" pitchFamily="34" charset="0"/>
            </a:endParaRPr>
          </a:p>
          <a:p>
            <a:r>
              <a:rPr lang="en-US" sz="2400">
                <a:latin typeface="Sun Life Sans" panose="020B0504030304030303" pitchFamily="34" charset="0"/>
              </a:rPr>
              <a:t>Powerful pipeline planning, orchestration and analytics solution that enables effortless continuous delivery of high-quality, innovative applications from high-performance teams</a:t>
            </a:r>
          </a:p>
          <a:p>
            <a:endParaRPr lang="en-US" sz="2400">
              <a:latin typeface="Sun Life Sans" panose="020B0504030304030303" pitchFamily="34" charset="0"/>
            </a:endParaRPr>
          </a:p>
          <a:p>
            <a:endParaRPr lang="en-US" sz="2400">
              <a:latin typeface="Sun Life Sans" panose="020B0504030304030303" pitchFamily="34" charset="0"/>
            </a:endParaRPr>
          </a:p>
          <a:p>
            <a:r>
              <a:rPr lang="en-US" sz="2400">
                <a:latin typeface="Sun Life Sans" panose="020B0504030304030303" pitchFamily="34" charset="0"/>
              </a:rPr>
              <a:t>Works with the most popular open-source and commercial DevOps  solutions to manage the pipeline from planning to testing to production.</a:t>
            </a:r>
          </a:p>
        </p:txBody>
      </p:sp>
      <p:pic>
        <p:nvPicPr>
          <p:cNvPr id="4" name="Picture 3"/>
          <p:cNvPicPr>
            <a:picLocks noChangeAspect="1"/>
          </p:cNvPicPr>
          <p:nvPr/>
        </p:nvPicPr>
        <p:blipFill>
          <a:blip r:embed="rId2"/>
          <a:stretch>
            <a:fillRect/>
          </a:stretch>
        </p:blipFill>
        <p:spPr>
          <a:xfrm>
            <a:off x="499727" y="1424177"/>
            <a:ext cx="1820517" cy="1119618"/>
          </a:xfrm>
          <a:prstGeom prst="rect">
            <a:avLst/>
          </a:prstGeom>
        </p:spPr>
      </p:pic>
    </p:spTree>
    <p:extLst>
      <p:ext uri="{BB962C8B-B14F-4D97-AF65-F5344CB8AC3E}">
        <p14:creationId xmlns:p14="http://schemas.microsoft.com/office/powerpoint/2010/main" val="22995236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p:cNvSpPr txBox="1">
            <a:spLocks/>
          </p:cNvSpPr>
          <p:nvPr/>
        </p:nvSpPr>
        <p:spPr>
          <a:xfrm>
            <a:off x="-1890415" y="297650"/>
            <a:ext cx="7757160" cy="355285"/>
          </a:xfrm>
          <a:prstGeom prst="rect">
            <a:avLst/>
          </a:prstGeom>
        </p:spPr>
        <p:txBody>
          <a:bodyPr vert="horz" lIns="91440" tIns="45720" rIns="91440" bIns="45720" rtlCol="0">
            <a:noAutofit/>
          </a:bodyPr>
          <a:lstStyle>
            <a:defPPr>
              <a:defRPr lang="en-US"/>
            </a:defPPr>
            <a:lvl1pPr indent="0" defTabSz="914400">
              <a:lnSpc>
                <a:spcPct val="90000"/>
              </a:lnSpc>
              <a:spcBef>
                <a:spcPts val="1000"/>
              </a:spcBef>
              <a:buFont typeface="Arial" panose="020B0604020202020204" pitchFamily="34" charset="0"/>
              <a:buNone/>
              <a:defRPr sz="2800"/>
            </a:lvl1pPr>
            <a:lvl2pPr marL="685800" indent="-228600" defTabSz="914400">
              <a:lnSpc>
                <a:spcPct val="90000"/>
              </a:lnSpc>
              <a:spcBef>
                <a:spcPts val="500"/>
              </a:spcBef>
              <a:buFont typeface="Arial" panose="020B0604020202020204" pitchFamily="34" charset="0"/>
              <a:buChar char="•"/>
              <a:defRPr sz="2400"/>
            </a:lvl2pPr>
            <a:lvl3pPr marL="1143000" indent="-228600" defTabSz="914400">
              <a:lnSpc>
                <a:spcPct val="90000"/>
              </a:lnSpc>
              <a:spcBef>
                <a:spcPts val="500"/>
              </a:spcBef>
              <a:buFont typeface="Arial" panose="020B0604020202020204" pitchFamily="34" charset="0"/>
              <a:buChar char="•"/>
              <a:defRPr sz="2000"/>
            </a:lvl3pPr>
            <a:lvl4pPr marL="1600200" indent="-228600" defTabSz="914400">
              <a:lnSpc>
                <a:spcPct val="90000"/>
              </a:lnSpc>
              <a:spcBef>
                <a:spcPts val="500"/>
              </a:spcBef>
              <a:buFont typeface="Arial" panose="020B0604020202020204" pitchFamily="34" charset="0"/>
              <a:buChar char="•"/>
            </a:lvl4pPr>
            <a:lvl5pPr marL="2057400" indent="-228600" defTabSz="914400">
              <a:lnSpc>
                <a:spcPct val="90000"/>
              </a:lnSpc>
              <a:spcBef>
                <a:spcPts val="500"/>
              </a:spcBef>
              <a:buFont typeface="Arial" panose="020B0604020202020204" pitchFamily="34" charset="0"/>
              <a:buChar char="•"/>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algn="ctr"/>
            <a:r>
              <a:rPr lang="en-US" sz="4400" b="0">
                <a:latin typeface="+mj-lt"/>
              </a:rPr>
              <a:t>Why DevOps</a:t>
            </a:r>
          </a:p>
        </p:txBody>
      </p:sp>
      <p:sp>
        <p:nvSpPr>
          <p:cNvPr id="3" name="Rectangle 2"/>
          <p:cNvSpPr/>
          <p:nvPr/>
        </p:nvSpPr>
        <p:spPr>
          <a:xfrm>
            <a:off x="220754" y="1164624"/>
            <a:ext cx="6047043" cy="954107"/>
          </a:xfrm>
          <a:prstGeom prst="rect">
            <a:avLst/>
          </a:prstGeom>
        </p:spPr>
        <p:txBody>
          <a:bodyPr wrap="square">
            <a:spAutoFit/>
          </a:bodyPr>
          <a:lstStyle/>
          <a:p>
            <a:r>
              <a:rPr lang="en-US" b="1">
                <a:latin typeface="+mn-lt"/>
              </a:rPr>
              <a:t>Top concerns that we hear from customers are </a:t>
            </a:r>
          </a:p>
          <a:p>
            <a:pPr marL="285750" indent="-285750">
              <a:buFont typeface="Arial" panose="020B0604020202020204" pitchFamily="34" charset="0"/>
              <a:buChar char="•"/>
            </a:pPr>
            <a:r>
              <a:rPr lang="en-US">
                <a:latin typeface="+mn-lt"/>
              </a:rPr>
              <a:t>“How can we release on-time?”, </a:t>
            </a:r>
          </a:p>
          <a:p>
            <a:pPr marL="285750" indent="-285750">
              <a:buFont typeface="Arial" panose="020B0604020202020204" pitchFamily="34" charset="0"/>
              <a:buChar char="•"/>
            </a:pPr>
            <a:r>
              <a:rPr lang="en-US">
                <a:latin typeface="+mn-lt"/>
              </a:rPr>
              <a:t>“How can we have a stable release?” </a:t>
            </a:r>
          </a:p>
          <a:p>
            <a:pPr marL="285750" indent="-285750">
              <a:buFont typeface="Arial" panose="020B0604020202020204" pitchFamily="34" charset="0"/>
              <a:buChar char="•"/>
            </a:pPr>
            <a:r>
              <a:rPr lang="en-US">
                <a:latin typeface="+mn-lt"/>
              </a:rPr>
              <a:t>“How can we address the problems before end users get impacted?</a:t>
            </a:r>
          </a:p>
        </p:txBody>
      </p:sp>
      <p:pic>
        <p:nvPicPr>
          <p:cNvPr id="4" name="Picture 3"/>
          <p:cNvPicPr>
            <a:picLocks noChangeAspect="1"/>
          </p:cNvPicPr>
          <p:nvPr/>
        </p:nvPicPr>
        <p:blipFill>
          <a:blip r:embed="rId2"/>
          <a:stretch>
            <a:fillRect/>
          </a:stretch>
        </p:blipFill>
        <p:spPr>
          <a:xfrm>
            <a:off x="232658" y="3323859"/>
            <a:ext cx="3511015" cy="2369291"/>
          </a:xfrm>
          <a:prstGeom prst="rect">
            <a:avLst/>
          </a:prstGeom>
        </p:spPr>
      </p:pic>
      <p:sp>
        <p:nvSpPr>
          <p:cNvPr id="6" name="Rectangle 5"/>
          <p:cNvSpPr/>
          <p:nvPr/>
        </p:nvSpPr>
        <p:spPr>
          <a:xfrm>
            <a:off x="8372064" y="1266122"/>
            <a:ext cx="2810834" cy="369332"/>
          </a:xfrm>
          <a:prstGeom prst="rect">
            <a:avLst/>
          </a:prstGeom>
        </p:spPr>
        <p:txBody>
          <a:bodyPr wrap="none">
            <a:spAutoFit/>
          </a:bodyPr>
          <a:lstStyle/>
          <a:p>
            <a:r>
              <a:rPr lang="en-US"/>
              <a:t>DevOps is a way of thinking.</a:t>
            </a:r>
          </a:p>
        </p:txBody>
      </p:sp>
      <p:pic>
        <p:nvPicPr>
          <p:cNvPr id="7" name="Picture 6"/>
          <p:cNvPicPr>
            <a:picLocks noChangeAspect="1"/>
          </p:cNvPicPr>
          <p:nvPr/>
        </p:nvPicPr>
        <p:blipFill>
          <a:blip r:embed="rId3"/>
          <a:stretch>
            <a:fillRect/>
          </a:stretch>
        </p:blipFill>
        <p:spPr>
          <a:xfrm>
            <a:off x="7422169" y="1874227"/>
            <a:ext cx="4428559" cy="2491065"/>
          </a:xfrm>
          <a:prstGeom prst="rect">
            <a:avLst/>
          </a:prstGeom>
        </p:spPr>
      </p:pic>
      <p:pic>
        <p:nvPicPr>
          <p:cNvPr id="8" name="Picture 7"/>
          <p:cNvPicPr>
            <a:picLocks noChangeAspect="1"/>
          </p:cNvPicPr>
          <p:nvPr/>
        </p:nvPicPr>
        <p:blipFill>
          <a:blip r:embed="rId4"/>
          <a:stretch>
            <a:fillRect/>
          </a:stretch>
        </p:blipFill>
        <p:spPr>
          <a:xfrm>
            <a:off x="3868680" y="2446246"/>
            <a:ext cx="3422450" cy="3218026"/>
          </a:xfrm>
          <a:prstGeom prst="rect">
            <a:avLst/>
          </a:prstGeom>
        </p:spPr>
      </p:pic>
    </p:spTree>
    <p:extLst>
      <p:ext uri="{BB962C8B-B14F-4D97-AF65-F5344CB8AC3E}">
        <p14:creationId xmlns:p14="http://schemas.microsoft.com/office/powerpoint/2010/main" val="184955408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2BFAE1-45D3-4B3B-81D2-0BF25FA84FB8}"/>
              </a:ext>
            </a:extLst>
          </p:cNvPr>
          <p:cNvSpPr>
            <a:spLocks noGrp="1"/>
          </p:cNvSpPr>
          <p:nvPr>
            <p:ph type="title"/>
          </p:nvPr>
        </p:nvSpPr>
        <p:spPr/>
        <p:txBody>
          <a:bodyPr>
            <a:noAutofit/>
          </a:bodyPr>
          <a:lstStyle/>
          <a:p>
            <a:r>
              <a:rPr lang="en-US" sz="4000">
                <a:latin typeface="Sun Life Sans Regular" panose="02000503000000020004" pitchFamily="50" charset="0"/>
                <a:ea typeface="+mn-ea"/>
                <a:cs typeface="+mn-cs"/>
              </a:rPr>
              <a:t>Challenges</a:t>
            </a:r>
            <a:endParaRPr lang="en-US" sz="4000">
              <a:solidFill>
                <a:srgbClr val="003946"/>
              </a:solidFill>
              <a:latin typeface="Sun Life Sans Regular" panose="02000503000000020004" pitchFamily="50" charset="0"/>
              <a:ea typeface="+mn-ea"/>
              <a:cs typeface="+mn-cs"/>
            </a:endParaRPr>
          </a:p>
        </p:txBody>
      </p:sp>
      <p:sp>
        <p:nvSpPr>
          <p:cNvPr id="4" name="TextBox 3">
            <a:extLst>
              <a:ext uri="{FF2B5EF4-FFF2-40B4-BE49-F238E27FC236}">
                <a16:creationId xmlns:a16="http://schemas.microsoft.com/office/drawing/2014/main" id="{BD31D125-084A-1143-A722-860CC020673D}"/>
              </a:ext>
            </a:extLst>
          </p:cNvPr>
          <p:cNvSpPr txBox="1"/>
          <p:nvPr/>
        </p:nvSpPr>
        <p:spPr>
          <a:xfrm>
            <a:off x="365760" y="1464012"/>
            <a:ext cx="11678194" cy="4401205"/>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
                <a:srgbClr val="FFC000"/>
              </a:buClr>
              <a:buSzTx/>
              <a:buFont typeface="Arial" panose="020B0604020202020204" pitchFamily="34" charset="0"/>
              <a:buChar char="•"/>
              <a:tabLst/>
              <a:defRPr/>
            </a:pPr>
            <a:r>
              <a:rPr kumimoji="0" lang="en-US" sz="2800" b="0" i="0" u="none" strike="noStrike" kern="1200" cap="none" spc="0" normalizeH="0" baseline="0" noProof="0">
                <a:ln>
                  <a:noFill/>
                </a:ln>
                <a:solidFill>
                  <a:srgbClr val="000000"/>
                </a:solidFill>
                <a:effectLst/>
                <a:uLnTx/>
                <a:uFillTx/>
                <a:latin typeface="Sun Life Sans" panose="020B0504030304030303" pitchFamily="34" charset="0"/>
                <a:ea typeface="+mn-ea"/>
                <a:cs typeface="+mn-cs"/>
              </a:rPr>
              <a:t>Increased release complexity, including releases with different requirements and that consist of multiple applications, teams, and time lines. </a:t>
            </a:r>
          </a:p>
          <a:p>
            <a:pPr marL="0" marR="0" lvl="0" indent="0" algn="l" defTabSz="914400" rtl="0" eaLnBrk="1" fontAlgn="auto" latinLnBrk="0" hangingPunct="1">
              <a:lnSpc>
                <a:spcPct val="100000"/>
              </a:lnSpc>
              <a:spcBef>
                <a:spcPts val="0"/>
              </a:spcBef>
              <a:spcAft>
                <a:spcPts val="0"/>
              </a:spcAft>
              <a:buClr>
                <a:srgbClr val="FFC000"/>
              </a:buClr>
              <a:buSzTx/>
              <a:buFontTx/>
              <a:buNone/>
              <a:tabLst/>
              <a:defRPr/>
            </a:pPr>
            <a:endParaRPr kumimoji="0" lang="en-US" sz="2800" b="0" i="0" u="none" strike="noStrike" kern="1200" cap="none" spc="0" normalizeH="0" baseline="0" noProof="0">
              <a:ln>
                <a:noFill/>
              </a:ln>
              <a:solidFill>
                <a:srgbClr val="000000"/>
              </a:solidFill>
              <a:effectLst/>
              <a:uLnTx/>
              <a:uFillTx/>
              <a:latin typeface="Sun Life Sans" panose="020B0504030304030303" pitchFamily="34" charset="0"/>
              <a:ea typeface="+mn-ea"/>
              <a:cs typeface="+mn-cs"/>
            </a:endParaRPr>
          </a:p>
          <a:p>
            <a:pPr marL="285750" marR="0" lvl="0" indent="-285750" algn="l" defTabSz="914400" rtl="0" eaLnBrk="1" fontAlgn="auto" latinLnBrk="0" hangingPunct="1">
              <a:lnSpc>
                <a:spcPct val="100000"/>
              </a:lnSpc>
              <a:spcBef>
                <a:spcPts val="0"/>
              </a:spcBef>
              <a:spcAft>
                <a:spcPts val="0"/>
              </a:spcAft>
              <a:buClr>
                <a:srgbClr val="FFC000"/>
              </a:buClr>
              <a:buSzTx/>
              <a:buFont typeface="Arial" panose="020B0604020202020204" pitchFamily="34" charset="0"/>
              <a:buChar char="•"/>
              <a:tabLst/>
              <a:defRPr/>
            </a:pPr>
            <a:r>
              <a:rPr kumimoji="0" lang="en-US" sz="2800" b="0" i="0" u="none" strike="noStrike" kern="1200" cap="none" spc="0" normalizeH="0" baseline="0" noProof="0">
                <a:ln>
                  <a:noFill/>
                </a:ln>
                <a:solidFill>
                  <a:srgbClr val="000000"/>
                </a:solidFill>
                <a:effectLst/>
                <a:uLnTx/>
                <a:uFillTx/>
                <a:latin typeface="Sun Life Sans" panose="020B0504030304030303" pitchFamily="34" charset="0"/>
                <a:ea typeface="+mn-ea"/>
                <a:cs typeface="+mn-cs"/>
              </a:rPr>
              <a:t>Increased release velocity which makes it more difficult to detect conflicts and bottlenecks.</a:t>
            </a:r>
          </a:p>
          <a:p>
            <a:pPr marL="0" marR="0" lvl="0" indent="0" algn="l" defTabSz="914400" rtl="0" eaLnBrk="1" fontAlgn="auto" latinLnBrk="0" hangingPunct="1">
              <a:lnSpc>
                <a:spcPct val="100000"/>
              </a:lnSpc>
              <a:spcBef>
                <a:spcPts val="0"/>
              </a:spcBef>
              <a:spcAft>
                <a:spcPts val="0"/>
              </a:spcAft>
              <a:buClr>
                <a:srgbClr val="FFC000"/>
              </a:buClr>
              <a:buSzTx/>
              <a:buFontTx/>
              <a:buNone/>
              <a:tabLst/>
              <a:defRPr/>
            </a:pPr>
            <a:endParaRPr kumimoji="0" lang="en-US" sz="2800" b="0" i="0" u="none" strike="noStrike" kern="1200" cap="none" spc="0" normalizeH="0" baseline="0" noProof="0">
              <a:ln>
                <a:noFill/>
              </a:ln>
              <a:solidFill>
                <a:srgbClr val="000000"/>
              </a:solidFill>
              <a:effectLst/>
              <a:uLnTx/>
              <a:uFillTx/>
              <a:latin typeface="Sun Life Sans" panose="020B0504030304030303" pitchFamily="34" charset="0"/>
              <a:ea typeface="+mn-ea"/>
              <a:cs typeface="+mn-cs"/>
            </a:endParaRPr>
          </a:p>
          <a:p>
            <a:pPr marL="285750" marR="0" lvl="0" indent="-285750" algn="l" defTabSz="914400" rtl="0" eaLnBrk="1" fontAlgn="auto" latinLnBrk="0" hangingPunct="1">
              <a:lnSpc>
                <a:spcPct val="100000"/>
              </a:lnSpc>
              <a:spcBef>
                <a:spcPts val="0"/>
              </a:spcBef>
              <a:spcAft>
                <a:spcPts val="0"/>
              </a:spcAft>
              <a:buClr>
                <a:srgbClr val="FFC000"/>
              </a:buClr>
              <a:buSzTx/>
              <a:buFont typeface="Arial" panose="020B0604020202020204" pitchFamily="34" charset="0"/>
              <a:buChar char="•"/>
              <a:tabLst/>
              <a:defRPr/>
            </a:pPr>
            <a:r>
              <a:rPr kumimoji="0" lang="en-US" sz="2800" b="0" i="0" u="none" strike="noStrike" kern="1200" cap="none" spc="0" normalizeH="0" baseline="0" noProof="0">
                <a:ln>
                  <a:noFill/>
                </a:ln>
                <a:solidFill>
                  <a:srgbClr val="000000"/>
                </a:solidFill>
                <a:effectLst/>
                <a:uLnTx/>
                <a:uFillTx/>
                <a:latin typeface="Sun Life Sans" panose="020B0504030304030303" pitchFamily="34" charset="0"/>
                <a:ea typeface="+mn-ea"/>
                <a:cs typeface="+mn-cs"/>
              </a:rPr>
              <a:t>A more agile release process that must support business goals, and application content that is easy to track.</a:t>
            </a:r>
          </a:p>
          <a:p>
            <a:pPr marL="285750" marR="0" lvl="0" indent="-285750" algn="l" defTabSz="914400" rtl="0" eaLnBrk="1" fontAlgn="auto" latinLnBrk="0" hangingPunct="1">
              <a:lnSpc>
                <a:spcPct val="100000"/>
              </a:lnSpc>
              <a:spcBef>
                <a:spcPts val="0"/>
              </a:spcBef>
              <a:spcAft>
                <a:spcPts val="0"/>
              </a:spcAft>
              <a:buClr>
                <a:srgbClr val="FFC000"/>
              </a:buClr>
              <a:buSzTx/>
              <a:buFont typeface="Arial" panose="020B0604020202020204" pitchFamily="34" charset="0"/>
              <a:buChar char="•"/>
              <a:tabLst/>
              <a:defRPr/>
            </a:pPr>
            <a:endParaRPr kumimoji="0" lang="en-US" sz="2800" b="0" i="0" u="none" strike="noStrike" kern="1200" cap="none" spc="0" normalizeH="0" baseline="0" noProof="0">
              <a:ln>
                <a:noFill/>
              </a:ln>
              <a:solidFill>
                <a:srgbClr val="000000"/>
              </a:solidFill>
              <a:effectLst/>
              <a:uLnTx/>
              <a:uFillTx/>
              <a:latin typeface="Sun Life Sans" panose="020B0504030304030303" pitchFamily="34" charset="0"/>
              <a:ea typeface="+mn-ea"/>
              <a:cs typeface="+mn-cs"/>
            </a:endParaRPr>
          </a:p>
        </p:txBody>
      </p:sp>
    </p:spTree>
    <p:extLst>
      <p:ext uri="{BB962C8B-B14F-4D97-AF65-F5344CB8AC3E}">
        <p14:creationId xmlns:p14="http://schemas.microsoft.com/office/powerpoint/2010/main" val="25972186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Terminologies</a:t>
            </a:r>
          </a:p>
        </p:txBody>
      </p:sp>
      <p:sp>
        <p:nvSpPr>
          <p:cNvPr id="3" name="Content Placeholder 2"/>
          <p:cNvSpPr>
            <a:spLocks noGrp="1"/>
          </p:cNvSpPr>
          <p:nvPr>
            <p:ph sz="half" idx="2"/>
          </p:nvPr>
        </p:nvSpPr>
        <p:spPr>
          <a:xfrm>
            <a:off x="499728" y="1326524"/>
            <a:ext cx="4324822" cy="5448745"/>
          </a:xfrm>
        </p:spPr>
        <p:txBody>
          <a:bodyPr/>
          <a:lstStyle/>
          <a:p>
            <a:pPr marL="285750" indent="-285750">
              <a:buClr>
                <a:schemeClr val="accent4"/>
              </a:buClr>
              <a:buFont typeface="Arial" panose="020B0604020202020204" pitchFamily="34" charset="0"/>
              <a:buChar char="•"/>
            </a:pPr>
            <a:r>
              <a:rPr lang="en-US" sz="2000" b="1">
                <a:solidFill>
                  <a:schemeClr val="tx2">
                    <a:lumMod val="75000"/>
                  </a:schemeClr>
                </a:solidFill>
                <a:latin typeface="Sun Life Sans" panose="020B0504030304030303" pitchFamily="34" charset="0"/>
              </a:rPr>
              <a:t>Account owner</a:t>
            </a:r>
          </a:p>
          <a:p>
            <a:pPr marL="285750" indent="-285750">
              <a:buClr>
                <a:schemeClr val="accent4"/>
              </a:buClr>
              <a:buFont typeface="Arial" panose="020B0604020202020204" pitchFamily="34" charset="0"/>
              <a:buChar char="•"/>
            </a:pPr>
            <a:r>
              <a:rPr lang="en-US" sz="2000" b="1">
                <a:solidFill>
                  <a:schemeClr val="tx2">
                    <a:lumMod val="75000"/>
                  </a:schemeClr>
                </a:solidFill>
                <a:latin typeface="Sun Life Sans" panose="020B0504030304030303" pitchFamily="34" charset="0"/>
              </a:rPr>
              <a:t>Activity Panel</a:t>
            </a:r>
          </a:p>
          <a:p>
            <a:pPr marL="285750" indent="-285750">
              <a:buClr>
                <a:schemeClr val="accent4"/>
              </a:buClr>
              <a:buFont typeface="Arial" panose="020B0604020202020204" pitchFamily="34" charset="0"/>
              <a:buChar char="•"/>
            </a:pPr>
            <a:r>
              <a:rPr lang="en-US" sz="2000" b="1">
                <a:solidFill>
                  <a:schemeClr val="tx2">
                    <a:lumMod val="75000"/>
                  </a:schemeClr>
                </a:solidFill>
                <a:latin typeface="Sun Life Sans" panose="020B0504030304030303" pitchFamily="34" charset="0"/>
              </a:rPr>
              <a:t>API key</a:t>
            </a:r>
          </a:p>
          <a:p>
            <a:pPr marL="285750" indent="-285750">
              <a:buClr>
                <a:schemeClr val="accent4"/>
              </a:buClr>
              <a:buFont typeface="Arial" panose="020B0604020202020204" pitchFamily="34" charset="0"/>
              <a:buChar char="•"/>
            </a:pPr>
            <a:r>
              <a:rPr lang="en-US" sz="2000" b="1">
                <a:solidFill>
                  <a:schemeClr val="tx2">
                    <a:lumMod val="75000"/>
                  </a:schemeClr>
                </a:solidFill>
                <a:latin typeface="Sun Life Sans" panose="020B0504030304030303" pitchFamily="34" charset="0"/>
              </a:rPr>
              <a:t>approval gate</a:t>
            </a:r>
          </a:p>
          <a:p>
            <a:pPr marL="285750" indent="-285750">
              <a:buClr>
                <a:schemeClr val="accent4"/>
              </a:buClr>
              <a:buFont typeface="Arial" panose="020B0604020202020204" pitchFamily="34" charset="0"/>
              <a:buChar char="•"/>
            </a:pPr>
            <a:r>
              <a:rPr lang="en-US" sz="2000" b="1">
                <a:solidFill>
                  <a:schemeClr val="tx2">
                    <a:lumMod val="75000"/>
                  </a:schemeClr>
                </a:solidFill>
                <a:latin typeface="Sun Life Sans" panose="020B0504030304030303" pitchFamily="34" charset="0"/>
              </a:rPr>
              <a:t>application version</a:t>
            </a:r>
          </a:p>
          <a:p>
            <a:pPr marL="285750" indent="-285750">
              <a:buClr>
                <a:schemeClr val="accent4"/>
              </a:buClr>
              <a:buFont typeface="Arial" panose="020B0604020202020204" pitchFamily="34" charset="0"/>
              <a:buChar char="•"/>
            </a:pPr>
            <a:r>
              <a:rPr lang="en-US" sz="2000" b="1">
                <a:solidFill>
                  <a:schemeClr val="tx2">
                    <a:lumMod val="75000"/>
                  </a:schemeClr>
                </a:solidFill>
                <a:latin typeface="Sun Life Sans" panose="020B0504030304030303" pitchFamily="34" charset="0"/>
              </a:rPr>
              <a:t>Dashboard</a:t>
            </a:r>
          </a:p>
          <a:p>
            <a:pPr marL="285750" indent="-285750">
              <a:buClr>
                <a:schemeClr val="accent4"/>
              </a:buClr>
              <a:buFont typeface="Arial" panose="020B0604020202020204" pitchFamily="34" charset="0"/>
              <a:buChar char="•"/>
            </a:pPr>
            <a:r>
              <a:rPr lang="en-US" sz="2000" b="1">
                <a:solidFill>
                  <a:schemeClr val="tx2">
                    <a:lumMod val="75000"/>
                  </a:schemeClr>
                </a:solidFill>
                <a:latin typeface="Sun Life Sans" panose="020B0504030304030303" pitchFamily="34" charset="0"/>
              </a:rPr>
              <a:t>DSL</a:t>
            </a:r>
          </a:p>
          <a:p>
            <a:pPr marL="285750" indent="-285750">
              <a:buClr>
                <a:schemeClr val="accent4"/>
              </a:buClr>
              <a:buFont typeface="Arial" panose="020B0604020202020204" pitchFamily="34" charset="0"/>
              <a:buChar char="•"/>
            </a:pPr>
            <a:r>
              <a:rPr lang="en-US" sz="2000" b="1">
                <a:solidFill>
                  <a:schemeClr val="tx2">
                    <a:lumMod val="75000"/>
                  </a:schemeClr>
                </a:solidFill>
                <a:latin typeface="Sun Life Sans" panose="020B0504030304030303" pitchFamily="34" charset="0"/>
              </a:rPr>
              <a:t>Endpoint</a:t>
            </a:r>
          </a:p>
          <a:p>
            <a:pPr marL="285750" indent="-285750">
              <a:buClr>
                <a:schemeClr val="accent4"/>
              </a:buClr>
              <a:buFont typeface="Arial" panose="020B0604020202020204" pitchFamily="34" charset="0"/>
              <a:buChar char="•"/>
            </a:pPr>
            <a:r>
              <a:rPr lang="en-US" sz="2000" b="1">
                <a:solidFill>
                  <a:schemeClr val="tx2">
                    <a:lumMod val="75000"/>
                  </a:schemeClr>
                </a:solidFill>
                <a:latin typeface="Sun Life Sans" panose="020B0504030304030303" pitchFamily="34" charset="0"/>
              </a:rPr>
              <a:t>Endpoint Administrator</a:t>
            </a:r>
          </a:p>
          <a:p>
            <a:pPr marL="285750" indent="-285750">
              <a:buClr>
                <a:schemeClr val="accent4"/>
              </a:buClr>
              <a:buFont typeface="Arial" panose="020B0604020202020204" pitchFamily="34" charset="0"/>
              <a:buChar char="•"/>
            </a:pPr>
            <a:r>
              <a:rPr lang="en-US" sz="2000" b="1">
                <a:solidFill>
                  <a:schemeClr val="tx2">
                    <a:lumMod val="75000"/>
                  </a:schemeClr>
                </a:solidFill>
                <a:latin typeface="Sun Life Sans" panose="020B0504030304030303" pitchFamily="34" charset="0"/>
              </a:rPr>
              <a:t>Pipeline as code</a:t>
            </a:r>
          </a:p>
          <a:p>
            <a:pPr marL="285750" indent="-285750">
              <a:buClr>
                <a:schemeClr val="accent4"/>
              </a:buClr>
              <a:buFont typeface="Arial" panose="020B0604020202020204" pitchFamily="34" charset="0"/>
              <a:buChar char="•"/>
            </a:pPr>
            <a:r>
              <a:rPr lang="en-US" sz="2000" b="1">
                <a:solidFill>
                  <a:schemeClr val="tx2">
                    <a:lumMod val="75000"/>
                  </a:schemeClr>
                </a:solidFill>
                <a:latin typeface="Sun Life Sans" panose="020B0504030304030303" pitchFamily="34" charset="0"/>
              </a:rPr>
              <a:t>Task</a:t>
            </a:r>
          </a:p>
          <a:p>
            <a:pPr marL="285750" indent="-285750">
              <a:buClr>
                <a:schemeClr val="accent4"/>
              </a:buClr>
              <a:buFont typeface="Arial" panose="020B0604020202020204" pitchFamily="34" charset="0"/>
              <a:buChar char="•"/>
            </a:pPr>
            <a:r>
              <a:rPr lang="en-US" sz="2000" b="1">
                <a:solidFill>
                  <a:schemeClr val="tx2">
                    <a:lumMod val="75000"/>
                  </a:schemeClr>
                </a:solidFill>
                <a:latin typeface="Sun Life Sans" panose="020B0504030304030303" pitchFamily="34" charset="0"/>
              </a:rPr>
              <a:t>Tenant ID</a:t>
            </a:r>
          </a:p>
          <a:p>
            <a:pPr marL="285750" indent="-285750">
              <a:buClr>
                <a:schemeClr val="accent4"/>
              </a:buClr>
              <a:buFont typeface="Arial" panose="020B0604020202020204" pitchFamily="34" charset="0"/>
              <a:buChar char="•"/>
            </a:pPr>
            <a:r>
              <a:rPr lang="en-US" sz="2000" b="1">
                <a:solidFill>
                  <a:schemeClr val="tx2">
                    <a:lumMod val="75000"/>
                  </a:schemeClr>
                </a:solidFill>
                <a:latin typeface="Sun Life Sans" panose="020B0504030304030303" pitchFamily="34" charset="0"/>
              </a:rPr>
              <a:t>Token</a:t>
            </a:r>
          </a:p>
        </p:txBody>
      </p:sp>
    </p:spTree>
    <p:extLst>
      <p:ext uri="{BB962C8B-B14F-4D97-AF65-F5344CB8AC3E}">
        <p14:creationId xmlns:p14="http://schemas.microsoft.com/office/powerpoint/2010/main" val="340539104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a:latin typeface="Sun Life Sans" panose="020B0504030304030303" pitchFamily="34" charset="0"/>
              </a:rPr>
              <a:t>Simple Workflow</a:t>
            </a:r>
          </a:p>
        </p:txBody>
      </p:sp>
      <p:pic>
        <p:nvPicPr>
          <p:cNvPr id="4" name="Content Placeholder 3"/>
          <p:cNvPicPr>
            <a:picLocks noGrp="1" noChangeAspect="1"/>
          </p:cNvPicPr>
          <p:nvPr>
            <p:ph sz="half" idx="2"/>
          </p:nvPr>
        </p:nvPicPr>
        <p:blipFill>
          <a:blip r:embed="rId2"/>
          <a:stretch>
            <a:fillRect/>
          </a:stretch>
        </p:blipFill>
        <p:spPr>
          <a:xfrm>
            <a:off x="1611086" y="1332411"/>
            <a:ext cx="8229599" cy="4545875"/>
          </a:xfrm>
          <a:prstGeom prst="rect">
            <a:avLst/>
          </a:prstGeom>
        </p:spPr>
      </p:pic>
    </p:spTree>
    <p:extLst>
      <p:ext uri="{BB962C8B-B14F-4D97-AF65-F5344CB8AC3E}">
        <p14:creationId xmlns:p14="http://schemas.microsoft.com/office/powerpoint/2010/main" val="387683597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a:latin typeface="Sun Life Sans" panose="020B0504030304030303" pitchFamily="34" charset="0"/>
              </a:rPr>
              <a:t>User Interface</a:t>
            </a:r>
          </a:p>
        </p:txBody>
      </p:sp>
      <p:sp>
        <p:nvSpPr>
          <p:cNvPr id="3" name="Content Placeholder 2"/>
          <p:cNvSpPr>
            <a:spLocks noGrp="1"/>
          </p:cNvSpPr>
          <p:nvPr>
            <p:ph sz="half" idx="2"/>
          </p:nvPr>
        </p:nvSpPr>
        <p:spPr>
          <a:xfrm>
            <a:off x="499727" y="1326524"/>
            <a:ext cx="11111023" cy="5457453"/>
          </a:xfrm>
        </p:spPr>
        <p:txBody>
          <a:bodyPr/>
          <a:lstStyle/>
          <a:p>
            <a:r>
              <a:rPr lang="en-US" sz="2400">
                <a:latin typeface="Sun Life Sans" panose="020B0504030304030303" pitchFamily="34" charset="0"/>
              </a:rPr>
              <a:t>CDD provides an interactive, intuitive user interface that contains the following pages as tabs at the top of the UI:</a:t>
            </a:r>
          </a:p>
          <a:p>
            <a:endParaRPr lang="en-US" sz="2400">
              <a:latin typeface="Sun Life Sans" panose="020B0504030304030303" pitchFamily="34" charset="0"/>
            </a:endParaRPr>
          </a:p>
          <a:p>
            <a:pPr marL="285750" indent="-285750">
              <a:buClr>
                <a:schemeClr val="accent4">
                  <a:lumMod val="60000"/>
                  <a:lumOff val="40000"/>
                </a:schemeClr>
              </a:buClr>
              <a:buFont typeface="Arial" panose="020B0604020202020204" pitchFamily="34" charset="0"/>
              <a:buChar char="•"/>
            </a:pPr>
            <a:r>
              <a:rPr lang="en-US" sz="2400">
                <a:latin typeface="Sun Life Sans" panose="020B0504030304030303" pitchFamily="34" charset="0"/>
              </a:rPr>
              <a:t>Dashboard</a:t>
            </a:r>
          </a:p>
          <a:p>
            <a:pPr marL="285750" indent="-285750">
              <a:buClr>
                <a:schemeClr val="accent4">
                  <a:lumMod val="60000"/>
                  <a:lumOff val="40000"/>
                </a:schemeClr>
              </a:buClr>
              <a:buFont typeface="Arial" panose="020B0604020202020204" pitchFamily="34" charset="0"/>
              <a:buChar char="•"/>
            </a:pPr>
            <a:r>
              <a:rPr lang="en-US" sz="2400">
                <a:latin typeface="Sun Life Sans" panose="020B0504030304030303" pitchFamily="34" charset="0"/>
              </a:rPr>
              <a:t>Releases</a:t>
            </a:r>
          </a:p>
          <a:p>
            <a:pPr marL="285750" indent="-285750">
              <a:buClr>
                <a:schemeClr val="accent4">
                  <a:lumMod val="60000"/>
                  <a:lumOff val="40000"/>
                </a:schemeClr>
              </a:buClr>
              <a:buFont typeface="Arial" panose="020B0604020202020204" pitchFamily="34" charset="0"/>
              <a:buChar char="•"/>
            </a:pPr>
            <a:r>
              <a:rPr lang="en-US" sz="2400">
                <a:latin typeface="Sun Life Sans" panose="020B0504030304030303" pitchFamily="34" charset="0"/>
              </a:rPr>
              <a:t>Tracks </a:t>
            </a:r>
          </a:p>
          <a:p>
            <a:pPr marL="285750" indent="-285750">
              <a:buClr>
                <a:schemeClr val="accent4">
                  <a:lumMod val="60000"/>
                  <a:lumOff val="40000"/>
                </a:schemeClr>
              </a:buClr>
              <a:buFont typeface="Arial" panose="020B0604020202020204" pitchFamily="34" charset="0"/>
              <a:buChar char="•"/>
            </a:pPr>
            <a:r>
              <a:rPr lang="en-US" sz="2400">
                <a:latin typeface="Sun Life Sans" panose="020B0504030304030303" pitchFamily="34" charset="0"/>
              </a:rPr>
              <a:t>Calendar</a:t>
            </a:r>
          </a:p>
          <a:p>
            <a:pPr marL="285750" indent="-285750">
              <a:buClr>
                <a:schemeClr val="accent4">
                  <a:lumMod val="60000"/>
                  <a:lumOff val="40000"/>
                </a:schemeClr>
              </a:buClr>
              <a:buFont typeface="Arial" panose="020B0604020202020204" pitchFamily="34" charset="0"/>
              <a:buChar char="•"/>
            </a:pPr>
            <a:r>
              <a:rPr lang="en-US" sz="2400">
                <a:latin typeface="Sun Life Sans" panose="020B0504030304030303" pitchFamily="34" charset="0"/>
              </a:rPr>
              <a:t>Reports</a:t>
            </a:r>
          </a:p>
          <a:p>
            <a:pPr marL="285750" indent="-285750">
              <a:buClr>
                <a:schemeClr val="accent4">
                  <a:lumMod val="60000"/>
                  <a:lumOff val="40000"/>
                </a:schemeClr>
              </a:buClr>
              <a:buFont typeface="Arial" panose="020B0604020202020204" pitchFamily="34" charset="0"/>
              <a:buChar char="•"/>
            </a:pPr>
            <a:r>
              <a:rPr lang="en-US" sz="2400">
                <a:latin typeface="Sun Life Sans" panose="020B0504030304030303" pitchFamily="34" charset="0"/>
              </a:rPr>
              <a:t>Administration</a:t>
            </a:r>
            <a:br>
              <a:rPr lang="en-US" sz="2400">
                <a:latin typeface="Sun Life Sans" panose="020B0504030304030303" pitchFamily="34" charset="0"/>
              </a:rPr>
            </a:br>
            <a:endParaRPr lang="en-US" sz="2400">
              <a:latin typeface="Sun Life Sans" panose="020B0504030304030303" pitchFamily="34" charset="0"/>
            </a:endParaRPr>
          </a:p>
        </p:txBody>
      </p:sp>
      <p:pic>
        <p:nvPicPr>
          <p:cNvPr id="4" name="Picture 3"/>
          <p:cNvPicPr>
            <a:picLocks noChangeAspect="1"/>
          </p:cNvPicPr>
          <p:nvPr/>
        </p:nvPicPr>
        <p:blipFill>
          <a:blip r:embed="rId2"/>
          <a:stretch>
            <a:fillRect/>
          </a:stretch>
        </p:blipFill>
        <p:spPr>
          <a:xfrm>
            <a:off x="3322943" y="2018477"/>
            <a:ext cx="8407076" cy="3710972"/>
          </a:xfrm>
          <a:prstGeom prst="rect">
            <a:avLst/>
          </a:prstGeom>
        </p:spPr>
      </p:pic>
    </p:spTree>
    <p:extLst>
      <p:ext uri="{BB962C8B-B14F-4D97-AF65-F5344CB8AC3E}">
        <p14:creationId xmlns:p14="http://schemas.microsoft.com/office/powerpoint/2010/main" val="342976740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a:t>Release Creation in CDD</a:t>
            </a:r>
          </a:p>
        </p:txBody>
      </p:sp>
      <p:sp>
        <p:nvSpPr>
          <p:cNvPr id="3" name="Content Placeholder 2"/>
          <p:cNvSpPr>
            <a:spLocks noGrp="1"/>
          </p:cNvSpPr>
          <p:nvPr>
            <p:ph sz="half" idx="2"/>
          </p:nvPr>
        </p:nvSpPr>
        <p:spPr/>
        <p:txBody>
          <a:bodyPr/>
          <a:lstStyle/>
          <a:p>
            <a:r>
              <a:rPr lang="en-US" sz="2800">
                <a:latin typeface="Sun Life Sans" panose="020B0504030304030303" pitchFamily="34" charset="0"/>
              </a:rPr>
              <a:t>Creating application release in CDD to deploy your application. </a:t>
            </a:r>
          </a:p>
          <a:p>
            <a:endParaRPr lang="en-US" sz="2800">
              <a:latin typeface="Sun Life Sans" panose="020B0504030304030303" pitchFamily="34" charset="0"/>
            </a:endParaRPr>
          </a:p>
          <a:p>
            <a:r>
              <a:rPr lang="en-US" sz="2800">
                <a:latin typeface="Sun Life Sans" panose="020B0504030304030303" pitchFamily="34" charset="0"/>
              </a:rPr>
              <a:t>There are several methods to create CDD release which shows you on dashboard. </a:t>
            </a:r>
          </a:p>
          <a:p>
            <a:endParaRPr lang="en-US" sz="2800">
              <a:latin typeface="Sun Life Sans" panose="020B0504030304030303" pitchFamily="34" charset="0"/>
            </a:endParaRPr>
          </a:p>
          <a:p>
            <a:endParaRPr lang="en-US" sz="2800">
              <a:latin typeface="Sun Life Sans" panose="020B0504030304030303" pitchFamily="34" charset="0"/>
            </a:endParaRPr>
          </a:p>
          <a:p>
            <a:pPr marL="342900" indent="-342900">
              <a:buAutoNum type="arabicPeriod"/>
            </a:pPr>
            <a:r>
              <a:rPr lang="en-US" sz="2800">
                <a:latin typeface="Sun Life Sans" panose="020B0504030304030303" pitchFamily="34" charset="0"/>
              </a:rPr>
              <a:t>Service Now Approach</a:t>
            </a:r>
          </a:p>
          <a:p>
            <a:pPr marL="342900" indent="-342900">
              <a:buAutoNum type="arabicPeriod"/>
            </a:pPr>
            <a:r>
              <a:rPr lang="en-US" sz="2800" err="1">
                <a:latin typeface="Sun Life Sans" panose="020B0504030304030303" pitchFamily="34" charset="0"/>
              </a:rPr>
              <a:t>Bitbucket</a:t>
            </a:r>
            <a:r>
              <a:rPr lang="en-US" sz="2800">
                <a:latin typeface="Sun Life Sans" panose="020B0504030304030303" pitchFamily="34" charset="0"/>
              </a:rPr>
              <a:t> / Custom Approach</a:t>
            </a:r>
          </a:p>
        </p:txBody>
      </p:sp>
    </p:spTree>
    <p:extLst>
      <p:ext uri="{BB962C8B-B14F-4D97-AF65-F5344CB8AC3E}">
        <p14:creationId xmlns:p14="http://schemas.microsoft.com/office/powerpoint/2010/main" val="399289949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a:latin typeface="Sun Life Sans" panose="020B0504030304030303" pitchFamily="34" charset="0"/>
              </a:rPr>
              <a:t>Service Now Approach</a:t>
            </a:r>
          </a:p>
        </p:txBody>
      </p:sp>
      <p:sp>
        <p:nvSpPr>
          <p:cNvPr id="3" name="Content Placeholder 2"/>
          <p:cNvSpPr>
            <a:spLocks noGrp="1"/>
          </p:cNvSpPr>
          <p:nvPr>
            <p:ph sz="half" idx="2"/>
          </p:nvPr>
        </p:nvSpPr>
        <p:spPr>
          <a:xfrm>
            <a:off x="499727" y="1326524"/>
            <a:ext cx="11111023" cy="5222322"/>
          </a:xfrm>
        </p:spPr>
        <p:txBody>
          <a:bodyPr/>
          <a:lstStyle/>
          <a:p>
            <a:r>
              <a:rPr lang="en-US" sz="2800">
                <a:latin typeface="Sun Life Sans" panose="020B0504030304030303" pitchFamily="34" charset="0"/>
              </a:rPr>
              <a:t>Prerequisites to create release with Service Now Approach</a:t>
            </a:r>
          </a:p>
          <a:p>
            <a:endParaRPr lang="en-US" sz="2800">
              <a:latin typeface="Sun Life Sans" panose="020B0504030304030303" pitchFamily="34" charset="0"/>
            </a:endParaRPr>
          </a:p>
          <a:p>
            <a:pPr marL="342900" indent="-342900">
              <a:buAutoNum type="arabicPeriod"/>
            </a:pPr>
            <a:r>
              <a:rPr lang="en-US" sz="2800">
                <a:latin typeface="Sun Life Sans" panose="020B0504030304030303" pitchFamily="34" charset="0"/>
              </a:rPr>
              <a:t>Access to specific release group (if not please raise the request on </a:t>
            </a:r>
            <a:r>
              <a:rPr lang="en-US">
                <a:hlinkClick r:id="rId2"/>
              </a:rPr>
              <a:t>https://sunlife.service-now.com/sunlifesp?id=sc_cat_item&amp;sys_id=ab71118adb098010bea7550a4896195d</a:t>
            </a:r>
            <a:r>
              <a:rPr lang="en-US" sz="2800">
                <a:latin typeface="Sun Life Sans" panose="020B0504030304030303" pitchFamily="34" charset="0"/>
              </a:rPr>
              <a:t>)</a:t>
            </a:r>
          </a:p>
          <a:p>
            <a:pPr marL="342900" indent="-342900">
              <a:buAutoNum type="arabicPeriod"/>
            </a:pPr>
            <a:endParaRPr lang="en-US" sz="2800">
              <a:latin typeface="Sun Life Sans" panose="020B0504030304030303" pitchFamily="34" charset="0"/>
            </a:endParaRPr>
          </a:p>
          <a:p>
            <a:pPr marL="342900" indent="-342900">
              <a:buAutoNum type="arabicPeriod"/>
            </a:pPr>
            <a:r>
              <a:rPr lang="en-US" sz="2800" err="1">
                <a:latin typeface="Sun Life Sans" panose="020B0504030304030303" pitchFamily="34" charset="0"/>
              </a:rPr>
              <a:t>Json</a:t>
            </a:r>
            <a:r>
              <a:rPr lang="en-US" sz="2800">
                <a:latin typeface="Sun Life Sans" panose="020B0504030304030303" pitchFamily="34" charset="0"/>
              </a:rPr>
              <a:t> should be available in </a:t>
            </a:r>
            <a:r>
              <a:rPr lang="en-US" sz="2800" err="1">
                <a:latin typeface="Sun Life Sans" panose="020B0504030304030303" pitchFamily="34" charset="0"/>
              </a:rPr>
              <a:t>app_template</a:t>
            </a:r>
            <a:r>
              <a:rPr lang="en-US" sz="2800">
                <a:latin typeface="Sun Life Sans" panose="020B0504030304030303" pitchFamily="34" charset="0"/>
              </a:rPr>
              <a:t> repository (if not you need to commit your application </a:t>
            </a:r>
            <a:r>
              <a:rPr lang="en-US" sz="2800" err="1">
                <a:latin typeface="Sun Life Sans" panose="020B0504030304030303" pitchFamily="34" charset="0"/>
              </a:rPr>
              <a:t>json</a:t>
            </a:r>
            <a:r>
              <a:rPr lang="en-US" sz="2800">
                <a:latin typeface="Sun Life Sans" panose="020B0504030304030303" pitchFamily="34" charset="0"/>
              </a:rPr>
              <a:t> first).</a:t>
            </a:r>
          </a:p>
          <a:p>
            <a:r>
              <a:rPr lang="en-US" sz="2800">
                <a:latin typeface="Sun Life Sans" panose="020B0504030304030303" pitchFamily="34" charset="0"/>
              </a:rPr>
              <a:t>	</a:t>
            </a:r>
          </a:p>
          <a:p>
            <a:endParaRPr lang="en-US" sz="2800">
              <a:latin typeface="Sun Life Sans" panose="020B0504030304030303" pitchFamily="34" charset="0"/>
            </a:endParaRPr>
          </a:p>
          <a:p>
            <a:r>
              <a:rPr lang="en-US" sz="2800">
                <a:latin typeface="Sun Life Sans" panose="020B0504030304030303" pitchFamily="34" charset="0"/>
                <a:hlinkClick r:id="rId3" action="ppaction://hlinkfile"/>
              </a:rPr>
              <a:t>URL:-</a:t>
            </a:r>
            <a:r>
              <a:rPr lang="en-US" sz="2800">
                <a:latin typeface="Sun Life Sans" panose="020B0504030304030303" pitchFamily="34" charset="0"/>
              </a:rPr>
              <a:t>  </a:t>
            </a:r>
            <a:r>
              <a:rPr lang="en-US">
                <a:latin typeface="Sun Life Sans" panose="020B0504030304030303" pitchFamily="34" charset="0"/>
                <a:hlinkClick r:id="rId4"/>
              </a:rPr>
              <a:t>https://sunlife.service-now.com/sunlifesp?id=sc_cat_item&amp;sys_id=e5b428c4db519410e509d2984b961966</a:t>
            </a:r>
            <a:endParaRPr lang="en-US">
              <a:latin typeface="Sun Life Sans" panose="020B0504030304030303" pitchFamily="34" charset="0"/>
            </a:endParaRPr>
          </a:p>
        </p:txBody>
      </p:sp>
    </p:spTree>
    <p:extLst>
      <p:ext uri="{BB962C8B-B14F-4D97-AF65-F5344CB8AC3E}">
        <p14:creationId xmlns:p14="http://schemas.microsoft.com/office/powerpoint/2010/main" val="418382169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err="1">
                <a:latin typeface="Sun Life Sans" panose="020B0504030304030303" pitchFamily="34" charset="0"/>
              </a:rPr>
              <a:t>Bitbucket</a:t>
            </a:r>
            <a:r>
              <a:rPr lang="en-US" sz="4000">
                <a:latin typeface="Sun Life Sans" panose="020B0504030304030303" pitchFamily="34" charset="0"/>
              </a:rPr>
              <a:t> Approach</a:t>
            </a:r>
          </a:p>
        </p:txBody>
      </p:sp>
      <p:sp>
        <p:nvSpPr>
          <p:cNvPr id="3" name="Content Placeholder 2"/>
          <p:cNvSpPr>
            <a:spLocks noGrp="1"/>
          </p:cNvSpPr>
          <p:nvPr>
            <p:ph sz="half" idx="2"/>
          </p:nvPr>
        </p:nvSpPr>
        <p:spPr>
          <a:xfrm>
            <a:off x="499727" y="1326524"/>
            <a:ext cx="11111023" cy="5152653"/>
          </a:xfrm>
        </p:spPr>
        <p:txBody>
          <a:bodyPr/>
          <a:lstStyle/>
          <a:p>
            <a:r>
              <a:rPr lang="en-US" sz="2400" b="1" u="sng">
                <a:latin typeface="Sun Life Sans" panose="020B0504030304030303" pitchFamily="34" charset="0"/>
                <a:ea typeface="+mj-ea"/>
                <a:cs typeface="+mj-cs"/>
              </a:rPr>
              <a:t>Script execution Create Phase</a:t>
            </a:r>
          </a:p>
          <a:p>
            <a:r>
              <a:rPr lang="en-US" sz="2400">
                <a:latin typeface="Sun Life Sans" panose="020B0504030304030303" pitchFamily="34" charset="0"/>
                <a:ea typeface="+mj-ea"/>
                <a:cs typeface="+mj-cs"/>
              </a:rPr>
              <a:t>Create phase accept two parameters. First is : The template you are going to use ex. Cc</a:t>
            </a:r>
            <a:r>
              <a:rPr lang="en-CA" sz="2400" err="1">
                <a:latin typeface="Sun Life Sans" panose="020B0504030304030303" pitchFamily="34" charset="0"/>
                <a:ea typeface="+mj-ea"/>
                <a:cs typeface="+mj-cs"/>
              </a:rPr>
              <a:t>dWeblogicLegacyPipelineReleaseTemp.json</a:t>
            </a:r>
            <a:r>
              <a:rPr lang="en-CA" sz="2400">
                <a:latin typeface="Sun Life Sans" panose="020B0504030304030303" pitchFamily="34" charset="0"/>
                <a:ea typeface="+mj-ea"/>
                <a:cs typeface="+mj-cs"/>
              </a:rPr>
              <a:t>”. </a:t>
            </a:r>
            <a:r>
              <a:rPr lang="en-US" sz="2400">
                <a:latin typeface="Sun Life Sans" panose="020B0504030304030303" pitchFamily="34" charset="0"/>
                <a:ea typeface="+mj-ea"/>
                <a:cs typeface="+mj-cs"/>
              </a:rPr>
              <a:t>Second is CDD-</a:t>
            </a:r>
            <a:r>
              <a:rPr lang="en-US" sz="2400" err="1">
                <a:latin typeface="Sun Life Sans" panose="020B0504030304030303" pitchFamily="34" charset="0"/>
                <a:ea typeface="+mj-ea"/>
                <a:cs typeface="+mj-cs"/>
              </a:rPr>
              <a:t>Filesource</a:t>
            </a:r>
            <a:r>
              <a:rPr lang="en-US" sz="2400">
                <a:latin typeface="Sun Life Sans" panose="020B0504030304030303" pitchFamily="34" charset="0"/>
                <a:ea typeface="+mj-ea"/>
                <a:cs typeface="+mj-cs"/>
              </a:rPr>
              <a:t> name.</a:t>
            </a:r>
          </a:p>
          <a:p>
            <a:r>
              <a:rPr lang="en-US" sz="2400">
                <a:latin typeface="Sun Life Sans" panose="020B0504030304030303" pitchFamily="34" charset="0"/>
                <a:ea typeface="+mj-ea"/>
                <a:cs typeface="+mj-cs"/>
              </a:rPr>
              <a:t>./cddReleaseGen.ps1 create </a:t>
            </a:r>
            <a:r>
              <a:rPr lang="en-US" sz="2400" err="1">
                <a:latin typeface="Sun Life Sans" panose="020B0504030304030303" pitchFamily="34" charset="0"/>
                <a:ea typeface="+mj-ea"/>
                <a:cs typeface="+mj-cs"/>
              </a:rPr>
              <a:t>CddWeblogicLegacyPipelineReleaseTemp.json</a:t>
            </a:r>
            <a:r>
              <a:rPr lang="en-US" sz="2400">
                <a:latin typeface="Sun Life Sans" panose="020B0504030304030303" pitchFamily="34" charset="0"/>
                <a:ea typeface="+mj-ea"/>
                <a:cs typeface="+mj-cs"/>
              </a:rPr>
              <a:t> 'DS - Web Pipeline Dev'</a:t>
            </a:r>
          </a:p>
          <a:p>
            <a:pPr lvl="1"/>
            <a:endParaRPr lang="en-US" sz="1400">
              <a:solidFill>
                <a:schemeClr val="accent6">
                  <a:lumMod val="75000"/>
                </a:schemeClr>
              </a:solidFill>
              <a:latin typeface="Californian FB" panose="0207040306080B030204" pitchFamily="18" charset="0"/>
            </a:endParaRPr>
          </a:p>
          <a:p>
            <a:pPr marL="285750" indent="-285750">
              <a:buFont typeface="Arial" panose="020B0604020202020204" pitchFamily="34" charset="0"/>
              <a:buChar char="•"/>
            </a:pPr>
            <a:endParaRPr lang="en-US">
              <a:solidFill>
                <a:schemeClr val="accent6">
                  <a:lumMod val="75000"/>
                </a:schemeClr>
              </a:solidFill>
            </a:endParaRPr>
          </a:p>
          <a:p>
            <a:endParaRPr lang="en-US">
              <a:solidFill>
                <a:schemeClr val="accent6">
                  <a:lumMod val="75000"/>
                </a:schemeClr>
              </a:solidFill>
            </a:endParaRPr>
          </a:p>
        </p:txBody>
      </p:sp>
      <p:pic>
        <p:nvPicPr>
          <p:cNvPr id="4" name="Picture 3"/>
          <p:cNvPicPr>
            <a:picLocks noChangeAspect="1"/>
          </p:cNvPicPr>
          <p:nvPr/>
        </p:nvPicPr>
        <p:blipFill>
          <a:blip r:embed="rId2"/>
          <a:stretch>
            <a:fillRect/>
          </a:stretch>
        </p:blipFill>
        <p:spPr>
          <a:xfrm>
            <a:off x="499729" y="4084728"/>
            <a:ext cx="10852979" cy="1871935"/>
          </a:xfrm>
          <a:prstGeom prst="rect">
            <a:avLst/>
          </a:prstGeom>
        </p:spPr>
      </p:pic>
    </p:spTree>
    <p:extLst>
      <p:ext uri="{BB962C8B-B14F-4D97-AF65-F5344CB8AC3E}">
        <p14:creationId xmlns:p14="http://schemas.microsoft.com/office/powerpoint/2010/main" val="334625530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2"/>
          </p:nvPr>
        </p:nvSpPr>
        <p:spPr>
          <a:xfrm>
            <a:off x="0" y="1326524"/>
            <a:ext cx="12113623" cy="5531476"/>
          </a:xfrm>
        </p:spPr>
        <p:txBody>
          <a:bodyPr/>
          <a:lstStyle/>
          <a:p>
            <a:r>
              <a:rPr lang="en-US" sz="2800" b="1" u="sng">
                <a:latin typeface="Sun Life Sans" panose="020B0504030304030303" pitchFamily="34" charset="0"/>
              </a:rPr>
              <a:t>Validate Phase:-</a:t>
            </a:r>
          </a:p>
          <a:p>
            <a:r>
              <a:rPr lang="en-CA" sz="2400">
                <a:latin typeface="Sun Life Sans" panose="020B0504030304030303" pitchFamily="34" charset="0"/>
              </a:rPr>
              <a:t>Validate phase accept a single parameter which is the </a:t>
            </a:r>
            <a:r>
              <a:rPr lang="en-CA" sz="2400" err="1">
                <a:latin typeface="Sun Life Sans" panose="020B0504030304030303" pitchFamily="34" charset="0"/>
              </a:rPr>
              <a:t>json</a:t>
            </a:r>
            <a:r>
              <a:rPr lang="en-CA" sz="2400">
                <a:latin typeface="Sun Life Sans" panose="020B0504030304030303" pitchFamily="34" charset="0"/>
              </a:rPr>
              <a:t> name of your release. </a:t>
            </a:r>
            <a:endParaRPr lang="en-US" sz="2400">
              <a:latin typeface="Sun Life Sans" panose="020B0504030304030303" pitchFamily="34" charset="0"/>
            </a:endParaRPr>
          </a:p>
          <a:p>
            <a:r>
              <a:rPr lang="en-CA" sz="2400">
                <a:latin typeface="Sun Life Sans" panose="020B0504030304030303" pitchFamily="34" charset="0"/>
              </a:rPr>
              <a:t>For Ex:-</a:t>
            </a:r>
            <a:r>
              <a:rPr lang="en-CA" sz="2400" b="1" u="sng">
                <a:latin typeface="Sun Life Sans" panose="020B0504030304030303" pitchFamily="34" charset="0"/>
              </a:rPr>
              <a:t> </a:t>
            </a:r>
            <a:r>
              <a:rPr lang="en-CA" sz="2400">
                <a:latin typeface="Sun Life Sans" panose="020B0504030304030303" pitchFamily="34" charset="0"/>
              </a:rPr>
              <a:t>web-apps-grs_test_March_22_2019_CA_Release_March.22.json</a:t>
            </a:r>
          </a:p>
          <a:p>
            <a:r>
              <a:rPr lang="en-CA" sz="1600">
                <a:latin typeface="Sun Life Sans" panose="020B0504030304030303" pitchFamily="34" charset="0"/>
              </a:rPr>
              <a:t>.\cddReleaseGen.ps1 </a:t>
            </a:r>
            <a:r>
              <a:rPr lang="en-CA" sz="1600" b="1">
                <a:latin typeface="Sun Life Sans" panose="020B0504030304030303" pitchFamily="34" charset="0"/>
              </a:rPr>
              <a:t>validate</a:t>
            </a:r>
            <a:r>
              <a:rPr lang="en-CA" sz="1600">
                <a:latin typeface="Sun Life Sans" panose="020B0504030304030303" pitchFamily="34" charset="0"/>
              </a:rPr>
              <a:t> shared-client-services-internal_June_23_2019_CA_Release_jun.23.json</a:t>
            </a:r>
            <a:endParaRPr lang="en-US" sz="1600">
              <a:latin typeface="Sun Life Sans" panose="020B0504030304030303" pitchFamily="34" charset="0"/>
            </a:endParaRPr>
          </a:p>
        </p:txBody>
      </p:sp>
      <p:pic>
        <p:nvPicPr>
          <p:cNvPr id="4" name="Picture 3"/>
          <p:cNvPicPr>
            <a:picLocks noChangeAspect="1"/>
          </p:cNvPicPr>
          <p:nvPr/>
        </p:nvPicPr>
        <p:blipFill>
          <a:blip r:embed="rId2"/>
          <a:stretch>
            <a:fillRect/>
          </a:stretch>
        </p:blipFill>
        <p:spPr>
          <a:xfrm>
            <a:off x="147562" y="3367495"/>
            <a:ext cx="12044438" cy="3506886"/>
          </a:xfrm>
          <a:prstGeom prst="rect">
            <a:avLst/>
          </a:prstGeom>
        </p:spPr>
      </p:pic>
    </p:spTree>
    <p:extLst>
      <p:ext uri="{BB962C8B-B14F-4D97-AF65-F5344CB8AC3E}">
        <p14:creationId xmlns:p14="http://schemas.microsoft.com/office/powerpoint/2010/main" val="375964522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a:latin typeface="Sun Life Sans" panose="020B0504030304030303" pitchFamily="34" charset="0"/>
              </a:rPr>
              <a:t>Installation	</a:t>
            </a:r>
          </a:p>
        </p:txBody>
      </p:sp>
      <p:sp>
        <p:nvSpPr>
          <p:cNvPr id="3" name="Content Placeholder 2"/>
          <p:cNvSpPr>
            <a:spLocks noGrp="1"/>
          </p:cNvSpPr>
          <p:nvPr>
            <p:ph sz="half" idx="2"/>
          </p:nvPr>
        </p:nvSpPr>
        <p:spPr/>
        <p:txBody>
          <a:bodyPr/>
          <a:lstStyle/>
          <a:p>
            <a:r>
              <a:rPr lang="en-US" sz="2400" b="1">
                <a:latin typeface="Sun Life Sans" panose="020B0504030304030303" pitchFamily="34" charset="0"/>
              </a:rPr>
              <a:t>System Requirements</a:t>
            </a:r>
          </a:p>
          <a:p>
            <a:r>
              <a:rPr lang="en-US"/>
              <a:t>	</a:t>
            </a:r>
            <a:r>
              <a:rPr lang="en-US" sz="2000" b="1" u="sng"/>
              <a:t>Minimal Requirements:- </a:t>
            </a:r>
          </a:p>
          <a:p>
            <a:endParaRPr lang="en-US"/>
          </a:p>
        </p:txBody>
      </p:sp>
      <p:pic>
        <p:nvPicPr>
          <p:cNvPr id="4" name="Picture 3"/>
          <p:cNvPicPr>
            <a:picLocks noChangeAspect="1"/>
          </p:cNvPicPr>
          <p:nvPr/>
        </p:nvPicPr>
        <p:blipFill>
          <a:blip r:embed="rId2"/>
          <a:stretch>
            <a:fillRect/>
          </a:stretch>
        </p:blipFill>
        <p:spPr>
          <a:xfrm>
            <a:off x="1428750" y="2565082"/>
            <a:ext cx="8115300" cy="2124075"/>
          </a:xfrm>
          <a:prstGeom prst="rect">
            <a:avLst/>
          </a:prstGeom>
        </p:spPr>
      </p:pic>
    </p:spTree>
    <p:extLst>
      <p:ext uri="{BB962C8B-B14F-4D97-AF65-F5344CB8AC3E}">
        <p14:creationId xmlns:p14="http://schemas.microsoft.com/office/powerpoint/2010/main" val="399638112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a:latin typeface="Sun Life Sans" panose="020B0504030304030303" pitchFamily="34" charset="0"/>
              </a:rPr>
              <a:t>Installation</a:t>
            </a:r>
            <a:endParaRPr lang="en-US" sz="4000"/>
          </a:p>
        </p:txBody>
      </p:sp>
      <p:sp>
        <p:nvSpPr>
          <p:cNvPr id="3" name="Content Placeholder 2"/>
          <p:cNvSpPr>
            <a:spLocks noGrp="1"/>
          </p:cNvSpPr>
          <p:nvPr>
            <p:ph sz="half" idx="2"/>
          </p:nvPr>
        </p:nvSpPr>
        <p:spPr/>
        <p:txBody>
          <a:bodyPr/>
          <a:lstStyle/>
          <a:p>
            <a:r>
              <a:rPr lang="en-US" sz="2400" b="1">
                <a:latin typeface="Sun Life Sans" panose="020B0504030304030303" pitchFamily="34" charset="0"/>
              </a:rPr>
              <a:t>Mid-Scale Requirements</a:t>
            </a:r>
          </a:p>
        </p:txBody>
      </p:sp>
      <p:pic>
        <p:nvPicPr>
          <p:cNvPr id="4" name="Picture 3"/>
          <p:cNvPicPr>
            <a:picLocks noChangeAspect="1"/>
          </p:cNvPicPr>
          <p:nvPr/>
        </p:nvPicPr>
        <p:blipFill>
          <a:blip r:embed="rId2"/>
          <a:stretch>
            <a:fillRect/>
          </a:stretch>
        </p:blipFill>
        <p:spPr>
          <a:xfrm>
            <a:off x="1216264" y="2156460"/>
            <a:ext cx="9677948" cy="2484119"/>
          </a:xfrm>
          <a:prstGeom prst="rect">
            <a:avLst/>
          </a:prstGeom>
        </p:spPr>
      </p:pic>
    </p:spTree>
    <p:extLst>
      <p:ext uri="{BB962C8B-B14F-4D97-AF65-F5344CB8AC3E}">
        <p14:creationId xmlns:p14="http://schemas.microsoft.com/office/powerpoint/2010/main" val="2336974187"/>
      </p:ext>
    </p:extLst>
  </p:cSld>
  <p:clrMapOvr>
    <a:masterClrMapping/>
  </p:clrMapOvr>
</p:sld>
</file>

<file path=ppt/theme/theme1.xml><?xml version="1.0" encoding="utf-8"?>
<a:theme xmlns:a="http://schemas.openxmlformats.org/drawingml/2006/main" name="2_090609 - SLF PPT template">
  <a:themeElements>
    <a:clrScheme name="SunLifeTheme">
      <a:dk1>
        <a:sysClr val="windowText" lastClr="000000"/>
      </a:dk1>
      <a:lt1>
        <a:sysClr val="window" lastClr="FFFFFF"/>
      </a:lt1>
      <a:dk2>
        <a:srgbClr val="003946"/>
      </a:dk2>
      <a:lt2>
        <a:srgbClr val="EAAB00"/>
      </a:lt2>
      <a:accent1>
        <a:srgbClr val="156570"/>
      </a:accent1>
      <a:accent2>
        <a:srgbClr val="97233F"/>
      </a:accent2>
      <a:accent3>
        <a:srgbClr val="557630"/>
      </a:accent3>
      <a:accent4>
        <a:srgbClr val="AEA79F"/>
      </a:accent4>
      <a:accent5>
        <a:srgbClr val="5482AB"/>
      </a:accent5>
      <a:accent6>
        <a:srgbClr val="D47600"/>
      </a:accent6>
      <a:hlink>
        <a:srgbClr val="21578A"/>
      </a:hlink>
      <a:folHlink>
        <a:srgbClr val="634D7D"/>
      </a:folHlink>
    </a:clrScheme>
    <a:fontScheme name="2_090609 - SLF PPT template">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2_090609 - SLF PP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090609 - SLF PP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090609 - SLF PP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090609 - SLF PP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090609 - SLF PP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090609 - SLF PP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090609 - SLF PPT templat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090609 - SLF PP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090609 - SLF PP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090609 - SLF PP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090609 - SLF PP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090609 - SLF PP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xml><?xml version="1.0" encoding="utf-8"?>
<a:theme xmlns:a="http://schemas.openxmlformats.org/drawingml/2006/main" name="1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2.xml><?xml version="1.0" encoding="utf-8"?>
<a:theme xmlns:a="http://schemas.openxmlformats.org/drawingml/2006/main" name="7_090609 - SLF PPT template">
  <a:themeElements>
    <a:clrScheme name="090609 - SLF PP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090609 - SLF PPT template">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ea typeface="MS PGothic"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ea typeface="MS PGothic" pitchFamily="34" charset="-128"/>
          </a:defRPr>
        </a:defPPr>
      </a:lstStyle>
    </a:lnDef>
  </a:objectDefaults>
  <a:extraClrSchemeLst>
    <a:extraClrScheme>
      <a:clrScheme name="090609 - SLF PP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090609 - SLF PP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090609 - SLF PP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090609 - SLF PP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090609 - SLF PP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090609 - SLF PP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090609 - SLF PPT templat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090609 - SLF PP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090609 - SLF PP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090609 - SLF PP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090609 - SLF PP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090609 - SLF PP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3.xml><?xml version="1.0" encoding="utf-8"?>
<a:theme xmlns:a="http://schemas.openxmlformats.org/drawingml/2006/main" name="2_Custom Design">
  <a:themeElements>
    <a:clrScheme name="Custom 1">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marL="0" marR="0" indent="0" algn="l" defTabSz="914400" rtl="0" eaLnBrk="1" fontAlgn="auto" latinLnBrk="0" hangingPunct="1">
          <a:lnSpc>
            <a:spcPct val="100000"/>
          </a:lnSpc>
          <a:spcBef>
            <a:spcPts val="0"/>
          </a:spcBef>
          <a:spcAft>
            <a:spcPts val="0"/>
          </a:spcAft>
          <a:buClrTx/>
          <a:buSzTx/>
          <a:buFontTx/>
          <a:buNone/>
          <a:tabLst/>
          <a:defRPr sz="1200" dirty="0" smtClean="0">
            <a:solidFill>
              <a:srgbClr val="003946"/>
            </a:solidFill>
            <a:latin typeface="Sun Life Sans Regular" panose="02000503000000020004" pitchFamily="50"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4.xml><?xml version="1.0" encoding="utf-8"?>
<a:theme xmlns:a="http://schemas.openxmlformats.org/drawingml/2006/main" name="1_Sun Life template 1">
  <a:themeElements>
    <a:clrScheme name="Sun Life template 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Sun Life template 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Sun Life template 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Sun Life template 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Sun Life template 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Sun Life template 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Sun Life template 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Sun Life template 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Sun Life template 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Sun Life template 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Sun Life template 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Sun Life template 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Sun Life template 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Sun Life template 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5.xml><?xml version="1.0" encoding="utf-8"?>
<a:theme xmlns:a="http://schemas.openxmlformats.org/drawingml/2006/main" name="3_Custom Design">
  <a:themeElements>
    <a:clrScheme name="Custom 1">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marL="0" marR="0" indent="0" algn="l" defTabSz="914400" rtl="0" eaLnBrk="1" fontAlgn="auto" latinLnBrk="0" hangingPunct="1">
          <a:lnSpc>
            <a:spcPct val="100000"/>
          </a:lnSpc>
          <a:spcBef>
            <a:spcPts val="0"/>
          </a:spcBef>
          <a:spcAft>
            <a:spcPts val="0"/>
          </a:spcAft>
          <a:buClrTx/>
          <a:buSzTx/>
          <a:buFontTx/>
          <a:buNone/>
          <a:tabLst/>
          <a:defRPr sz="1200" dirty="0" smtClean="0">
            <a:solidFill>
              <a:srgbClr val="003946"/>
            </a:solidFill>
            <a:latin typeface="Sun Life Sans Regular" panose="02000503000000020004" pitchFamily="50"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6.xml><?xml version="1.0" encoding="utf-8"?>
<a:theme xmlns:a="http://schemas.openxmlformats.org/drawingml/2006/main" name="4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7.xml><?xml version="1.0" encoding="utf-8"?>
<a:theme xmlns:a="http://schemas.openxmlformats.org/drawingml/2006/main" name="5_Custom Design">
  <a:themeElements>
    <a:clrScheme name="Custom 1">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marL="0" marR="0" indent="0" algn="l" defTabSz="914400" rtl="0" eaLnBrk="1" fontAlgn="auto" latinLnBrk="0" hangingPunct="1">
          <a:lnSpc>
            <a:spcPct val="100000"/>
          </a:lnSpc>
          <a:spcBef>
            <a:spcPts val="0"/>
          </a:spcBef>
          <a:spcAft>
            <a:spcPts val="0"/>
          </a:spcAft>
          <a:buClrTx/>
          <a:buSzTx/>
          <a:buFontTx/>
          <a:buNone/>
          <a:tabLst/>
          <a:defRPr sz="1200" dirty="0" smtClean="0">
            <a:solidFill>
              <a:srgbClr val="003946"/>
            </a:solidFill>
            <a:latin typeface="Sun Life Sans Regular" panose="02000503000000020004" pitchFamily="50"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8.xml><?xml version="1.0" encoding="utf-8"?>
<a:theme xmlns:a="http://schemas.openxmlformats.org/drawingml/2006/main" name="6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9.xml><?xml version="1.0" encoding="utf-8"?>
<a:theme xmlns:a="http://schemas.openxmlformats.org/drawingml/2006/main" name="8_Custom Design">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Sun Life template 1">
  <a:themeElements>
    <a:clrScheme name="Sun Life template 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Sun Life template 1">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Arial" pitchFamily="34" charset="0"/>
          </a:defRPr>
        </a:defPPr>
      </a:lstStyle>
    </a:lnDef>
  </a:objectDefaults>
  <a:extraClrSchemeLst>
    <a:extraClrScheme>
      <a:clrScheme name="Sun Life template 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Sun Life template 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Sun Life template 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Sun Life template 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Sun Life template 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Sun Life template 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Sun Life template 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Sun Life template 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Sun Life template 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Sun Life template 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Sun Life template 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Sun Life template 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0.xml><?xml version="1.0" encoding="utf-8"?>
<a:theme xmlns:a="http://schemas.openxmlformats.org/drawingml/2006/main" name="9_Custom Design">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2.xml><?xml version="1.0" encoding="utf-8"?>
<a:theme xmlns:a="http://schemas.openxmlformats.org/drawingml/2006/main" name="10_Custom Design">
  <a:themeElements>
    <a:clrScheme name="Custom 1">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marL="0" marR="0" indent="0" algn="l" defTabSz="914400" rtl="0" eaLnBrk="1" fontAlgn="auto" latinLnBrk="0" hangingPunct="1">
          <a:lnSpc>
            <a:spcPct val="100000"/>
          </a:lnSpc>
          <a:spcBef>
            <a:spcPts val="0"/>
          </a:spcBef>
          <a:spcAft>
            <a:spcPts val="0"/>
          </a:spcAft>
          <a:buClrTx/>
          <a:buSzTx/>
          <a:buFontTx/>
          <a:buNone/>
          <a:tabLst/>
          <a:defRPr sz="1200" dirty="0" smtClean="0">
            <a:solidFill>
              <a:srgbClr val="003946"/>
            </a:solidFill>
            <a:latin typeface="Sun Life Sans Regular" panose="02000503000000020004" pitchFamily="50"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Pixel">
  <a:themeElements>
    <a:clrScheme name="1_Pixel 13">
      <a:dk1>
        <a:srgbClr val="003946"/>
      </a:dk1>
      <a:lt1>
        <a:srgbClr val="FFFFFF"/>
      </a:lt1>
      <a:dk2>
        <a:srgbClr val="003946"/>
      </a:dk2>
      <a:lt2>
        <a:srgbClr val="82786F"/>
      </a:lt2>
      <a:accent1>
        <a:srgbClr val="EAAB00"/>
      </a:accent1>
      <a:accent2>
        <a:srgbClr val="97233F"/>
      </a:accent2>
      <a:accent3>
        <a:srgbClr val="FFFFFF"/>
      </a:accent3>
      <a:accent4>
        <a:srgbClr val="002F3A"/>
      </a:accent4>
      <a:accent5>
        <a:srgbClr val="F3D2AA"/>
      </a:accent5>
      <a:accent6>
        <a:srgbClr val="881F38"/>
      </a:accent6>
      <a:hlink>
        <a:srgbClr val="614D7D"/>
      </a:hlink>
      <a:folHlink>
        <a:srgbClr val="EAAB00"/>
      </a:folHlink>
    </a:clrScheme>
    <a:fontScheme name="1_Pixe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Arial" pitchFamily="34" charset="0"/>
          </a:defRPr>
        </a:defPPr>
      </a:lstStyle>
    </a:lnDef>
  </a:objectDefaults>
  <a:extraClrSchemeLst>
    <a:extraClrScheme>
      <a:clrScheme name="1_Pixel 1">
        <a:dk1>
          <a:srgbClr val="0066FF"/>
        </a:dk1>
        <a:lt1>
          <a:srgbClr val="FFFFFF"/>
        </a:lt1>
        <a:dk2>
          <a:srgbClr val="000066"/>
        </a:dk2>
        <a:lt2>
          <a:srgbClr val="FFFFFF"/>
        </a:lt2>
        <a:accent1>
          <a:srgbClr val="6699FF"/>
        </a:accent1>
        <a:accent2>
          <a:srgbClr val="3333FF"/>
        </a:accent2>
        <a:accent3>
          <a:srgbClr val="AAAAB8"/>
        </a:accent3>
        <a:accent4>
          <a:srgbClr val="DADADA"/>
        </a:accent4>
        <a:accent5>
          <a:srgbClr val="B8CAFF"/>
        </a:accent5>
        <a:accent6>
          <a:srgbClr val="2D2DE7"/>
        </a:accent6>
        <a:hlink>
          <a:srgbClr val="FFCC00"/>
        </a:hlink>
        <a:folHlink>
          <a:srgbClr val="0000CC"/>
        </a:folHlink>
      </a:clrScheme>
      <a:clrMap bg1="dk2" tx1="lt1" bg2="dk1" tx2="lt2" accent1="accent1" accent2="accent2" accent3="accent3" accent4="accent4" accent5="accent5" accent6="accent6" hlink="hlink" folHlink="folHlink"/>
    </a:extraClrScheme>
    <a:extraClrScheme>
      <a:clrScheme name="1_Pixel 2">
        <a:dk1>
          <a:srgbClr val="009999"/>
        </a:dk1>
        <a:lt1>
          <a:srgbClr val="FFFFFF"/>
        </a:lt1>
        <a:dk2>
          <a:srgbClr val="334B49"/>
        </a:dk2>
        <a:lt2>
          <a:srgbClr val="FFFFFF"/>
        </a:lt2>
        <a:accent1>
          <a:srgbClr val="33CCCC"/>
        </a:accent1>
        <a:accent2>
          <a:srgbClr val="008080"/>
        </a:accent2>
        <a:accent3>
          <a:srgbClr val="ADB1B1"/>
        </a:accent3>
        <a:accent4>
          <a:srgbClr val="DADADA"/>
        </a:accent4>
        <a:accent5>
          <a:srgbClr val="ADE2E2"/>
        </a:accent5>
        <a:accent6>
          <a:srgbClr val="007373"/>
        </a:accent6>
        <a:hlink>
          <a:srgbClr val="FFCC00"/>
        </a:hlink>
        <a:folHlink>
          <a:srgbClr val="006666"/>
        </a:folHlink>
      </a:clrScheme>
      <a:clrMap bg1="dk2" tx1="lt1" bg2="dk1" tx2="lt2" accent1="accent1" accent2="accent2" accent3="accent3" accent4="accent4" accent5="accent5" accent6="accent6" hlink="hlink" folHlink="folHlink"/>
    </a:extraClrScheme>
    <a:extraClrScheme>
      <a:clrScheme name="1_Pixel 3">
        <a:dk1>
          <a:srgbClr val="006699"/>
        </a:dk1>
        <a:lt1>
          <a:srgbClr val="FFFFFF"/>
        </a:lt1>
        <a:dk2>
          <a:srgbClr val="333399"/>
        </a:dk2>
        <a:lt2>
          <a:srgbClr val="FFFFFF"/>
        </a:lt2>
        <a:accent1>
          <a:srgbClr val="0099CC"/>
        </a:accent1>
        <a:accent2>
          <a:srgbClr val="0386AF"/>
        </a:accent2>
        <a:accent3>
          <a:srgbClr val="ADADCA"/>
        </a:accent3>
        <a:accent4>
          <a:srgbClr val="DADADA"/>
        </a:accent4>
        <a:accent5>
          <a:srgbClr val="AACAE2"/>
        </a:accent5>
        <a:accent6>
          <a:srgbClr val="02799E"/>
        </a:accent6>
        <a:hlink>
          <a:srgbClr val="FFCC00"/>
        </a:hlink>
        <a:folHlink>
          <a:srgbClr val="6699FF"/>
        </a:folHlink>
      </a:clrScheme>
      <a:clrMap bg1="dk2" tx1="lt1" bg2="dk1" tx2="lt2" accent1="accent1" accent2="accent2" accent3="accent3" accent4="accent4" accent5="accent5" accent6="accent6" hlink="hlink" folHlink="folHlink"/>
    </a:extraClrScheme>
    <a:extraClrScheme>
      <a:clrScheme name="1_Pixel 4">
        <a:dk1>
          <a:srgbClr val="008080"/>
        </a:dk1>
        <a:lt1>
          <a:srgbClr val="FFFFFF"/>
        </a:lt1>
        <a:dk2>
          <a:srgbClr val="2F978D"/>
        </a:dk2>
        <a:lt2>
          <a:srgbClr val="FFFFFF"/>
        </a:lt2>
        <a:accent1>
          <a:srgbClr val="0099FF"/>
        </a:accent1>
        <a:accent2>
          <a:srgbClr val="009999"/>
        </a:accent2>
        <a:accent3>
          <a:srgbClr val="ADC9C5"/>
        </a:accent3>
        <a:accent4>
          <a:srgbClr val="DADADA"/>
        </a:accent4>
        <a:accent5>
          <a:srgbClr val="AACAFF"/>
        </a:accent5>
        <a:accent6>
          <a:srgbClr val="008A8A"/>
        </a:accent6>
        <a:hlink>
          <a:srgbClr val="FFFFCC"/>
        </a:hlink>
        <a:folHlink>
          <a:srgbClr val="70CAC6"/>
        </a:folHlink>
      </a:clrScheme>
      <a:clrMap bg1="dk2" tx1="lt1" bg2="dk1" tx2="lt2" accent1="accent1" accent2="accent2" accent3="accent3" accent4="accent4" accent5="accent5" accent6="accent6" hlink="hlink" folHlink="folHlink"/>
    </a:extraClrScheme>
    <a:extraClrScheme>
      <a:clrScheme name="1_Pixel 5">
        <a:dk1>
          <a:srgbClr val="822504"/>
        </a:dk1>
        <a:lt1>
          <a:srgbClr val="FFFFFF"/>
        </a:lt1>
        <a:dk2>
          <a:srgbClr val="330000"/>
        </a:dk2>
        <a:lt2>
          <a:srgbClr val="FFFFFF"/>
        </a:lt2>
        <a:accent1>
          <a:srgbClr val="FF9900"/>
        </a:accent1>
        <a:accent2>
          <a:srgbClr val="9E2A06"/>
        </a:accent2>
        <a:accent3>
          <a:srgbClr val="ADAAAA"/>
        </a:accent3>
        <a:accent4>
          <a:srgbClr val="DADADA"/>
        </a:accent4>
        <a:accent5>
          <a:srgbClr val="FFCAAA"/>
        </a:accent5>
        <a:accent6>
          <a:srgbClr val="8F2505"/>
        </a:accent6>
        <a:hlink>
          <a:srgbClr val="FF3300"/>
        </a:hlink>
        <a:folHlink>
          <a:srgbClr val="7C0704"/>
        </a:folHlink>
      </a:clrScheme>
      <a:clrMap bg1="dk2" tx1="lt1" bg2="dk1" tx2="lt2" accent1="accent1" accent2="accent2" accent3="accent3" accent4="accent4" accent5="accent5" accent6="accent6" hlink="hlink" folHlink="folHlink"/>
    </a:extraClrScheme>
    <a:extraClrScheme>
      <a:clrScheme name="1_Pixel 6">
        <a:dk1>
          <a:srgbClr val="336600"/>
        </a:dk1>
        <a:lt1>
          <a:srgbClr val="FFFFFF"/>
        </a:lt1>
        <a:dk2>
          <a:srgbClr val="4A7911"/>
        </a:dk2>
        <a:lt2>
          <a:srgbClr val="FFFFFF"/>
        </a:lt2>
        <a:accent1>
          <a:srgbClr val="666633"/>
        </a:accent1>
        <a:accent2>
          <a:srgbClr val="669900"/>
        </a:accent2>
        <a:accent3>
          <a:srgbClr val="B1BEAA"/>
        </a:accent3>
        <a:accent4>
          <a:srgbClr val="DADADA"/>
        </a:accent4>
        <a:accent5>
          <a:srgbClr val="B8B8AD"/>
        </a:accent5>
        <a:accent6>
          <a:srgbClr val="5C8A00"/>
        </a:accent6>
        <a:hlink>
          <a:srgbClr val="FFCC00"/>
        </a:hlink>
        <a:folHlink>
          <a:srgbClr val="99CC00"/>
        </a:folHlink>
      </a:clrScheme>
      <a:clrMap bg1="dk2" tx1="lt1" bg2="dk1" tx2="lt2" accent1="accent1" accent2="accent2" accent3="accent3" accent4="accent4" accent5="accent5" accent6="accent6" hlink="hlink" folHlink="folHlink"/>
    </a:extraClrScheme>
    <a:extraClrScheme>
      <a:clrScheme name="1_Pixel 7">
        <a:dk1>
          <a:srgbClr val="000000"/>
        </a:dk1>
        <a:lt1>
          <a:srgbClr val="FFFFFF"/>
        </a:lt1>
        <a:dk2>
          <a:srgbClr val="000000"/>
        </a:dk2>
        <a:lt2>
          <a:srgbClr val="CC3300"/>
        </a:lt2>
        <a:accent1>
          <a:srgbClr val="FFCC00"/>
        </a:accent1>
        <a:accent2>
          <a:srgbClr val="CC6600"/>
        </a:accent2>
        <a:accent3>
          <a:srgbClr val="FFFFFF"/>
        </a:accent3>
        <a:accent4>
          <a:srgbClr val="000000"/>
        </a:accent4>
        <a:accent5>
          <a:srgbClr val="FFE2AA"/>
        </a:accent5>
        <a:accent6>
          <a:srgbClr val="B95C00"/>
        </a:accent6>
        <a:hlink>
          <a:srgbClr val="663300"/>
        </a:hlink>
        <a:folHlink>
          <a:srgbClr val="CC9900"/>
        </a:folHlink>
      </a:clrScheme>
      <a:clrMap bg1="lt1" tx1="dk1" bg2="lt2" tx2="dk2" accent1="accent1" accent2="accent2" accent3="accent3" accent4="accent4" accent5="accent5" accent6="accent6" hlink="hlink" folHlink="folHlink"/>
    </a:extraClrScheme>
    <a:extraClrScheme>
      <a:clrScheme name="1_Pixel 8">
        <a:dk1>
          <a:srgbClr val="003300"/>
        </a:dk1>
        <a:lt1>
          <a:srgbClr val="FFFFFF"/>
        </a:lt1>
        <a:dk2>
          <a:srgbClr val="000000"/>
        </a:dk2>
        <a:lt2>
          <a:srgbClr val="336600"/>
        </a:lt2>
        <a:accent1>
          <a:srgbClr val="CCCC00"/>
        </a:accent1>
        <a:accent2>
          <a:srgbClr val="669900"/>
        </a:accent2>
        <a:accent3>
          <a:srgbClr val="FFFFFF"/>
        </a:accent3>
        <a:accent4>
          <a:srgbClr val="002A00"/>
        </a:accent4>
        <a:accent5>
          <a:srgbClr val="E2E2AA"/>
        </a:accent5>
        <a:accent6>
          <a:srgbClr val="5C8A00"/>
        </a:accent6>
        <a:hlink>
          <a:srgbClr val="333300"/>
        </a:hlink>
        <a:folHlink>
          <a:srgbClr val="99CC00"/>
        </a:folHlink>
      </a:clrScheme>
      <a:clrMap bg1="lt1" tx1="dk1" bg2="lt2" tx2="dk2" accent1="accent1" accent2="accent2" accent3="accent3" accent4="accent4" accent5="accent5" accent6="accent6" hlink="hlink" folHlink="folHlink"/>
    </a:extraClrScheme>
    <a:extraClrScheme>
      <a:clrScheme name="1_Pixel 9">
        <a:dk1>
          <a:srgbClr val="000000"/>
        </a:dk1>
        <a:lt1>
          <a:srgbClr val="FFFFFF"/>
        </a:lt1>
        <a:dk2>
          <a:srgbClr val="000000"/>
        </a:dk2>
        <a:lt2>
          <a:srgbClr val="440044"/>
        </a:lt2>
        <a:accent1>
          <a:srgbClr val="FFCCCC"/>
        </a:accent1>
        <a:accent2>
          <a:srgbClr val="790571"/>
        </a:accent2>
        <a:accent3>
          <a:srgbClr val="FFFFFF"/>
        </a:accent3>
        <a:accent4>
          <a:srgbClr val="000000"/>
        </a:accent4>
        <a:accent5>
          <a:srgbClr val="FFE2E2"/>
        </a:accent5>
        <a:accent6>
          <a:srgbClr val="6D0466"/>
        </a:accent6>
        <a:hlink>
          <a:srgbClr val="993366"/>
        </a:hlink>
        <a:folHlink>
          <a:srgbClr val="9F839F"/>
        </a:folHlink>
      </a:clrScheme>
      <a:clrMap bg1="lt1" tx1="dk1" bg2="lt2" tx2="dk2" accent1="accent1" accent2="accent2" accent3="accent3" accent4="accent4" accent5="accent5" accent6="accent6" hlink="hlink" folHlink="folHlink"/>
    </a:extraClrScheme>
    <a:extraClrScheme>
      <a:clrScheme name="1_Pixel 10">
        <a:dk1>
          <a:srgbClr val="000000"/>
        </a:dk1>
        <a:lt1>
          <a:srgbClr val="FFFFFF"/>
        </a:lt1>
        <a:dk2>
          <a:srgbClr val="000000"/>
        </a:dk2>
        <a:lt2>
          <a:srgbClr val="FF9900"/>
        </a:lt2>
        <a:accent1>
          <a:srgbClr val="FFCC99"/>
        </a:accent1>
        <a:accent2>
          <a:srgbClr val="FBA313"/>
        </a:accent2>
        <a:accent3>
          <a:srgbClr val="FFFFFF"/>
        </a:accent3>
        <a:accent4>
          <a:srgbClr val="000000"/>
        </a:accent4>
        <a:accent5>
          <a:srgbClr val="FFE2CA"/>
        </a:accent5>
        <a:accent6>
          <a:srgbClr val="E39310"/>
        </a:accent6>
        <a:hlink>
          <a:srgbClr val="CC3300"/>
        </a:hlink>
        <a:folHlink>
          <a:srgbClr val="FCC66E"/>
        </a:folHlink>
      </a:clrScheme>
      <a:clrMap bg1="lt1" tx1="dk1" bg2="lt2" tx2="dk2" accent1="accent1" accent2="accent2" accent3="accent3" accent4="accent4" accent5="accent5" accent6="accent6" hlink="hlink" folHlink="folHlink"/>
    </a:extraClrScheme>
    <a:extraClrScheme>
      <a:clrScheme name="1_Pixel 11">
        <a:dk1>
          <a:srgbClr val="000000"/>
        </a:dk1>
        <a:lt1>
          <a:srgbClr val="FFFFFF"/>
        </a:lt1>
        <a:dk2>
          <a:srgbClr val="000000"/>
        </a:dk2>
        <a:lt2>
          <a:srgbClr val="779F92"/>
        </a:lt2>
        <a:accent1>
          <a:srgbClr val="33CCCC"/>
        </a:accent1>
        <a:accent2>
          <a:srgbClr val="9DC2D7"/>
        </a:accent2>
        <a:accent3>
          <a:srgbClr val="FFFFFF"/>
        </a:accent3>
        <a:accent4>
          <a:srgbClr val="000000"/>
        </a:accent4>
        <a:accent5>
          <a:srgbClr val="ADE2E2"/>
        </a:accent5>
        <a:accent6>
          <a:srgbClr val="8EB0C3"/>
        </a:accent6>
        <a:hlink>
          <a:srgbClr val="006666"/>
        </a:hlink>
        <a:folHlink>
          <a:srgbClr val="CCCCFF"/>
        </a:folHlink>
      </a:clrScheme>
      <a:clrMap bg1="lt1" tx1="dk1" bg2="lt2" tx2="dk2" accent1="accent1" accent2="accent2" accent3="accent3" accent4="accent4" accent5="accent5" accent6="accent6" hlink="hlink" folHlink="folHlink"/>
    </a:extraClrScheme>
    <a:extraClrScheme>
      <a:clrScheme name="1_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clrMap bg1="lt1" tx1="dk1" bg2="lt2" tx2="dk2" accent1="accent1" accent2="accent2" accent3="accent3" accent4="accent4" accent5="accent5" accent6="accent6" hlink="hlink" folHlink="folHlink"/>
    </a:extraClrScheme>
    <a:extraClrScheme>
      <a:clrScheme name="1_Pixel 13">
        <a:dk1>
          <a:srgbClr val="003946"/>
        </a:dk1>
        <a:lt1>
          <a:srgbClr val="FFFFFF"/>
        </a:lt1>
        <a:dk2>
          <a:srgbClr val="003946"/>
        </a:dk2>
        <a:lt2>
          <a:srgbClr val="82786F"/>
        </a:lt2>
        <a:accent1>
          <a:srgbClr val="EAAB00"/>
        </a:accent1>
        <a:accent2>
          <a:srgbClr val="97233F"/>
        </a:accent2>
        <a:accent3>
          <a:srgbClr val="FFFFFF"/>
        </a:accent3>
        <a:accent4>
          <a:srgbClr val="002F3A"/>
        </a:accent4>
        <a:accent5>
          <a:srgbClr val="F3D2AA"/>
        </a:accent5>
        <a:accent6>
          <a:srgbClr val="881F38"/>
        </a:accent6>
        <a:hlink>
          <a:srgbClr val="614D7D"/>
        </a:hlink>
        <a:folHlink>
          <a:srgbClr val="EAAB0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DD - BusDev 0.5">
  <a:themeElements>
    <a:clrScheme name="DD - BusDev 0.5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DD - BusDev 0.5">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outerShdw dist="35921" dir="2700000" algn="ctr" rotWithShape="0">
            <a:srgbClr val="808080"/>
          </a:outerShdw>
        </a:effectLst>
      </a:spPr>
      <a:bodyPr vert="horz" wrap="squar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800" b="1"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outerShdw dist="35921" dir="2700000" algn="ctr" rotWithShape="0">
            <a:srgbClr val="808080"/>
          </a:outerShdw>
        </a:effectLst>
      </a:spPr>
      <a:bodyPr vert="horz" wrap="squar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800" b="1" i="0" u="none" strike="noStrike" cap="none" normalizeH="0" baseline="0" smtClean="0">
            <a:ln>
              <a:noFill/>
            </a:ln>
            <a:solidFill>
              <a:schemeClr val="tx1"/>
            </a:solidFill>
            <a:effectLst/>
            <a:latin typeface="Arial" charset="0"/>
          </a:defRPr>
        </a:defPPr>
      </a:lstStyle>
    </a:lnDef>
  </a:objectDefaults>
  <a:extraClrSchemeLst>
    <a:extraClrScheme>
      <a:clrScheme name="DD - BusDev 0.5 1">
        <a:dk1>
          <a:srgbClr val="5E574E"/>
        </a:dk1>
        <a:lt1>
          <a:srgbClr val="FFFFCC"/>
        </a:lt1>
        <a:dk2>
          <a:srgbClr val="000000"/>
        </a:dk2>
        <a:lt2>
          <a:srgbClr val="FFCC00"/>
        </a:lt2>
        <a:accent1>
          <a:srgbClr val="CC9900"/>
        </a:accent1>
        <a:accent2>
          <a:srgbClr val="FF6600"/>
        </a:accent2>
        <a:accent3>
          <a:srgbClr val="AA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
      <a:clrScheme name="DD - BusDev 0.5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clrMap bg1="lt1" tx1="dk1" bg2="lt2" tx2="dk2" accent1="accent1" accent2="accent2" accent3="accent3" accent4="accent4" accent5="accent5" accent6="accent6" hlink="hlink" folHlink="folHlink"/>
    </a:extraClrScheme>
    <a:extraClrScheme>
      <a:clrScheme name="DD - BusDev 0.5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D - BusDev 0.5 4">
        <a:dk1>
          <a:srgbClr val="000066"/>
        </a:dk1>
        <a:lt1>
          <a:srgbClr val="FFFFFF"/>
        </a:lt1>
        <a:dk2>
          <a:srgbClr val="0000FF"/>
        </a:dk2>
        <a:lt2>
          <a:srgbClr val="000000"/>
        </a:lt2>
        <a:accent1>
          <a:srgbClr val="0066FF"/>
        </a:accent1>
        <a:accent2>
          <a:srgbClr val="33CCCC"/>
        </a:accent2>
        <a:accent3>
          <a:srgbClr val="FFFFFF"/>
        </a:accent3>
        <a:accent4>
          <a:srgbClr val="000056"/>
        </a:accent4>
        <a:accent5>
          <a:srgbClr val="AAB8FF"/>
        </a:accent5>
        <a:accent6>
          <a:srgbClr val="2DB9B9"/>
        </a:accent6>
        <a:hlink>
          <a:srgbClr val="FF00FF"/>
        </a:hlink>
        <a:folHlink>
          <a:srgbClr val="9933FF"/>
        </a:folHlink>
      </a:clrScheme>
      <a:clrMap bg1="lt1" tx1="dk1" bg2="lt2" tx2="dk2" accent1="accent1" accent2="accent2" accent3="accent3" accent4="accent4" accent5="accent5" accent6="accent6" hlink="hlink" folHlink="folHlink"/>
    </a:extraClrScheme>
    <a:extraClrScheme>
      <a:clrScheme name="DD - BusDev 0.5 5">
        <a:dk1>
          <a:srgbClr val="000000"/>
        </a:dk1>
        <a:lt1>
          <a:srgbClr val="FFFFFF"/>
        </a:lt1>
        <a:dk2>
          <a:srgbClr val="000066"/>
        </a:dk2>
        <a:lt2>
          <a:srgbClr val="FFCC00"/>
        </a:lt2>
        <a:accent1>
          <a:srgbClr val="0066FF"/>
        </a:accent1>
        <a:accent2>
          <a:srgbClr val="33CCCC"/>
        </a:accent2>
        <a:accent3>
          <a:srgbClr val="AAAAB8"/>
        </a:accent3>
        <a:accent4>
          <a:srgbClr val="DADADA"/>
        </a:accent4>
        <a:accent5>
          <a:srgbClr val="AAB8FF"/>
        </a:accent5>
        <a:accent6>
          <a:srgbClr val="2DB9B9"/>
        </a:accent6>
        <a:hlink>
          <a:srgbClr val="FF00FF"/>
        </a:hlink>
        <a:folHlink>
          <a:srgbClr val="9933FF"/>
        </a:folHlink>
      </a:clrScheme>
      <a:clrMap bg1="dk2" tx1="lt1" bg2="dk1" tx2="lt2" accent1="accent1" accent2="accent2" accent3="accent3" accent4="accent4" accent5="accent5" accent6="accent6" hlink="hlink" folHlink="folHlink"/>
    </a:extraClrScheme>
    <a:extraClrScheme>
      <a:clrScheme name="DD - BusDev 0.5 6">
        <a:dk1>
          <a:srgbClr val="5E574E"/>
        </a:dk1>
        <a:lt1>
          <a:srgbClr val="FFFFCC"/>
        </a:lt1>
        <a:dk2>
          <a:srgbClr val="800000"/>
        </a:dk2>
        <a:lt2>
          <a:srgbClr val="FFCC00"/>
        </a:lt2>
        <a:accent1>
          <a:srgbClr val="CC9900"/>
        </a:accent1>
        <a:accent2>
          <a:srgbClr val="FF6600"/>
        </a:accent2>
        <a:accent3>
          <a:srgbClr val="C0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
      <a:clrScheme name="DD - BusDev 0.5 7">
        <a:dk1>
          <a:srgbClr val="000000"/>
        </a:dk1>
        <a:lt1>
          <a:srgbClr val="FFFFFF"/>
        </a:lt1>
        <a:dk2>
          <a:srgbClr val="8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FF0000"/>
        </a:hlink>
        <a:folHlink>
          <a:srgbClr val="ECB654"/>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1_DD - BusDev 0.5">
  <a:themeElements>
    <a:clrScheme name="DD - BusDev 0.5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DD - BusDev 0.5">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outerShdw dist="35921" dir="2700000" algn="ctr" rotWithShape="0">
            <a:srgbClr val="808080"/>
          </a:outerShdw>
        </a:effectLst>
      </a:spPr>
      <a:bodyPr vert="horz" wrap="squar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800" b="1"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outerShdw dist="35921" dir="2700000" algn="ctr" rotWithShape="0">
            <a:srgbClr val="808080"/>
          </a:outerShdw>
        </a:effectLst>
      </a:spPr>
      <a:bodyPr vert="horz" wrap="squar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800" b="1" i="0" u="none" strike="noStrike" cap="none" normalizeH="0" baseline="0" smtClean="0">
            <a:ln>
              <a:noFill/>
            </a:ln>
            <a:solidFill>
              <a:schemeClr val="tx1"/>
            </a:solidFill>
            <a:effectLst/>
            <a:latin typeface="Arial" charset="0"/>
          </a:defRPr>
        </a:defPPr>
      </a:lstStyle>
    </a:lnDef>
  </a:objectDefaults>
  <a:extraClrSchemeLst>
    <a:extraClrScheme>
      <a:clrScheme name="DD - BusDev 0.5 1">
        <a:dk1>
          <a:srgbClr val="5E574E"/>
        </a:dk1>
        <a:lt1>
          <a:srgbClr val="FFFFCC"/>
        </a:lt1>
        <a:dk2>
          <a:srgbClr val="000000"/>
        </a:dk2>
        <a:lt2>
          <a:srgbClr val="FFCC00"/>
        </a:lt2>
        <a:accent1>
          <a:srgbClr val="CC9900"/>
        </a:accent1>
        <a:accent2>
          <a:srgbClr val="FF6600"/>
        </a:accent2>
        <a:accent3>
          <a:srgbClr val="AA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
      <a:clrScheme name="DD - BusDev 0.5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clrMap bg1="lt1" tx1="dk1" bg2="lt2" tx2="dk2" accent1="accent1" accent2="accent2" accent3="accent3" accent4="accent4" accent5="accent5" accent6="accent6" hlink="hlink" folHlink="folHlink"/>
    </a:extraClrScheme>
    <a:extraClrScheme>
      <a:clrScheme name="DD - BusDev 0.5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D - BusDev 0.5 4">
        <a:dk1>
          <a:srgbClr val="000066"/>
        </a:dk1>
        <a:lt1>
          <a:srgbClr val="FFFFFF"/>
        </a:lt1>
        <a:dk2>
          <a:srgbClr val="0000FF"/>
        </a:dk2>
        <a:lt2>
          <a:srgbClr val="000000"/>
        </a:lt2>
        <a:accent1>
          <a:srgbClr val="0066FF"/>
        </a:accent1>
        <a:accent2>
          <a:srgbClr val="33CCCC"/>
        </a:accent2>
        <a:accent3>
          <a:srgbClr val="FFFFFF"/>
        </a:accent3>
        <a:accent4>
          <a:srgbClr val="000056"/>
        </a:accent4>
        <a:accent5>
          <a:srgbClr val="AAB8FF"/>
        </a:accent5>
        <a:accent6>
          <a:srgbClr val="2DB9B9"/>
        </a:accent6>
        <a:hlink>
          <a:srgbClr val="FF00FF"/>
        </a:hlink>
        <a:folHlink>
          <a:srgbClr val="9933FF"/>
        </a:folHlink>
      </a:clrScheme>
      <a:clrMap bg1="lt1" tx1="dk1" bg2="lt2" tx2="dk2" accent1="accent1" accent2="accent2" accent3="accent3" accent4="accent4" accent5="accent5" accent6="accent6" hlink="hlink" folHlink="folHlink"/>
    </a:extraClrScheme>
    <a:extraClrScheme>
      <a:clrScheme name="DD - BusDev 0.5 5">
        <a:dk1>
          <a:srgbClr val="000000"/>
        </a:dk1>
        <a:lt1>
          <a:srgbClr val="FFFFFF"/>
        </a:lt1>
        <a:dk2>
          <a:srgbClr val="000066"/>
        </a:dk2>
        <a:lt2>
          <a:srgbClr val="FFCC00"/>
        </a:lt2>
        <a:accent1>
          <a:srgbClr val="0066FF"/>
        </a:accent1>
        <a:accent2>
          <a:srgbClr val="33CCCC"/>
        </a:accent2>
        <a:accent3>
          <a:srgbClr val="AAAAB8"/>
        </a:accent3>
        <a:accent4>
          <a:srgbClr val="DADADA"/>
        </a:accent4>
        <a:accent5>
          <a:srgbClr val="AAB8FF"/>
        </a:accent5>
        <a:accent6>
          <a:srgbClr val="2DB9B9"/>
        </a:accent6>
        <a:hlink>
          <a:srgbClr val="FF00FF"/>
        </a:hlink>
        <a:folHlink>
          <a:srgbClr val="9933FF"/>
        </a:folHlink>
      </a:clrScheme>
      <a:clrMap bg1="dk2" tx1="lt1" bg2="dk1" tx2="lt2" accent1="accent1" accent2="accent2" accent3="accent3" accent4="accent4" accent5="accent5" accent6="accent6" hlink="hlink" folHlink="folHlink"/>
    </a:extraClrScheme>
    <a:extraClrScheme>
      <a:clrScheme name="DD - BusDev 0.5 6">
        <a:dk1>
          <a:srgbClr val="5E574E"/>
        </a:dk1>
        <a:lt1>
          <a:srgbClr val="FFFFCC"/>
        </a:lt1>
        <a:dk2>
          <a:srgbClr val="800000"/>
        </a:dk2>
        <a:lt2>
          <a:srgbClr val="FFCC00"/>
        </a:lt2>
        <a:accent1>
          <a:srgbClr val="CC9900"/>
        </a:accent1>
        <a:accent2>
          <a:srgbClr val="FF6600"/>
        </a:accent2>
        <a:accent3>
          <a:srgbClr val="C0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
      <a:clrScheme name="DD - BusDev 0.5 7">
        <a:dk1>
          <a:srgbClr val="000000"/>
        </a:dk1>
        <a:lt1>
          <a:srgbClr val="FFFFFF"/>
        </a:lt1>
        <a:dk2>
          <a:srgbClr val="8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FF0000"/>
        </a:hlink>
        <a:folHlink>
          <a:srgbClr val="ECB654"/>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7_Custom Design">
  <a:themeElements>
    <a:clrScheme name="5_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5_Custom Design">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FFCC99"/>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Calibri" pitchFamily="34" charset="0"/>
          </a:defRPr>
        </a:defPPr>
      </a:lstStyle>
    </a:spDef>
    <a:lnDef>
      <a:spPr bwMode="auto">
        <a:xfrm>
          <a:off x="0" y="0"/>
          <a:ext cx="1" cy="1"/>
        </a:xfrm>
        <a:custGeom>
          <a:avLst/>
          <a:gdLst/>
          <a:ahLst/>
          <a:cxnLst/>
          <a:rect l="0" t="0" r="0" b="0"/>
          <a:pathLst/>
        </a:custGeom>
        <a:solidFill>
          <a:srgbClr val="FFCC99"/>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Calibri" pitchFamily="34" charset="0"/>
          </a:defRPr>
        </a:defPPr>
      </a:lstStyle>
    </a:lnDef>
  </a:objectDefaults>
  <a:extraClrSchemeLst>
    <a:extraClrScheme>
      <a:clrScheme name="5_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5_Custom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5_Custom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5_Custom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5_Custom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5_Custom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5_Custom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5_Custom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5_Custom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5_Custom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5_Custom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5_Custom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2_Personalizar design">
  <a:themeElements>
    <a:clrScheme name="Escritório">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Escritório">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Personalizar design">
  <a:themeElements>
    <a:clrScheme name="Personalizada 4">
      <a:dk1>
        <a:srgbClr val="FFC000"/>
      </a:dk1>
      <a:lt1>
        <a:sysClr val="window" lastClr="FFFFFF"/>
      </a:lt1>
      <a:dk2>
        <a:srgbClr val="002D3D"/>
      </a:dk2>
      <a:lt2>
        <a:srgbClr val="EEECE1"/>
      </a:lt2>
      <a:accent1>
        <a:srgbClr val="FFC000"/>
      </a:accent1>
      <a:accent2>
        <a:srgbClr val="002D3D"/>
      </a:accent2>
      <a:accent3>
        <a:srgbClr val="F2F2F2"/>
      </a:accent3>
      <a:accent4>
        <a:srgbClr val="BFBFBF"/>
      </a:accent4>
      <a:accent5>
        <a:srgbClr val="A5A5A5"/>
      </a:accent5>
      <a:accent6>
        <a:srgbClr val="7F7F7F"/>
      </a:accent6>
      <a:hlink>
        <a:srgbClr val="7F7F7F"/>
      </a:hlink>
      <a:folHlink>
        <a:srgbClr val="800080"/>
      </a:folHlink>
    </a:clrScheme>
    <a:fontScheme name="Escritório">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1_Personalizar design">
  <a:themeElements>
    <a:clrScheme name="Escritório">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Escritório">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10.xml><?xml version="1.0" encoding="utf-8"?>
<a:themeOverride xmlns:a="http://schemas.openxmlformats.org/drawingml/2006/main">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11.xml><?xml version="1.0" encoding="utf-8"?>
<a:themeOverride xmlns:a="http://schemas.openxmlformats.org/drawingml/2006/main">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1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3.xml><?xml version="1.0" encoding="utf-8"?>
<a:themeOverride xmlns:a="http://schemas.openxmlformats.org/drawingml/2006/main">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14.xml><?xml version="1.0" encoding="utf-8"?>
<a:themeOverride xmlns:a="http://schemas.openxmlformats.org/drawingml/2006/main">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15.xml><?xml version="1.0" encoding="utf-8"?>
<a:themeOverride xmlns:a="http://schemas.openxmlformats.org/drawingml/2006/main">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16.xml><?xml version="1.0" encoding="utf-8"?>
<a:themeOverride xmlns:a="http://schemas.openxmlformats.org/drawingml/2006/main">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17.xml><?xml version="1.0" encoding="utf-8"?>
<a:themeOverride xmlns:a="http://schemas.openxmlformats.org/drawingml/2006/main">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18.xml><?xml version="1.0" encoding="utf-8"?>
<a:themeOverride xmlns:a="http://schemas.openxmlformats.org/drawingml/2006/main">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19.xml><?xml version="1.0" encoding="utf-8"?>
<a:themeOverride xmlns:a="http://schemas.openxmlformats.org/drawingml/2006/main">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20.xml><?xml version="1.0" encoding="utf-8"?>
<a:themeOverride xmlns:a="http://schemas.openxmlformats.org/drawingml/2006/main">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21.xml><?xml version="1.0" encoding="utf-8"?>
<a:themeOverride xmlns:a="http://schemas.openxmlformats.org/drawingml/2006/main">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22.xml><?xml version="1.0" encoding="utf-8"?>
<a:themeOverride xmlns:a="http://schemas.openxmlformats.org/drawingml/2006/main">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23.xml><?xml version="1.0" encoding="utf-8"?>
<a:themeOverride xmlns:a="http://schemas.openxmlformats.org/drawingml/2006/main">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24.xml><?xml version="1.0" encoding="utf-8"?>
<a:themeOverride xmlns:a="http://schemas.openxmlformats.org/drawingml/2006/main">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25.xml><?xml version="1.0" encoding="utf-8"?>
<a:themeOverride xmlns:a="http://schemas.openxmlformats.org/drawingml/2006/main">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26.xml><?xml version="1.0" encoding="utf-8"?>
<a:themeOverride xmlns:a="http://schemas.openxmlformats.org/drawingml/2006/main">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2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xml><?xml version="1.0" encoding="utf-8"?>
<a:themeOverride xmlns:a="http://schemas.openxmlformats.org/drawingml/2006/main">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4.xml><?xml version="1.0" encoding="utf-8"?>
<a:themeOverride xmlns:a="http://schemas.openxmlformats.org/drawingml/2006/main">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5.xml><?xml version="1.0" encoding="utf-8"?>
<a:themeOverride xmlns:a="http://schemas.openxmlformats.org/drawingml/2006/main">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6.xml><?xml version="1.0" encoding="utf-8"?>
<a:themeOverride xmlns:a="http://schemas.openxmlformats.org/drawingml/2006/main">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7.xml><?xml version="1.0" encoding="utf-8"?>
<a:themeOverride xmlns:a="http://schemas.openxmlformats.org/drawingml/2006/main">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8.xml><?xml version="1.0" encoding="utf-8"?>
<a:themeOverride xmlns:a="http://schemas.openxmlformats.org/drawingml/2006/main">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9.xml><?xml version="1.0" encoding="utf-8"?>
<a:themeOverride xmlns:a="http://schemas.openxmlformats.org/drawingml/2006/main">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D392C5EB76494C43B80C458C2A1C8879" ma:contentTypeVersion="11" ma:contentTypeDescription="Create a new document." ma:contentTypeScope="" ma:versionID="d73d8d5688a8974018db3c37b61b916a">
  <xsd:schema xmlns:xsd="http://www.w3.org/2001/XMLSchema" xmlns:xs="http://www.w3.org/2001/XMLSchema" xmlns:p="http://schemas.microsoft.com/office/2006/metadata/properties" xmlns:ns3="ae79ad4f-41d8-4d42-a0e8-ac02510839cc" xmlns:ns4="1185f0a9-b457-4e4f-8d6c-50e24f370b98" targetNamespace="http://schemas.microsoft.com/office/2006/metadata/properties" ma:root="true" ma:fieldsID="dadcf48016c7324ac2137661197d43b6" ns3:_="" ns4:_="">
    <xsd:import namespace="ae79ad4f-41d8-4d42-a0e8-ac02510839cc"/>
    <xsd:import namespace="1185f0a9-b457-4e4f-8d6c-50e24f370b98"/>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Tags" minOccurs="0"/>
                <xsd:element ref="ns4:MediaServiceOCR" minOccurs="0"/>
                <xsd:element ref="ns4:MediaServiceGenerationTime" minOccurs="0"/>
                <xsd:element ref="ns4:MediaServiceEventHashCode" minOccurs="0"/>
                <xsd:element ref="ns4:MediaServiceDateTaken" minOccurs="0"/>
                <xsd:element ref="ns4: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e79ad4f-41d8-4d42-a0e8-ac02510839cc"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185f0a9-b457-4e4f-8d6c-50e24f370b98"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ternalName="MediaServiceDateTaken" ma:readOnly="true">
      <xsd:simpleType>
        <xsd:restriction base="dms:Text"/>
      </xsd:simpleType>
    </xsd:element>
    <xsd:element name="MediaServiceLocation" ma:index="18" nillable="true" ma:displayName="Location"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F12F817-67E1-4BA2-843B-B1D7885282D4}">
  <ds:schemaRefs>
    <ds:schemaRef ds:uri="1185f0a9-b457-4e4f-8d6c-50e24f370b98"/>
    <ds:schemaRef ds:uri="ae79ad4f-41d8-4d42-a0e8-ac02510839cc"/>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1D0609FA-AE68-46EB-A52C-5A286CE79A37}">
  <ds:schemaRefs>
    <ds:schemaRef ds:uri="1185f0a9-b457-4e4f-8d6c-50e24f370b98"/>
    <ds:schemaRef ds:uri="ae79ad4f-41d8-4d42-a0e8-ac02510839cc"/>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B8CDD040-4D74-498B-B3D1-B3DAE9E83D5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Engagement Review Report Aug 2017_V1.0</Template>
  <TotalTime>1</TotalTime>
  <Words>8997</Words>
  <Application>Microsoft Office PowerPoint</Application>
  <PresentationFormat>Widescreen</PresentationFormat>
  <Paragraphs>1383</Paragraphs>
  <Slides>131</Slides>
  <Notes>31</Notes>
  <HiddenSlides>0</HiddenSlides>
  <MMClips>0</MMClips>
  <ScaleCrop>false</ScaleCrop>
  <HeadingPairs>
    <vt:vector size="8" baseType="variant">
      <vt:variant>
        <vt:lpstr>Fonts Used</vt:lpstr>
      </vt:variant>
      <vt:variant>
        <vt:i4>19</vt:i4>
      </vt:variant>
      <vt:variant>
        <vt:lpstr>Theme</vt:lpstr>
      </vt:variant>
      <vt:variant>
        <vt:i4>22</vt:i4>
      </vt:variant>
      <vt:variant>
        <vt:lpstr>Embedded OLE Servers</vt:lpstr>
      </vt:variant>
      <vt:variant>
        <vt:i4>2</vt:i4>
      </vt:variant>
      <vt:variant>
        <vt:lpstr>Slide Titles</vt:lpstr>
      </vt:variant>
      <vt:variant>
        <vt:i4>131</vt:i4>
      </vt:variant>
    </vt:vector>
  </HeadingPairs>
  <TitlesOfParts>
    <vt:vector size="174" baseType="lpstr">
      <vt:lpstr>Agenda Tabular Light</vt:lpstr>
      <vt:lpstr>-apple-system</vt:lpstr>
      <vt:lpstr>Arial</vt:lpstr>
      <vt:lpstr>Arial Black</vt:lpstr>
      <vt:lpstr>Calibri</vt:lpstr>
      <vt:lpstr>Calibri Light</vt:lpstr>
      <vt:lpstr>Californian FB</vt:lpstr>
      <vt:lpstr>Courier New</vt:lpstr>
      <vt:lpstr>Franklin Gothic Demi Cond</vt:lpstr>
      <vt:lpstr>Gill Sans</vt:lpstr>
      <vt:lpstr>GiovanniEFBook</vt:lpstr>
      <vt:lpstr>Lucida Sans</vt:lpstr>
      <vt:lpstr>Segoe UI Black</vt:lpstr>
      <vt:lpstr>Sun Life Sans</vt:lpstr>
      <vt:lpstr>Sun Life Sans Medium</vt:lpstr>
      <vt:lpstr>Sun Life Sans Regular</vt:lpstr>
      <vt:lpstr>Times</vt:lpstr>
      <vt:lpstr>Times New Roman</vt:lpstr>
      <vt:lpstr>Wingdings</vt:lpstr>
      <vt:lpstr>2_090609 - SLF PPT template</vt:lpstr>
      <vt:lpstr>Sun Life template 1</vt:lpstr>
      <vt:lpstr>1_Pixel</vt:lpstr>
      <vt:lpstr>DD - BusDev 0.5</vt:lpstr>
      <vt:lpstr>1_DD - BusDev 0.5</vt:lpstr>
      <vt:lpstr>7_Custom Design</vt:lpstr>
      <vt:lpstr>2_Personalizar design</vt:lpstr>
      <vt:lpstr>Personalizar design</vt:lpstr>
      <vt:lpstr>1_Personalizar design</vt:lpstr>
      <vt:lpstr>Custom Design</vt:lpstr>
      <vt:lpstr>1_Custom Design</vt:lpstr>
      <vt:lpstr>7_090609 - SLF PPT template</vt:lpstr>
      <vt:lpstr>2_Custom Design</vt:lpstr>
      <vt:lpstr>1_Sun Life template 1</vt:lpstr>
      <vt:lpstr>3_Custom Design</vt:lpstr>
      <vt:lpstr>4_Custom Design</vt:lpstr>
      <vt:lpstr>5_Custom Design</vt:lpstr>
      <vt:lpstr>6_Custom Design</vt:lpstr>
      <vt:lpstr>8_Custom Design</vt:lpstr>
      <vt:lpstr>9_Custom Design</vt:lpstr>
      <vt:lpstr>Office Theme</vt:lpstr>
      <vt:lpstr>10_Custom Design</vt:lpstr>
      <vt:lpstr>Worksheet</vt:lpstr>
      <vt:lpstr>Packager Shell Object</vt:lpstr>
      <vt:lpstr>  DevOps @ ASCI</vt:lpstr>
      <vt:lpstr>PowerPoint Presentation</vt:lpstr>
      <vt:lpstr>  DevOps At a glance &amp; Source Code Management</vt:lpstr>
      <vt:lpstr>PowerPoint Presentation</vt:lpstr>
      <vt:lpstr>PowerPoint Presentation</vt:lpstr>
      <vt:lpstr>The Blame Game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Demo</vt:lpstr>
      <vt:lpstr>PowerPoint Presentation</vt:lpstr>
      <vt:lpstr>PowerPoint Presentation</vt:lpstr>
      <vt:lpstr>PowerPoint Presentation</vt:lpstr>
      <vt:lpstr>Sub Practices and Maturity Steps</vt:lpstr>
      <vt:lpstr>Questions?</vt:lpstr>
      <vt:lpstr>Thank You</vt:lpstr>
      <vt:lpstr>  SonarQube </vt:lpstr>
      <vt:lpstr>PowerPoint Presentation</vt:lpstr>
      <vt:lpstr>Introduction</vt:lpstr>
      <vt:lpstr>Technical Debt </vt:lpstr>
      <vt:lpstr>Setting up a project</vt:lpstr>
      <vt:lpstr>SonarQube Reports</vt:lpstr>
      <vt:lpstr>Quality and vulnearbilities</vt:lpstr>
      <vt:lpstr>SonarQube licensing</vt:lpstr>
      <vt:lpstr> Projects</vt:lpstr>
      <vt:lpstr>PowerPoint Presentation</vt:lpstr>
      <vt:lpstr>Plug-ins</vt:lpstr>
      <vt:lpstr>Access Setup</vt:lpstr>
      <vt:lpstr>Demo</vt:lpstr>
      <vt:lpstr>Thank You</vt:lpstr>
      <vt:lpstr>  Deployment Automation : Jenkins</vt:lpstr>
      <vt:lpstr>PowerPoint Presentation</vt:lpstr>
      <vt:lpstr>What is Jenkins – an Introduction</vt:lpstr>
      <vt:lpstr> What is Continuous Integration</vt:lpstr>
      <vt:lpstr>PowerPoint Presentation</vt:lpstr>
      <vt:lpstr>Masters and Build Agents in Jenkins  </vt:lpstr>
      <vt:lpstr>Installation Of Plug-ins In Jenkins</vt:lpstr>
      <vt:lpstr>Jenkins Job options</vt:lpstr>
      <vt:lpstr>Job creation using available templates</vt:lpstr>
      <vt:lpstr>Demo of Jenkins Job creation</vt:lpstr>
      <vt:lpstr>Maven Job Configuration Page</vt:lpstr>
      <vt:lpstr>SonarQube Job Configuration Page</vt:lpstr>
      <vt:lpstr>Artifactory Job Configuration Page</vt:lpstr>
      <vt:lpstr>Global Configuration for SonarQube</vt:lpstr>
      <vt:lpstr>Global Configuration for Artifactory</vt:lpstr>
      <vt:lpstr>Jenkins job execution and Monitoring </vt:lpstr>
      <vt:lpstr>Console Output For Jobs</vt:lpstr>
      <vt:lpstr>Jenkins Access</vt:lpstr>
      <vt:lpstr>Jenkins KB documents and learning material</vt:lpstr>
      <vt:lpstr>Thank You</vt:lpstr>
      <vt:lpstr>Artifact Management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Walkthrough</vt:lpstr>
      <vt:lpstr>Thank You</vt:lpstr>
      <vt:lpstr>  Deployment Automation : Ansible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Demo</vt:lpstr>
      <vt:lpstr>Thank You</vt:lpstr>
      <vt:lpstr>PowerPoint Presentation</vt:lpstr>
      <vt:lpstr>Agenda</vt:lpstr>
      <vt:lpstr>Introduction / Overview</vt:lpstr>
      <vt:lpstr>Challenges</vt:lpstr>
      <vt:lpstr>Terminologies</vt:lpstr>
      <vt:lpstr>Simple Workflow</vt:lpstr>
      <vt:lpstr>User Interface</vt:lpstr>
      <vt:lpstr>Release Creation in CDD</vt:lpstr>
      <vt:lpstr>Service Now Approach</vt:lpstr>
      <vt:lpstr>Bitbucket Approach</vt:lpstr>
      <vt:lpstr>PowerPoint Presentation</vt:lpstr>
      <vt:lpstr>Installation </vt:lpstr>
      <vt:lpstr>Installation</vt:lpstr>
      <vt:lpstr>Installation</vt:lpstr>
      <vt:lpstr>Installation</vt:lpstr>
      <vt:lpstr>Upgradation</vt:lpstr>
      <vt:lpstr>Upgrade Process</vt:lpstr>
      <vt:lpstr>Plugins </vt:lpstr>
      <vt:lpstr>PowerPoint Presentation</vt:lpstr>
      <vt:lpstr>Automation Acceptance Testing</vt:lpstr>
      <vt:lpstr>Cucumber is an Automated Acceptance Testing Tool</vt:lpstr>
      <vt:lpstr>CUCUMBER</vt:lpstr>
      <vt:lpstr>PREREQUESTIES</vt:lpstr>
      <vt:lpstr>Leaning Objectives</vt:lpstr>
      <vt:lpstr>PowerPoint Presentation</vt:lpstr>
      <vt:lpstr>TCoE Continuous Test Automation Solution</vt:lpstr>
      <vt:lpstr>Cucumber Overview</vt:lpstr>
      <vt:lpstr>PowerPoint Presentation</vt:lpstr>
      <vt:lpstr>PowerPoint Presentation</vt:lpstr>
      <vt:lpstr>Gherkins Overview</vt:lpstr>
      <vt:lpstr>Gherkins Overview</vt:lpstr>
      <vt:lpstr>PowerPoint Presentation</vt:lpstr>
      <vt:lpstr>Gherkins Overview</vt:lpstr>
      <vt:lpstr>SAMPLE GHERKIN</vt:lpstr>
      <vt:lpstr>SAMPLE GHERKIN</vt:lpstr>
      <vt:lpstr>GHERKIN - BEST PRACTICES</vt:lpstr>
      <vt:lpstr>PowerPoint Presentation</vt:lpstr>
      <vt:lpstr>CUCUMBER FLOW DIAGRAM</vt:lpstr>
      <vt:lpstr>What is POM</vt:lpstr>
      <vt:lpstr>POM in Framework</vt:lpstr>
      <vt:lpstr>Framework Overview</vt:lpstr>
      <vt:lpstr>FRAMEWORK WEB CONFIG</vt:lpstr>
      <vt:lpstr>FRAMEWORK MOBILE CONFIG</vt:lpstr>
      <vt:lpstr>PowerPoint Presentation</vt:lpstr>
      <vt:lpstr>LETS Code in </vt:lpstr>
    </vt:vector>
  </TitlesOfParts>
  <Company>Sun Life Financial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Anjuman Chawla</dc:creator>
  <cp:lastModifiedBy>Rahul Kamboj</cp:lastModifiedBy>
  <cp:revision>7</cp:revision>
  <dcterms:created xsi:type="dcterms:W3CDTF">2017-09-18T04:46:15Z</dcterms:created>
  <dcterms:modified xsi:type="dcterms:W3CDTF">2021-07-14T04:27:17Z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0x010100D392C5EB76494C43B80C458C2A1C8879</vt:lpwstr>
  </property>
</Properties>
</file>